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66" r:id="rId5"/>
    <p:sldId id="273" r:id="rId6"/>
    <p:sldId id="272" r:id="rId7"/>
    <p:sldId id="270" r:id="rId8"/>
    <p:sldId id="269" r:id="rId9"/>
    <p:sldId id="268" r:id="rId10"/>
    <p:sldId id="267" r:id="rId11"/>
    <p:sldId id="276" r:id="rId12"/>
    <p:sldId id="274" r:id="rId13"/>
    <p:sldId id="275" r:id="rId14"/>
    <p:sldId id="27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373A-2752-4713-B5DD-F66D6A9F05EC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92094-ACBE-4F0D-ACB7-EC46C11AF6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373A-2752-4713-B5DD-F66D6A9F05EC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92094-ACBE-4F0D-ACB7-EC46C11AF6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373A-2752-4713-B5DD-F66D6A9F05EC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92094-ACBE-4F0D-ACB7-EC46C11AF6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373A-2752-4713-B5DD-F66D6A9F05EC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92094-ACBE-4F0D-ACB7-EC46C11AF6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373A-2752-4713-B5DD-F66D6A9F05EC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92094-ACBE-4F0D-ACB7-EC46C11AF6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373A-2752-4713-B5DD-F66D6A9F05EC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92094-ACBE-4F0D-ACB7-EC46C11AF6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373A-2752-4713-B5DD-F66D6A9F05EC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92094-ACBE-4F0D-ACB7-EC46C11AF6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373A-2752-4713-B5DD-F66D6A9F05EC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92094-ACBE-4F0D-ACB7-EC46C11AF6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373A-2752-4713-B5DD-F66D6A9F05EC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92094-ACBE-4F0D-ACB7-EC46C11AF6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373A-2752-4713-B5DD-F66D6A9F05EC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92094-ACBE-4F0D-ACB7-EC46C11AF6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373A-2752-4713-B5DD-F66D6A9F05EC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92094-ACBE-4F0D-ACB7-EC46C11AF6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5373A-2752-4713-B5DD-F66D6A9F05EC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92094-ACBE-4F0D-ACB7-EC46C11AF61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4.jpg"/>
          <p:cNvPicPr>
            <a:picLocks noChangeAspect="1"/>
          </p:cNvPicPr>
          <p:nvPr/>
        </p:nvPicPr>
        <p:blipFill>
          <a:blip r:embed="rId2" cstate="print"/>
          <a:srcRect b="2876"/>
          <a:stretch>
            <a:fillRect/>
          </a:stretch>
        </p:blipFill>
        <p:spPr>
          <a:xfrm>
            <a:off x="0" y="-9144"/>
            <a:ext cx="9144000" cy="68671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568" y="1428745"/>
            <a:ext cx="7992888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vi-VN" sz="4400" dirty="0" smtClean="0"/>
              <a:t>Стефа́ник Васи́ль Семе́нович</a:t>
            </a:r>
            <a:r>
              <a:rPr lang="vi-VN" dirty="0" smtClean="0"/>
              <a:t> </a:t>
            </a:r>
            <a:endParaRPr lang="ru-RU" dirty="0"/>
          </a:p>
        </p:txBody>
      </p:sp>
      <p:pic>
        <p:nvPicPr>
          <p:cNvPr id="6" name="Рисунок 5" descr="150520094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136" y="2492896"/>
            <a:ext cx="2964160" cy="4186876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2743"/>
          <a:stretch>
            <a:fillRect/>
          </a:stretch>
        </p:blipFill>
        <p:spPr>
          <a:xfrm>
            <a:off x="0" y="-18287"/>
            <a:ext cx="9144000" cy="6876287"/>
          </a:xfrm>
        </p:spPr>
      </p:pic>
      <p:sp>
        <p:nvSpPr>
          <p:cNvPr id="5" name="TextBox 4"/>
          <p:cNvSpPr txBox="1"/>
          <p:nvPr/>
        </p:nvSpPr>
        <p:spPr>
          <a:xfrm>
            <a:off x="0" y="260648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 1916 </a:t>
            </a:r>
            <a:r>
              <a:rPr lang="ru-RU" dirty="0" err="1" smtClean="0"/>
              <a:t>Стефаник</a:t>
            </a:r>
            <a:r>
              <a:rPr lang="ru-RU" dirty="0" smtClean="0"/>
              <a:t> </a:t>
            </a:r>
            <a:r>
              <a:rPr lang="ru-RU" dirty="0" err="1" smtClean="0"/>
              <a:t>повертається</a:t>
            </a:r>
            <a:r>
              <a:rPr lang="ru-RU" dirty="0" smtClean="0"/>
              <a:t> до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(новели «</a:t>
            </a:r>
            <a:r>
              <a:rPr lang="ru-RU" dirty="0" err="1" smtClean="0"/>
              <a:t>Дитяча</a:t>
            </a:r>
            <a:r>
              <a:rPr lang="ru-RU" dirty="0" smtClean="0"/>
              <a:t> </a:t>
            </a:r>
            <a:r>
              <a:rPr lang="ru-RU" dirty="0" err="1" smtClean="0"/>
              <a:t>пригода</a:t>
            </a:r>
            <a:r>
              <a:rPr lang="ru-RU" dirty="0" smtClean="0"/>
              <a:t>» </a:t>
            </a:r>
            <a:r>
              <a:rPr lang="ru-RU" dirty="0" err="1" smtClean="0"/>
              <a:t>і</a:t>
            </a:r>
            <a:r>
              <a:rPr lang="ru-RU" dirty="0" smtClean="0"/>
              <a:t> «</a:t>
            </a:r>
            <a:r>
              <a:rPr lang="ru-RU" dirty="0" err="1" smtClean="0"/>
              <a:t>Марія</a:t>
            </a:r>
            <a:r>
              <a:rPr lang="ru-RU" dirty="0" smtClean="0"/>
              <a:t>»), яка </a:t>
            </a:r>
            <a:r>
              <a:rPr lang="ru-RU" dirty="0" err="1" smtClean="0"/>
              <a:t>триває</a:t>
            </a:r>
            <a:r>
              <a:rPr lang="ru-RU" dirty="0" smtClean="0"/>
              <a:t> до 1933. </a:t>
            </a:r>
            <a:r>
              <a:rPr lang="ru-RU" dirty="0" err="1" smtClean="0"/>
              <a:t>Усього</a:t>
            </a:r>
            <a:r>
              <a:rPr lang="ru-RU" dirty="0" smtClean="0"/>
              <a:t> за </a:t>
            </a:r>
            <a:r>
              <a:rPr lang="ru-RU" dirty="0" err="1" smtClean="0"/>
              <a:t>другий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написав 23 новели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 </a:t>
            </a:r>
            <a:r>
              <a:rPr lang="ru-RU" dirty="0" err="1" smtClean="0"/>
              <a:t>автобіографічних</a:t>
            </a:r>
            <a:r>
              <a:rPr lang="ru-RU" dirty="0" smtClean="0"/>
              <a:t> </a:t>
            </a:r>
            <a:r>
              <a:rPr lang="ru-RU" dirty="0" err="1" smtClean="0"/>
              <a:t>спогадів</a:t>
            </a:r>
            <a:r>
              <a:rPr lang="ru-RU" dirty="0" smtClean="0"/>
              <a:t>. </a:t>
            </a:r>
            <a:r>
              <a:rPr lang="ru-RU" dirty="0" err="1" smtClean="0"/>
              <a:t>Частина</a:t>
            </a:r>
            <a:r>
              <a:rPr lang="ru-RU" dirty="0" smtClean="0"/>
              <a:t> новел </a:t>
            </a:r>
            <a:r>
              <a:rPr lang="ru-RU" dirty="0" err="1" smtClean="0"/>
              <a:t>увійшла</a:t>
            </a:r>
            <a:r>
              <a:rPr lang="ru-RU" dirty="0" smtClean="0"/>
              <a:t> в </a:t>
            </a:r>
            <a:r>
              <a:rPr lang="ru-RU" dirty="0" err="1" smtClean="0"/>
              <a:t>останню</a:t>
            </a:r>
            <a:r>
              <a:rPr lang="ru-RU" dirty="0" smtClean="0"/>
              <a:t> </a:t>
            </a:r>
            <a:r>
              <a:rPr lang="ru-RU" dirty="0" err="1" smtClean="0"/>
              <a:t>збірку</a:t>
            </a:r>
            <a:r>
              <a:rPr lang="ru-RU" dirty="0" smtClean="0"/>
              <a:t> «Земля» (1926), а </a:t>
            </a:r>
            <a:r>
              <a:rPr lang="ru-RU" dirty="0" err="1" smtClean="0"/>
              <a:t>решта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доробку</a:t>
            </a:r>
            <a:r>
              <a:rPr lang="ru-RU" dirty="0" smtClean="0"/>
              <a:t>, </a:t>
            </a:r>
            <a:r>
              <a:rPr lang="ru-RU" dirty="0" err="1" smtClean="0"/>
              <a:t>друкованого</a:t>
            </a:r>
            <a:r>
              <a:rPr lang="ru-RU" dirty="0" smtClean="0"/>
              <a:t> по журналах, </a:t>
            </a:r>
            <a:r>
              <a:rPr lang="ru-RU" dirty="0" err="1" smtClean="0"/>
              <a:t>з'явилася</a:t>
            </a:r>
            <a:r>
              <a:rPr lang="ru-RU" dirty="0" smtClean="0"/>
              <a:t> в </a:t>
            </a:r>
            <a:r>
              <a:rPr lang="ru-RU" dirty="0" err="1" smtClean="0"/>
              <a:t>ювілейному</a:t>
            </a:r>
            <a:r>
              <a:rPr lang="ru-RU" dirty="0" smtClean="0"/>
              <a:t> </a:t>
            </a:r>
            <a:r>
              <a:rPr lang="ru-RU" dirty="0" err="1" smtClean="0"/>
              <a:t>виданні</a:t>
            </a:r>
            <a:r>
              <a:rPr lang="ru-RU" dirty="0" smtClean="0"/>
              <a:t> «Твори» (1933). </a:t>
            </a:r>
            <a:r>
              <a:rPr lang="ru-RU" dirty="0" err="1" smtClean="0"/>
              <a:t>Крім</a:t>
            </a:r>
            <a:r>
              <a:rPr lang="ru-RU" dirty="0" smtClean="0"/>
              <a:t> того, </a:t>
            </a:r>
            <a:r>
              <a:rPr lang="ru-RU" dirty="0" err="1" smtClean="0"/>
              <a:t>Стефаник</a:t>
            </a:r>
            <a:r>
              <a:rPr lang="ru-RU" dirty="0" smtClean="0"/>
              <a:t> </a:t>
            </a:r>
            <a:r>
              <a:rPr lang="ru-RU" dirty="0" err="1" smtClean="0"/>
              <a:t>залишив</a:t>
            </a:r>
            <a:r>
              <a:rPr lang="ru-RU" dirty="0" smtClean="0"/>
              <a:t> </a:t>
            </a:r>
            <a:r>
              <a:rPr lang="ru-RU" dirty="0" err="1" smtClean="0"/>
              <a:t>величезне</a:t>
            </a:r>
            <a:r>
              <a:rPr lang="ru-RU" dirty="0" smtClean="0"/>
              <a:t> </a:t>
            </a:r>
            <a:r>
              <a:rPr lang="ru-RU" dirty="0" err="1" smtClean="0"/>
              <a:t>листування</a:t>
            </a:r>
            <a:r>
              <a:rPr lang="ru-RU" dirty="0" smtClean="0"/>
              <a:t>, яке </a:t>
            </a:r>
            <a:r>
              <a:rPr lang="ru-RU" dirty="0" err="1" smtClean="0"/>
              <a:t>має</a:t>
            </a:r>
            <a:r>
              <a:rPr lang="ru-RU" dirty="0" smtClean="0"/>
              <a:t> не </a:t>
            </a:r>
            <a:r>
              <a:rPr lang="ru-RU" dirty="0" err="1" smtClean="0"/>
              <a:t>менше</a:t>
            </a:r>
            <a:r>
              <a:rPr lang="ru-RU" dirty="0" smtClean="0"/>
              <a:t> </a:t>
            </a:r>
            <a:r>
              <a:rPr lang="ru-RU" dirty="0" err="1" smtClean="0"/>
              <a:t>літературного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новели («Моя </a:t>
            </a:r>
            <a:r>
              <a:rPr lang="ru-RU" dirty="0" err="1" smtClean="0"/>
              <a:t>література</a:t>
            </a:r>
            <a:r>
              <a:rPr lang="ru-RU" dirty="0" smtClean="0"/>
              <a:t>, — писав </a:t>
            </a:r>
            <a:r>
              <a:rPr lang="ru-RU" dirty="0" err="1" smtClean="0"/>
              <a:t>він</a:t>
            </a:r>
            <a:r>
              <a:rPr lang="ru-RU" dirty="0" smtClean="0"/>
              <a:t>, — в </a:t>
            </a:r>
            <a:r>
              <a:rPr lang="ru-RU" dirty="0" err="1" smtClean="0"/>
              <a:t>моїх</a:t>
            </a:r>
            <a:r>
              <a:rPr lang="ru-RU" dirty="0" smtClean="0"/>
              <a:t> листах»).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2743"/>
          <a:stretch>
            <a:fillRect/>
          </a:stretch>
        </p:blipFill>
        <p:spPr>
          <a:xfrm>
            <a:off x="0" y="-18287"/>
            <a:ext cx="9144000" cy="6876287"/>
          </a:xfrm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 </a:t>
            </a:r>
            <a:r>
              <a:rPr lang="ru-RU" sz="2400" dirty="0" err="1" smtClean="0"/>
              <a:t>Герої</a:t>
            </a:r>
            <a:r>
              <a:rPr lang="ru-RU" sz="2400" dirty="0" smtClean="0"/>
              <a:t> новел </a:t>
            </a:r>
            <a:r>
              <a:rPr lang="ru-RU" sz="2400" dirty="0" err="1" smtClean="0"/>
              <a:t>Стефаника</a:t>
            </a:r>
            <a:r>
              <a:rPr lang="ru-RU" sz="2400" dirty="0" smtClean="0"/>
              <a:t> — </a:t>
            </a:r>
            <a:r>
              <a:rPr lang="ru-RU" sz="2400" dirty="0" err="1" smtClean="0"/>
              <a:t>селяни</a:t>
            </a:r>
            <a:r>
              <a:rPr lang="ru-RU" sz="2400" dirty="0" smtClean="0"/>
              <a:t>, </a:t>
            </a:r>
            <a:r>
              <a:rPr lang="ru-RU" sz="2400" dirty="0" err="1" smtClean="0"/>
              <a:t>яких</a:t>
            </a:r>
            <a:r>
              <a:rPr lang="ru-RU" sz="2400" dirty="0" smtClean="0"/>
              <a:t> нужда жене за океан </a:t>
            </a:r>
            <a:r>
              <a:rPr lang="ru-RU" sz="2400" dirty="0" err="1" smtClean="0"/>
              <a:t>шукати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кращої</a:t>
            </a:r>
            <a:r>
              <a:rPr lang="ru-RU" sz="2400" dirty="0" smtClean="0"/>
              <a:t> </a:t>
            </a:r>
            <a:r>
              <a:rPr lang="ru-RU" sz="2400" dirty="0" err="1" smtClean="0"/>
              <a:t>долі</a:t>
            </a:r>
            <a:r>
              <a:rPr lang="ru-RU" sz="2400" dirty="0" smtClean="0"/>
              <a:t> («</a:t>
            </a:r>
            <a:r>
              <a:rPr lang="ru-RU" sz="2400" dirty="0" err="1" smtClean="0"/>
              <a:t>Камінний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хрест</a:t>
            </a:r>
            <a:r>
              <a:rPr lang="ru-RU" sz="2400" dirty="0" smtClean="0"/>
              <a:t>»); </a:t>
            </a:r>
            <a:r>
              <a:rPr lang="ru-RU" sz="2400" dirty="0" err="1" smtClean="0"/>
              <a:t>ті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розпуки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пропивають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останнє</a:t>
            </a:r>
            <a:r>
              <a:rPr lang="ru-RU" sz="2400" dirty="0" smtClean="0"/>
              <a:t> («</a:t>
            </a:r>
            <a:r>
              <a:rPr lang="ru-RU" sz="2400" dirty="0" err="1" smtClean="0"/>
              <a:t>Лесева</a:t>
            </a:r>
            <a:r>
              <a:rPr lang="ru-RU" sz="2400" dirty="0" smtClean="0"/>
              <a:t> </a:t>
            </a:r>
            <a:r>
              <a:rPr lang="ru-RU" sz="2400" dirty="0" err="1" smtClean="0"/>
              <a:t>фамілія</a:t>
            </a:r>
            <a:r>
              <a:rPr lang="ru-RU" sz="2400" dirty="0" smtClean="0"/>
              <a:t>», «У </a:t>
            </a:r>
            <a:r>
              <a:rPr lang="ru-RU" sz="2400" dirty="0" err="1" smtClean="0"/>
              <a:t>корчмі</a:t>
            </a:r>
            <a:r>
              <a:rPr lang="ru-RU" sz="2400" dirty="0" smtClean="0"/>
              <a:t>»), </a:t>
            </a:r>
            <a:r>
              <a:rPr lang="ru-RU" sz="2400" dirty="0" err="1" smtClean="0"/>
              <a:t>щоб</a:t>
            </a:r>
            <a:r>
              <a:rPr lang="ru-RU" sz="2400" dirty="0" smtClean="0"/>
              <a:t> </a:t>
            </a:r>
            <a:r>
              <a:rPr lang="ru-RU" sz="2400" dirty="0" err="1" smtClean="0"/>
              <a:t>іти</a:t>
            </a:r>
            <a:r>
              <a:rPr lang="ru-RU" sz="2400" dirty="0" smtClean="0"/>
              <a:t> в найми («Синя книжечка»), </a:t>
            </a:r>
            <a:r>
              <a:rPr lang="ru-RU" sz="2400" dirty="0" err="1" smtClean="0"/>
              <a:t>проводжають</a:t>
            </a:r>
            <a:r>
              <a:rPr lang="ru-RU" sz="2400" dirty="0" smtClean="0"/>
              <a:t>, як на смерть, </a:t>
            </a:r>
            <a:r>
              <a:rPr lang="ru-RU" sz="2400" dirty="0" err="1" smtClean="0"/>
              <a:t>рекрутів</a:t>
            </a:r>
            <a:r>
              <a:rPr lang="ru-RU" sz="2400" dirty="0" smtClean="0"/>
              <a:t> («</a:t>
            </a:r>
            <a:r>
              <a:rPr lang="ru-RU" sz="2400" dirty="0" err="1" smtClean="0"/>
              <a:t>Виводили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села»),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часом у </a:t>
            </a:r>
            <a:r>
              <a:rPr lang="ru-RU" sz="2400" dirty="0" err="1" smtClean="0"/>
              <a:t>війську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накладали</a:t>
            </a:r>
            <a:r>
              <a:rPr lang="ru-RU" sz="2400" dirty="0" smtClean="0"/>
              <a:t> на себе руку («</a:t>
            </a:r>
            <a:r>
              <a:rPr lang="ru-RU" sz="2400" dirty="0" err="1" smtClean="0"/>
              <a:t>Стратився</a:t>
            </a:r>
            <a:r>
              <a:rPr lang="ru-RU" sz="2400" dirty="0" smtClean="0"/>
              <a:t>»); </a:t>
            </a:r>
            <a:r>
              <a:rPr lang="ru-RU" sz="2400" dirty="0" err="1" smtClean="0"/>
              <a:t>Гриць</a:t>
            </a:r>
            <a:r>
              <a:rPr lang="ru-RU" sz="2400" dirty="0" smtClean="0"/>
              <a:t> </a:t>
            </a:r>
            <a:r>
              <a:rPr lang="ru-RU" sz="2400" dirty="0" err="1" smtClean="0"/>
              <a:t>Летючий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новели «Новина»,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у </a:t>
            </a:r>
            <a:r>
              <a:rPr lang="ru-RU" sz="2400" dirty="0" err="1" smtClean="0"/>
              <a:t>розпачі</a:t>
            </a:r>
            <a:r>
              <a:rPr lang="ru-RU" sz="2400" dirty="0" smtClean="0"/>
              <a:t> не </a:t>
            </a:r>
            <a:r>
              <a:rPr lang="ru-RU" sz="2400" dirty="0" err="1" smtClean="0"/>
              <a:t>бачить</a:t>
            </a:r>
            <a:r>
              <a:rPr lang="ru-RU" sz="2400" dirty="0" smtClean="0"/>
              <a:t> </a:t>
            </a:r>
            <a:r>
              <a:rPr lang="ru-RU" sz="2400" dirty="0" err="1" smtClean="0"/>
              <a:t>іншого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виходу</a:t>
            </a:r>
            <a:r>
              <a:rPr lang="ru-RU" sz="2400" dirty="0" smtClean="0"/>
              <a:t>, як </a:t>
            </a:r>
            <a:r>
              <a:rPr lang="ru-RU" sz="2400" dirty="0" err="1" smtClean="0"/>
              <a:t>утопити</a:t>
            </a:r>
            <a:r>
              <a:rPr lang="ru-RU" sz="2400" dirty="0" smtClean="0"/>
              <a:t> в </a:t>
            </a:r>
            <a:r>
              <a:rPr lang="ru-RU" sz="2400" dirty="0" err="1" smtClean="0"/>
              <a:t>річці</a:t>
            </a:r>
            <a:r>
              <a:rPr lang="ru-RU" sz="2400" dirty="0" smtClean="0"/>
              <a:t> </a:t>
            </a:r>
            <a:r>
              <a:rPr lang="ru-RU" sz="2400" dirty="0" err="1" smtClean="0"/>
              <a:t>своїх</a:t>
            </a:r>
            <a:r>
              <a:rPr lang="ru-RU" sz="2400" dirty="0" smtClean="0"/>
              <a:t> </a:t>
            </a:r>
            <a:r>
              <a:rPr lang="ru-RU" sz="2400" dirty="0" err="1" smtClean="0"/>
              <a:t>дітей</a:t>
            </a:r>
            <a:r>
              <a:rPr lang="ru-RU" sz="2400" dirty="0" smtClean="0"/>
              <a:t>; </a:t>
            </a:r>
            <a:r>
              <a:rPr lang="ru-RU" sz="2400" dirty="0" err="1" smtClean="0"/>
              <a:t>нужденні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немічні</a:t>
            </a:r>
            <a:r>
              <a:rPr lang="ru-RU" sz="2400" dirty="0" smtClean="0"/>
              <a:t> </a:t>
            </a:r>
            <a:r>
              <a:rPr lang="ru-RU" sz="2400" dirty="0" err="1" smtClean="0"/>
              <a:t>баби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самотньо</a:t>
            </a:r>
            <a:r>
              <a:rPr lang="ru-RU" sz="2400" dirty="0" smtClean="0"/>
              <a:t> </a:t>
            </a:r>
            <a:r>
              <a:rPr lang="ru-RU" sz="2400" dirty="0" err="1" smtClean="0"/>
              <a:t>вмирають</a:t>
            </a:r>
            <a:r>
              <a:rPr lang="ru-RU" sz="2400" dirty="0" smtClean="0"/>
              <a:t> у </a:t>
            </a:r>
            <a:r>
              <a:rPr lang="ru-RU" sz="2400" dirty="0" err="1" smtClean="0"/>
              <a:t>холодній</a:t>
            </a:r>
            <a:r>
              <a:rPr lang="ru-RU" sz="2400" dirty="0" smtClean="0"/>
              <a:t> </a:t>
            </a:r>
            <a:r>
              <a:rPr lang="ru-RU" sz="2400" dirty="0" err="1" smtClean="0"/>
              <a:t>хаті</a:t>
            </a:r>
            <a:r>
              <a:rPr lang="ru-RU" sz="2400" dirty="0" smtClean="0"/>
              <a:t> («</a:t>
            </a:r>
            <a:r>
              <a:rPr lang="ru-RU" sz="2400" dirty="0" err="1" smtClean="0"/>
              <a:t>Сама-саміська</a:t>
            </a:r>
            <a:r>
              <a:rPr lang="ru-RU" sz="2400" dirty="0" smtClean="0"/>
              <a:t>») </a:t>
            </a:r>
            <a:r>
              <a:rPr lang="ru-RU" sz="2400" dirty="0" err="1" smtClean="0"/>
              <a:t>тощо</a:t>
            </a:r>
            <a:r>
              <a:rPr lang="ru-RU" sz="2400" dirty="0" smtClean="0"/>
              <a:t>. Але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творчість</a:t>
            </a:r>
            <a:r>
              <a:rPr lang="ru-RU" sz="2400" dirty="0" smtClean="0"/>
              <a:t> мала </a:t>
            </a:r>
            <a:r>
              <a:rPr lang="ru-RU" sz="2400" dirty="0" err="1" smtClean="0"/>
              <a:t>багато</a:t>
            </a:r>
            <a:r>
              <a:rPr lang="ru-RU" sz="2400" dirty="0" smtClean="0"/>
              <a:t> </a:t>
            </a:r>
            <a:r>
              <a:rPr lang="ru-RU" sz="2400" dirty="0" err="1" smtClean="0"/>
              <a:t>глибше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значення</a:t>
            </a:r>
            <a:r>
              <a:rPr lang="ru-RU" sz="2400" dirty="0" smtClean="0"/>
              <a:t>: </a:t>
            </a:r>
            <a:r>
              <a:rPr lang="ru-RU" sz="2400" dirty="0" err="1" smtClean="0"/>
              <a:t>черпаючи</a:t>
            </a:r>
            <a:r>
              <a:rPr lang="ru-RU" sz="2400" dirty="0" smtClean="0"/>
              <a:t> </a:t>
            </a:r>
            <a:r>
              <a:rPr lang="ru-RU" sz="2400" dirty="0" err="1" smtClean="0"/>
              <a:t>тематичний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матеріал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добре </a:t>
            </a:r>
            <a:r>
              <a:rPr lang="ru-RU" sz="2400" dirty="0" err="1" smtClean="0"/>
              <a:t>знаного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йому</a:t>
            </a:r>
            <a:r>
              <a:rPr lang="ru-RU" sz="2400" dirty="0" smtClean="0"/>
              <a:t> села, </a:t>
            </a:r>
            <a:r>
              <a:rPr lang="ru-RU" sz="2400" dirty="0" err="1" smtClean="0"/>
              <a:t>Стефаник</a:t>
            </a:r>
            <a:r>
              <a:rPr lang="ru-RU" sz="2400" dirty="0" smtClean="0"/>
              <a:t> не </a:t>
            </a:r>
            <a:r>
              <a:rPr lang="ru-RU" sz="2400" dirty="0" err="1" smtClean="0"/>
              <a:t>бачив</a:t>
            </a:r>
            <a:r>
              <a:rPr lang="ru-RU" sz="2400" dirty="0" smtClean="0"/>
              <a:t> </a:t>
            </a:r>
            <a:r>
              <a:rPr lang="ru-RU" sz="2400" dirty="0" err="1" smtClean="0"/>
              <a:t>суті</a:t>
            </a:r>
            <a:r>
              <a:rPr lang="ru-RU" sz="2400" dirty="0" smtClean="0"/>
              <a:t> </a:t>
            </a:r>
            <a:r>
              <a:rPr lang="ru-RU" sz="2400" dirty="0" err="1" smtClean="0"/>
              <a:t>своєї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творчості</a:t>
            </a:r>
            <a:r>
              <a:rPr lang="ru-RU" sz="2400" dirty="0" smtClean="0"/>
              <a:t> в </a:t>
            </a:r>
            <a:r>
              <a:rPr lang="ru-RU" sz="2400" dirty="0" err="1" smtClean="0"/>
              <a:t>описах</a:t>
            </a:r>
            <a:r>
              <a:rPr lang="ru-RU" sz="2400" dirty="0" smtClean="0"/>
              <a:t> </a:t>
            </a:r>
            <a:r>
              <a:rPr lang="ru-RU" sz="2400" dirty="0" err="1" smtClean="0"/>
              <a:t>сіл</a:t>
            </a:r>
            <a:r>
              <a:rPr lang="ru-RU" sz="2400" dirty="0" smtClean="0"/>
              <a:t>, </a:t>
            </a:r>
            <a:r>
              <a:rPr lang="ru-RU" sz="2400" dirty="0" err="1" smtClean="0"/>
              <a:t>побуту</a:t>
            </a:r>
            <a:r>
              <a:rPr lang="ru-RU" sz="2400" dirty="0" smtClean="0"/>
              <a:t>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порушенні</a:t>
            </a:r>
            <a:r>
              <a:rPr lang="ru-RU" sz="2400" dirty="0" smtClean="0"/>
              <a:t> </a:t>
            </a:r>
            <a:r>
              <a:rPr lang="ru-RU" sz="2400" dirty="0" err="1" smtClean="0"/>
              <a:t>соціальних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питань</a:t>
            </a:r>
            <a:r>
              <a:rPr lang="ru-RU" sz="2400" dirty="0" smtClean="0"/>
              <a:t>. Для </a:t>
            </a:r>
            <a:r>
              <a:rPr lang="ru-RU" sz="2400" dirty="0" err="1" smtClean="0"/>
              <a:t>нього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головним</a:t>
            </a:r>
            <a:r>
              <a:rPr lang="ru-RU" sz="2400" dirty="0" smtClean="0"/>
              <a:t> в </a:t>
            </a:r>
            <a:r>
              <a:rPr lang="ru-RU" sz="2400" dirty="0" err="1" smtClean="0"/>
              <a:t>показі</a:t>
            </a:r>
            <a:r>
              <a:rPr lang="ru-RU" sz="2400" dirty="0" smtClean="0"/>
              <a:t> «</a:t>
            </a:r>
            <a:r>
              <a:rPr lang="ru-RU" sz="2400" dirty="0" err="1" smtClean="0"/>
              <a:t>мужицької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розпуки</a:t>
            </a:r>
            <a:r>
              <a:rPr lang="ru-RU" sz="2400" dirty="0" smtClean="0"/>
              <a:t>» </a:t>
            </a:r>
            <a:r>
              <a:rPr lang="ru-RU" sz="2400" dirty="0" err="1" smtClean="0"/>
              <a:t>були</a:t>
            </a:r>
            <a:r>
              <a:rPr lang="ru-RU" sz="2400" dirty="0" smtClean="0"/>
              <a:t> не </a:t>
            </a:r>
            <a:r>
              <a:rPr lang="ru-RU" sz="2400" dirty="0" err="1" smtClean="0"/>
              <a:t>побутові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не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політичні</a:t>
            </a:r>
            <a:r>
              <a:rPr lang="ru-RU" sz="2400" dirty="0" smtClean="0"/>
              <a:t>, а </a:t>
            </a:r>
            <a:r>
              <a:rPr lang="ru-RU" sz="2400" dirty="0" err="1" smtClean="0"/>
              <a:t>універсальні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аспекти</a:t>
            </a:r>
            <a:r>
              <a:rPr lang="ru-RU" sz="2400" dirty="0" smtClean="0"/>
              <a:t> </a:t>
            </a:r>
            <a:r>
              <a:rPr lang="ru-RU" sz="2400" dirty="0" err="1" smtClean="0"/>
              <a:t>людського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2743"/>
          <a:stretch>
            <a:fillRect/>
          </a:stretch>
        </p:blipFill>
        <p:spPr>
          <a:xfrm>
            <a:off x="0" y="-18287"/>
            <a:ext cx="9144000" cy="6876287"/>
          </a:xfrm>
        </p:spPr>
      </p:pic>
      <p:sp>
        <p:nvSpPr>
          <p:cNvPr id="5" name="Прямоугольник 4"/>
          <p:cNvSpPr/>
          <p:nvPr/>
        </p:nvSpPr>
        <p:spPr>
          <a:xfrm>
            <a:off x="3492858" y="2967335"/>
            <a:ext cx="21582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Твори </a:t>
            </a:r>
            <a:endParaRPr lang="ru-RU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2743"/>
          <a:stretch>
            <a:fillRect/>
          </a:stretch>
        </p:blipFill>
        <p:spPr>
          <a:xfrm>
            <a:off x="0" y="-18287"/>
            <a:ext cx="9144000" cy="6876287"/>
          </a:xfrm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MORITURI</a:t>
            </a:r>
          </a:p>
          <a:p>
            <a:r>
              <a:rPr lang="ru-RU" u="sng" dirty="0" err="1"/>
              <a:t>Амбіції</a:t>
            </a:r>
            <a:endParaRPr lang="ru-RU" u="sng" dirty="0"/>
          </a:p>
          <a:p>
            <a:r>
              <a:rPr lang="ru-RU" u="sng" dirty="0"/>
              <a:t>Ангел</a:t>
            </a:r>
          </a:p>
          <a:p>
            <a:r>
              <a:rPr lang="ru-RU" u="sng" dirty="0" err="1"/>
              <a:t>Басараби</a:t>
            </a:r>
            <a:endParaRPr lang="ru-RU" u="sng" dirty="0"/>
          </a:p>
          <a:p>
            <a:r>
              <a:rPr lang="ru-RU" u="sng" dirty="0" err="1"/>
              <a:t>Вечірня</a:t>
            </a:r>
            <a:r>
              <a:rPr lang="ru-RU" u="sng" dirty="0"/>
              <a:t> година</a:t>
            </a:r>
          </a:p>
          <a:p>
            <a:r>
              <a:rPr lang="ru-RU" u="sng" dirty="0" err="1"/>
              <a:t>Вістуни</a:t>
            </a:r>
            <a:endParaRPr lang="ru-RU" u="sng" dirty="0"/>
          </a:p>
          <a:p>
            <a:r>
              <a:rPr lang="ru-RU" u="sng" dirty="0" err="1"/>
              <a:t>Вовчиця</a:t>
            </a:r>
            <a:endParaRPr lang="ru-RU" u="sng" dirty="0"/>
          </a:p>
          <a:p>
            <a:r>
              <a:rPr lang="ru-RU" u="sng" dirty="0" err="1"/>
              <a:t>Воєнні</a:t>
            </a:r>
            <a:r>
              <a:rPr lang="ru-RU" u="sng" dirty="0"/>
              <a:t> </a:t>
            </a:r>
            <a:r>
              <a:rPr lang="ru-RU" u="sng" dirty="0" err="1"/>
              <a:t>школи</a:t>
            </a:r>
            <a:endParaRPr lang="ru-RU" u="sng" dirty="0"/>
          </a:p>
          <a:p>
            <a:r>
              <a:rPr lang="ru-RU" u="sng" dirty="0"/>
              <a:t>Вона — земля</a:t>
            </a:r>
          </a:p>
          <a:p>
            <a:r>
              <a:rPr lang="ru-RU" u="sng" dirty="0" err="1"/>
              <a:t>Городчик</a:t>
            </a:r>
            <a:r>
              <a:rPr lang="ru-RU" u="sng" dirty="0"/>
              <a:t> до бога </a:t>
            </a:r>
            <a:r>
              <a:rPr lang="ru-RU" u="sng" dirty="0" err="1"/>
              <a:t>ридав</a:t>
            </a:r>
            <a:endParaRPr lang="ru-RU" u="sng" dirty="0"/>
          </a:p>
          <a:p>
            <a:r>
              <a:rPr lang="ru-RU" u="sng" dirty="0" err="1"/>
              <a:t>Гріх</a:t>
            </a:r>
            <a:endParaRPr lang="ru-RU" u="sng" dirty="0"/>
          </a:p>
          <a:p>
            <a:r>
              <a:rPr lang="ru-RU" u="sng" dirty="0" err="1"/>
              <a:t>Давнина</a:t>
            </a:r>
            <a:endParaRPr lang="ru-RU" u="sng" dirty="0"/>
          </a:p>
          <a:p>
            <a:r>
              <a:rPr lang="ru-RU" u="sng" dirty="0" err="1"/>
              <a:t>Давня</a:t>
            </a:r>
            <a:r>
              <a:rPr lang="ru-RU" u="sng" dirty="0"/>
              <a:t> </a:t>
            </a:r>
            <a:r>
              <a:rPr lang="ru-RU" u="sng" dirty="0" err="1"/>
              <a:t>мелодія</a:t>
            </a:r>
            <a:endParaRPr lang="ru-RU" u="sng" dirty="0"/>
          </a:p>
          <a:p>
            <a:r>
              <a:rPr lang="ru-RU" u="sng" dirty="0" err="1"/>
              <a:t>Дід</a:t>
            </a:r>
            <a:r>
              <a:rPr lang="ru-RU" u="sng" dirty="0"/>
              <a:t> </a:t>
            </a:r>
            <a:r>
              <a:rPr lang="ru-RU" u="sng" dirty="0" err="1"/>
              <a:t>Гриць</a:t>
            </a:r>
            <a:endParaRPr lang="ru-RU" u="sng" dirty="0"/>
          </a:p>
          <a:p>
            <a:r>
              <a:rPr lang="ru-RU" u="sng" dirty="0" err="1"/>
              <a:t>Діти</a:t>
            </a:r>
            <a:endParaRPr lang="ru-RU" u="sng" dirty="0"/>
          </a:p>
          <a:p>
            <a:r>
              <a:rPr lang="ru-RU" u="sng" dirty="0" err="1"/>
              <a:t>Діточа</a:t>
            </a:r>
            <a:r>
              <a:rPr lang="ru-RU" u="sng" dirty="0"/>
              <a:t> </a:t>
            </a:r>
            <a:r>
              <a:rPr lang="ru-RU" u="sng" dirty="0" err="1"/>
              <a:t>пригода</a:t>
            </a:r>
            <a:endParaRPr lang="ru-RU" u="sng" dirty="0"/>
          </a:p>
          <a:p>
            <a:r>
              <a:rPr lang="ru-RU" u="sng" dirty="0"/>
              <a:t>Дорога</a:t>
            </a:r>
          </a:p>
          <a:p>
            <a:r>
              <a:rPr lang="ru-RU" u="sng" dirty="0" err="1"/>
              <a:t>Дурні</a:t>
            </a:r>
            <a:r>
              <a:rPr lang="ru-RU" u="sng" dirty="0"/>
              <a:t> </a:t>
            </a:r>
            <a:r>
              <a:rPr lang="ru-RU" u="sng" dirty="0" err="1"/>
              <a:t>баби</a:t>
            </a:r>
            <a:endParaRPr lang="ru-RU" u="sng" dirty="0"/>
          </a:p>
          <a:p>
            <a:r>
              <a:rPr lang="ru-RU" u="sng" dirty="0"/>
              <a:t>З </a:t>
            </a:r>
            <a:r>
              <a:rPr lang="ru-RU" u="sng" dirty="0" err="1"/>
              <a:t>міста</a:t>
            </a:r>
            <a:r>
              <a:rPr lang="ru-RU" u="sng" dirty="0"/>
              <a:t> </a:t>
            </a:r>
            <a:r>
              <a:rPr lang="ru-RU" u="sng" dirty="0" err="1"/>
              <a:t>йдучи</a:t>
            </a:r>
            <a:endParaRPr lang="ru-RU" u="sng" dirty="0"/>
          </a:p>
          <a:p>
            <a:r>
              <a:rPr lang="ru-RU" u="sng" dirty="0" err="1"/>
              <a:t>Засідання</a:t>
            </a:r>
            <a:endParaRPr lang="ru-RU" u="sng" dirty="0"/>
          </a:p>
          <a:p>
            <a:r>
              <a:rPr lang="ru-RU" u="sng" dirty="0" err="1"/>
              <a:t>Злодій</a:t>
            </a:r>
            <a:endParaRPr lang="ru-RU" u="sng" dirty="0"/>
          </a:p>
          <a:p>
            <a:r>
              <a:rPr lang="ru-RU" u="sng" dirty="0" err="1"/>
              <a:t>Камінний</a:t>
            </a:r>
            <a:r>
              <a:rPr lang="ru-RU" u="sng" dirty="0"/>
              <a:t> </a:t>
            </a:r>
            <a:r>
              <a:rPr lang="ru-RU" u="sng" dirty="0" err="1"/>
              <a:t>хрест</a:t>
            </a:r>
            <a:endParaRPr lang="ru-RU" u="sng" dirty="0"/>
          </a:p>
          <a:p>
            <a:r>
              <a:rPr lang="ru-RU" u="sng" dirty="0" err="1"/>
              <a:t>Катруся</a:t>
            </a:r>
            <a:endParaRPr lang="ru-RU" u="sng" dirty="0"/>
          </a:p>
          <a:p>
            <a:r>
              <a:rPr lang="ru-RU" u="sng" dirty="0" err="1"/>
              <a:t>Кленові</a:t>
            </a:r>
            <a:r>
              <a:rPr lang="ru-RU" u="sng" dirty="0"/>
              <a:t> </a:t>
            </a:r>
            <a:r>
              <a:rPr lang="ru-RU" u="sng" dirty="0" smtClean="0"/>
              <a:t>листки</a:t>
            </a:r>
            <a:endParaRPr lang="ru-RU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2843808" y="0"/>
            <a:ext cx="316835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/>
              <a:t>Лан</a:t>
            </a:r>
          </a:p>
          <a:p>
            <a:r>
              <a:rPr lang="ru-RU" u="sng" dirty="0" err="1"/>
              <a:t>Лесева</a:t>
            </a:r>
            <a:r>
              <a:rPr lang="ru-RU" u="sng" dirty="0"/>
              <a:t> </a:t>
            </a:r>
            <a:r>
              <a:rPr lang="ru-RU" u="sng" dirty="0" err="1"/>
              <a:t>фамілія</a:t>
            </a:r>
            <a:endParaRPr lang="ru-RU" u="sng" dirty="0"/>
          </a:p>
          <a:p>
            <a:r>
              <a:rPr lang="ru-RU" u="sng" dirty="0"/>
              <a:t>Май</a:t>
            </a:r>
          </a:p>
          <a:p>
            <a:r>
              <a:rPr lang="ru-RU" u="sng" dirty="0" err="1"/>
              <a:t>Майстер</a:t>
            </a:r>
            <a:endParaRPr lang="ru-RU" u="sng" dirty="0"/>
          </a:p>
          <a:p>
            <a:r>
              <a:rPr lang="ru-RU" u="sng" dirty="0"/>
              <a:t>Мамин </a:t>
            </a:r>
            <a:r>
              <a:rPr lang="ru-RU" u="sng" dirty="0" err="1"/>
              <a:t>синок</a:t>
            </a:r>
            <a:endParaRPr lang="ru-RU" u="sng" dirty="0"/>
          </a:p>
          <a:p>
            <a:r>
              <a:rPr lang="ru-RU" u="sng" dirty="0" err="1"/>
              <a:t>Марія</a:t>
            </a:r>
            <a:endParaRPr lang="ru-RU" u="sng" dirty="0"/>
          </a:p>
          <a:p>
            <a:r>
              <a:rPr lang="ru-RU" u="sng" dirty="0"/>
              <a:t>Межа</a:t>
            </a:r>
          </a:p>
          <a:p>
            <a:r>
              <a:rPr lang="ru-RU" u="sng" dirty="0" err="1"/>
              <a:t>Моє</a:t>
            </a:r>
            <a:r>
              <a:rPr lang="ru-RU" u="sng" dirty="0"/>
              <a:t> слово</a:t>
            </a:r>
          </a:p>
          <a:p>
            <a:r>
              <a:rPr lang="ru-RU" u="sng" dirty="0"/>
              <a:t>Нитка</a:t>
            </a:r>
          </a:p>
          <a:p>
            <a:r>
              <a:rPr lang="ru-RU" u="sng" dirty="0"/>
              <a:t>Новина</a:t>
            </a:r>
          </a:p>
          <a:p>
            <a:r>
              <a:rPr lang="ru-RU" u="sng" dirty="0" err="1"/>
              <a:t>Озимина</a:t>
            </a:r>
            <a:endParaRPr lang="ru-RU" u="sng" dirty="0"/>
          </a:p>
          <a:p>
            <a:r>
              <a:rPr lang="ru-RU" u="sng" dirty="0" err="1"/>
              <a:t>Осінь</a:t>
            </a:r>
            <a:endParaRPr lang="ru-RU" u="sng" dirty="0"/>
          </a:p>
          <a:p>
            <a:r>
              <a:rPr lang="ru-RU" u="sng" dirty="0" err="1"/>
              <a:t>Палій</a:t>
            </a:r>
            <a:endParaRPr lang="ru-RU" u="sng" dirty="0"/>
          </a:p>
          <a:p>
            <a:r>
              <a:rPr lang="ru-RU" u="sng" dirty="0" err="1"/>
              <a:t>Підпис</a:t>
            </a:r>
            <a:endParaRPr lang="ru-RU" u="sng" dirty="0"/>
          </a:p>
          <a:p>
            <a:r>
              <a:rPr lang="ru-RU" u="sng" dirty="0" err="1"/>
              <a:t>Пістунка</a:t>
            </a:r>
            <a:endParaRPr lang="ru-RU" u="sng" dirty="0"/>
          </a:p>
          <a:p>
            <a:r>
              <a:rPr lang="ru-RU" u="sng" dirty="0" err="1"/>
              <a:t>Побожна</a:t>
            </a:r>
            <a:endParaRPr lang="ru-RU" u="sng" dirty="0"/>
          </a:p>
          <a:p>
            <a:r>
              <a:rPr lang="ru-RU" u="sng" dirty="0"/>
              <a:t>Портрет</a:t>
            </a:r>
          </a:p>
          <a:p>
            <a:r>
              <a:rPr lang="ru-RU" u="sng" dirty="0"/>
              <a:t>Похорон</a:t>
            </a:r>
          </a:p>
          <a:p>
            <a:r>
              <a:rPr lang="ru-RU" u="sng" dirty="0"/>
              <a:t>Раненько чесала </a:t>
            </a:r>
            <a:r>
              <a:rPr lang="ru-RU" u="sng" dirty="0" err="1"/>
              <a:t>волосся</a:t>
            </a:r>
            <a:endParaRPr lang="ru-RU" u="sng" dirty="0"/>
          </a:p>
          <a:p>
            <a:r>
              <a:rPr lang="ru-RU" u="sng" dirty="0" err="1"/>
              <a:t>Сама-саміська</a:t>
            </a:r>
            <a:endParaRPr lang="ru-RU" u="sng" dirty="0"/>
          </a:p>
          <a:p>
            <a:endParaRPr lang="ru-RU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5148064" y="0"/>
            <a:ext cx="31683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 err="1"/>
              <a:t>Санчата</a:t>
            </a:r>
            <a:endParaRPr lang="ru-RU" u="sng" dirty="0"/>
          </a:p>
          <a:p>
            <a:r>
              <a:rPr lang="ru-RU" u="sng" dirty="0"/>
              <a:t>Сини</a:t>
            </a:r>
          </a:p>
          <a:p>
            <a:r>
              <a:rPr lang="ru-RU" u="sng" dirty="0"/>
              <a:t>Синя книжечка</a:t>
            </a:r>
          </a:p>
          <a:p>
            <a:r>
              <a:rPr lang="ru-RU" u="sng" dirty="0" err="1"/>
              <a:t>Скін</a:t>
            </a:r>
            <a:endParaRPr lang="ru-RU" u="sng" dirty="0"/>
          </a:p>
          <a:p>
            <a:r>
              <a:rPr lang="ru-RU" u="sng" dirty="0" err="1"/>
              <a:t>Славайсу</a:t>
            </a:r>
            <a:endParaRPr lang="ru-RU" u="sng" dirty="0"/>
          </a:p>
          <a:p>
            <a:r>
              <a:rPr lang="ru-RU" u="sng" dirty="0"/>
              <a:t>Сон</a:t>
            </a:r>
          </a:p>
          <a:p>
            <a:r>
              <a:rPr lang="ru-RU" u="sng" dirty="0" err="1"/>
              <a:t>Стратився</a:t>
            </a:r>
            <a:endParaRPr lang="ru-RU" u="sng" dirty="0"/>
          </a:p>
          <a:p>
            <a:r>
              <a:rPr lang="ru-RU" u="sng" dirty="0"/>
              <a:t>Суд</a:t>
            </a:r>
          </a:p>
          <a:p>
            <a:r>
              <a:rPr lang="ru-RU" u="sng" dirty="0" err="1"/>
              <a:t>Такий</a:t>
            </a:r>
            <a:r>
              <a:rPr lang="ru-RU" u="sng" dirty="0"/>
              <a:t> </a:t>
            </a:r>
            <a:r>
              <a:rPr lang="ru-RU" u="sng" dirty="0" err="1"/>
              <a:t>панок</a:t>
            </a:r>
            <a:endParaRPr lang="ru-RU" u="sng" dirty="0"/>
          </a:p>
          <a:p>
            <a:r>
              <a:rPr lang="ru-RU" u="sng" dirty="0"/>
              <a:t>У </a:t>
            </a:r>
            <a:r>
              <a:rPr lang="ru-RU" u="sng" dirty="0" err="1"/>
              <a:t>корчмі</a:t>
            </a:r>
            <a:endParaRPr lang="ru-RU" u="sng" dirty="0"/>
          </a:p>
          <a:p>
            <a:r>
              <a:rPr lang="ru-RU" u="sng" dirty="0"/>
              <a:t>У нас все свято</a:t>
            </a:r>
          </a:p>
          <a:p>
            <a:r>
              <a:rPr lang="ru-RU" u="sng" dirty="0" err="1"/>
              <a:t>Червоний</a:t>
            </a:r>
            <a:r>
              <a:rPr lang="ru-RU" u="sng" dirty="0"/>
              <a:t> вексель</a:t>
            </a:r>
          </a:p>
          <a:p>
            <a:r>
              <a:rPr lang="ru-RU" u="sng" dirty="0" err="1"/>
              <a:t>Шкільник</a:t>
            </a:r>
            <a:endParaRPr lang="ru-RU" u="sng" dirty="0"/>
          </a:p>
          <a:p>
            <a:r>
              <a:rPr lang="ru-RU" u="sng" dirty="0"/>
              <a:t>Шкода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2743"/>
          <a:stretch>
            <a:fillRect/>
          </a:stretch>
        </p:blipFill>
        <p:spPr>
          <a:xfrm>
            <a:off x="0" y="-18287"/>
            <a:ext cx="9144000" cy="6876287"/>
          </a:xfrm>
        </p:spPr>
      </p:pic>
      <p:sp>
        <p:nvSpPr>
          <p:cNvPr id="5" name="TextBox 4"/>
          <p:cNvSpPr txBox="1"/>
          <p:nvPr/>
        </p:nvSpPr>
        <p:spPr>
          <a:xfrm>
            <a:off x="755576" y="47667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96004" y="2967335"/>
            <a:ext cx="495199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Дякую</a:t>
            </a:r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за </a:t>
            </a:r>
            <a:r>
              <a:rPr lang="ru-RU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увагу</a:t>
            </a:r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!</a:t>
            </a:r>
          </a:p>
          <a:p>
            <a:pPr algn="ctr"/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2743"/>
          <a:stretch>
            <a:fillRect/>
          </a:stretch>
        </p:blipFill>
        <p:spPr>
          <a:xfrm>
            <a:off x="0" y="-18287"/>
            <a:ext cx="9144000" cy="6876287"/>
          </a:xfrm>
        </p:spPr>
      </p:pic>
      <p:pic>
        <p:nvPicPr>
          <p:cNvPr id="5" name="Рисунок 4" descr="vasil_ukrtvoru.info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764704"/>
            <a:ext cx="3429000" cy="2743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404664"/>
            <a:ext cx="50760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 smtClean="0"/>
              <a:t>Стефа́ник Васи́ль Семе́нович (*14 травня 1871, Русів (тепер Снятинського району Івано-Франківської області) — †7 грудня 1936) —український письменник, видатний майстер експресіоністичної новели, громадський діяч, політик. Посол (депутат) Австрійського парламенту від</a:t>
            </a:r>
            <a:r>
              <a:rPr lang="ru-RU" sz="2000" dirty="0" smtClean="0"/>
              <a:t> </a:t>
            </a:r>
            <a:r>
              <a:rPr lang="vi-VN" sz="2000" dirty="0" smtClean="0"/>
              <a:t>Галичини.</a:t>
            </a:r>
            <a:endParaRPr lang="ru-RU" sz="2000" dirty="0"/>
          </a:p>
        </p:txBody>
      </p:sp>
      <p:pic>
        <p:nvPicPr>
          <p:cNvPr id="7" name="Рисунок 6" descr="jGNlaWf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87624" y="3212976"/>
            <a:ext cx="2177404" cy="3240954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2743"/>
          <a:stretch>
            <a:fillRect/>
          </a:stretch>
        </p:blipFill>
        <p:spPr>
          <a:xfrm>
            <a:off x="0" y="-18287"/>
            <a:ext cx="9144000" cy="6876287"/>
          </a:xfrm>
        </p:spPr>
      </p:pic>
      <p:sp>
        <p:nvSpPr>
          <p:cNvPr id="5" name="Прямоугольник 4"/>
          <p:cNvSpPr/>
          <p:nvPr/>
        </p:nvSpPr>
        <p:spPr>
          <a:xfrm>
            <a:off x="2871858" y="2967335"/>
            <a:ext cx="34002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Дитинство</a:t>
            </a:r>
            <a:endParaRPr lang="ru-RU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2743"/>
          <a:stretch>
            <a:fillRect/>
          </a:stretch>
        </p:blipFill>
        <p:spPr>
          <a:xfrm>
            <a:off x="0" y="-18287"/>
            <a:ext cx="9144000" cy="6876287"/>
          </a:xfrm>
        </p:spPr>
      </p:pic>
      <p:sp>
        <p:nvSpPr>
          <p:cNvPr id="5" name="TextBox 4"/>
          <p:cNvSpPr txBox="1"/>
          <p:nvPr/>
        </p:nvSpPr>
        <p:spPr>
          <a:xfrm>
            <a:off x="179512" y="260648"/>
            <a:ext cx="84969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Народився</a:t>
            </a:r>
            <a:r>
              <a:rPr lang="ru-RU" dirty="0" smtClean="0"/>
              <a:t> 14 </a:t>
            </a:r>
            <a:r>
              <a:rPr lang="ru-RU" dirty="0" err="1" smtClean="0"/>
              <a:t>травня</a:t>
            </a:r>
            <a:r>
              <a:rPr lang="ru-RU" dirty="0" smtClean="0"/>
              <a:t> 1871 року в </a:t>
            </a:r>
            <a:r>
              <a:rPr lang="ru-RU" dirty="0" err="1" smtClean="0"/>
              <a:t>селі</a:t>
            </a:r>
            <a:r>
              <a:rPr lang="ru-RU" dirty="0" smtClean="0"/>
              <a:t> </a:t>
            </a:r>
            <a:r>
              <a:rPr lang="ru-RU" dirty="0" err="1" smtClean="0"/>
              <a:t>Русів</a:t>
            </a:r>
            <a:r>
              <a:rPr lang="ru-RU" dirty="0" smtClean="0"/>
              <a:t> (</a:t>
            </a:r>
            <a:r>
              <a:rPr lang="ru-RU" dirty="0" err="1" smtClean="0"/>
              <a:t>тепер</a:t>
            </a:r>
            <a:r>
              <a:rPr lang="ru-RU" dirty="0" smtClean="0"/>
              <a:t> </a:t>
            </a:r>
            <a:r>
              <a:rPr lang="ru-RU" dirty="0" err="1" smtClean="0"/>
              <a:t>Снятинського</a:t>
            </a:r>
            <a:r>
              <a:rPr lang="ru-RU" dirty="0" smtClean="0"/>
              <a:t> району </a:t>
            </a:r>
            <a:r>
              <a:rPr lang="ru-RU" dirty="0" err="1" smtClean="0"/>
              <a:t>Івано-Франківської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) в </a:t>
            </a:r>
            <a:r>
              <a:rPr lang="ru-RU" dirty="0" err="1" smtClean="0"/>
              <a:t>сім'ї</a:t>
            </a:r>
            <a:r>
              <a:rPr lang="ru-RU" dirty="0" smtClean="0"/>
              <a:t> </a:t>
            </a:r>
            <a:r>
              <a:rPr lang="ru-RU" dirty="0" err="1" smtClean="0"/>
              <a:t>заможного</a:t>
            </a:r>
            <a:r>
              <a:rPr lang="ru-RU" dirty="0" smtClean="0"/>
              <a:t> селянина. У 1880 р. </a:t>
            </a:r>
            <a:r>
              <a:rPr lang="ru-RU" dirty="0" err="1" smtClean="0"/>
              <a:t>батько</a:t>
            </a:r>
            <a:r>
              <a:rPr lang="ru-RU" dirty="0" smtClean="0"/>
              <a:t> </a:t>
            </a:r>
            <a:r>
              <a:rPr lang="ru-RU" dirty="0" err="1" smtClean="0"/>
              <a:t>віддав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до другого </a:t>
            </a:r>
            <a:r>
              <a:rPr lang="ru-RU" dirty="0" err="1" smtClean="0"/>
              <a:t>класу</a:t>
            </a:r>
            <a:r>
              <a:rPr lang="ru-RU" dirty="0" smtClean="0"/>
              <a:t> </a:t>
            </a:r>
            <a:r>
              <a:rPr lang="ru-RU" dirty="0" err="1" smtClean="0"/>
              <a:t>початкової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 в </a:t>
            </a:r>
            <a:r>
              <a:rPr lang="ru-RU" dirty="0" err="1" smtClean="0"/>
              <a:t>Снятині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Стефаник</a:t>
            </a:r>
            <a:r>
              <a:rPr lang="ru-RU" dirty="0" smtClean="0"/>
              <a:t> писав в </a:t>
            </a:r>
            <a:r>
              <a:rPr lang="ru-RU" dirty="0" err="1" smtClean="0"/>
              <a:t>автобіографії</a:t>
            </a:r>
            <a:r>
              <a:rPr lang="ru-RU" dirty="0" smtClean="0"/>
              <a:t> 1926 року — «Я </a:t>
            </a:r>
            <a:r>
              <a:rPr lang="ru-RU" dirty="0" err="1" smtClean="0"/>
              <a:t>почув</a:t>
            </a:r>
            <a:r>
              <a:rPr lang="ru-RU" dirty="0" smtClean="0"/>
              <a:t> </a:t>
            </a: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погорду</a:t>
            </a:r>
            <a:r>
              <a:rPr lang="ru-RU" dirty="0" smtClean="0"/>
              <a:t> для мене. Тут зачали мене </a:t>
            </a:r>
            <a:r>
              <a:rPr lang="ru-RU" dirty="0" err="1" smtClean="0"/>
              <a:t>бити</a:t>
            </a:r>
            <a:r>
              <a:rPr lang="ru-RU" dirty="0" smtClean="0"/>
              <a:t>».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гостріше</a:t>
            </a:r>
            <a:r>
              <a:rPr lang="ru-RU" dirty="0" smtClean="0"/>
              <a:t> </a:t>
            </a:r>
            <a:r>
              <a:rPr lang="ru-RU" dirty="0" err="1" smtClean="0"/>
              <a:t>відчув</a:t>
            </a:r>
            <a:r>
              <a:rPr lang="ru-RU" dirty="0" smtClean="0"/>
              <a:t> на </a:t>
            </a:r>
            <a:r>
              <a:rPr lang="ru-RU" dirty="0" err="1" smtClean="0"/>
              <a:t>собі</a:t>
            </a:r>
            <a:r>
              <a:rPr lang="ru-RU" dirty="0" smtClean="0"/>
              <a:t>, будучи хлопцем, </a:t>
            </a:r>
            <a:r>
              <a:rPr lang="ru-RU" dirty="0" err="1" smtClean="0"/>
              <a:t>соціальний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гніт</a:t>
            </a:r>
            <a:r>
              <a:rPr lang="ru-RU" dirty="0" smtClean="0"/>
              <a:t>, коли у 1883 р. вступив до </a:t>
            </a:r>
            <a:r>
              <a:rPr lang="ru-RU" dirty="0" err="1" smtClean="0"/>
              <a:t>Коломийської</a:t>
            </a:r>
            <a:r>
              <a:rPr lang="ru-RU" dirty="0" smtClean="0"/>
              <a:t> </a:t>
            </a:r>
            <a:r>
              <a:rPr lang="ru-RU" dirty="0" err="1" smtClean="0"/>
              <a:t>польської</a:t>
            </a:r>
            <a:r>
              <a:rPr lang="ru-RU" dirty="0" smtClean="0"/>
              <a:t> </a:t>
            </a:r>
            <a:r>
              <a:rPr lang="ru-RU" dirty="0" err="1" smtClean="0"/>
              <a:t>гімназії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6" name="Рисунок 5" descr="375px-Stefanyk_0001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786103"/>
            <a:ext cx="2549184" cy="407189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27784" y="2996952"/>
            <a:ext cx="6516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Батько</a:t>
            </a:r>
            <a:r>
              <a:rPr lang="ru-RU" dirty="0"/>
              <a:t> </a:t>
            </a:r>
            <a:r>
              <a:rPr lang="ru-RU" dirty="0" err="1"/>
              <a:t>письменника</a:t>
            </a:r>
            <a:r>
              <a:rPr lang="ru-RU" dirty="0"/>
              <a:t> — Семен </a:t>
            </a:r>
            <a:r>
              <a:rPr lang="ru-RU" dirty="0" err="1"/>
              <a:t>Стефаник</a:t>
            </a:r>
            <a:r>
              <a:rPr lang="ru-RU" dirty="0"/>
              <a:t> (1846–1920)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2743"/>
          <a:stretch>
            <a:fillRect/>
          </a:stretch>
        </p:blipFill>
        <p:spPr>
          <a:xfrm>
            <a:off x="0" y="-18287"/>
            <a:ext cx="9144000" cy="6876287"/>
          </a:xfrm>
        </p:spPr>
      </p:pic>
      <p:sp>
        <p:nvSpPr>
          <p:cNvPr id="5" name="TextBox 4"/>
          <p:cNvSpPr txBox="1"/>
          <p:nvPr/>
        </p:nvSpPr>
        <p:spPr>
          <a:xfrm>
            <a:off x="0" y="188640"/>
            <a:ext cx="9144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/>
              <a:t>Навчався</a:t>
            </a:r>
            <a:r>
              <a:rPr lang="ru-RU" sz="2400" dirty="0" smtClean="0"/>
              <a:t> у </a:t>
            </a:r>
            <a:r>
              <a:rPr lang="ru-RU" sz="2400" dirty="0" err="1" smtClean="0"/>
              <a:t>Снятинській</a:t>
            </a:r>
            <a:r>
              <a:rPr lang="ru-RU" sz="2400" dirty="0" smtClean="0"/>
              <a:t> </a:t>
            </a:r>
            <a:r>
              <a:rPr lang="ru-RU" sz="2400" dirty="0" err="1" smtClean="0"/>
              <a:t>міській</a:t>
            </a:r>
            <a:r>
              <a:rPr lang="ru-RU" sz="2400" dirty="0" smtClean="0"/>
              <a:t> </a:t>
            </a:r>
            <a:r>
              <a:rPr lang="ru-RU" sz="2400" dirty="0" err="1" smtClean="0"/>
              <a:t>школі</a:t>
            </a:r>
            <a:r>
              <a:rPr lang="ru-RU" sz="2400" dirty="0" smtClean="0"/>
              <a:t>, </a:t>
            </a:r>
            <a:r>
              <a:rPr lang="ru-RU" sz="2400" dirty="0" err="1" smtClean="0"/>
              <a:t>потім</a:t>
            </a:r>
            <a:r>
              <a:rPr lang="ru-RU" sz="2400" dirty="0" smtClean="0"/>
              <a:t> </a:t>
            </a:r>
            <a:r>
              <a:rPr lang="ru-RU" sz="2400" dirty="0" err="1" smtClean="0"/>
              <a:t>у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польських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гімназіях</a:t>
            </a:r>
            <a:r>
              <a:rPr lang="ru-RU" sz="2400" dirty="0" smtClean="0"/>
              <a:t> </a:t>
            </a:r>
            <a:r>
              <a:rPr lang="ru-RU" sz="2400" dirty="0" err="1" smtClean="0"/>
              <a:t>у</a:t>
            </a:r>
            <a:r>
              <a:rPr lang="ru-RU" sz="2400" dirty="0" smtClean="0"/>
              <a:t> </a:t>
            </a:r>
            <a:r>
              <a:rPr lang="ru-RU" sz="2400" dirty="0" err="1" smtClean="0"/>
              <a:t>Коломиї</a:t>
            </a:r>
            <a:r>
              <a:rPr lang="ru-RU" sz="2400" dirty="0" smtClean="0"/>
              <a:t> та </a:t>
            </a:r>
            <a:r>
              <a:rPr lang="ru-RU" sz="2400" dirty="0" err="1" smtClean="0"/>
              <a:t>Дрогобича</a:t>
            </a:r>
            <a:r>
              <a:rPr lang="ru-RU" sz="2400" dirty="0" smtClean="0"/>
              <a:t>. </a:t>
            </a:r>
            <a:r>
              <a:rPr lang="ru-RU" sz="2400" dirty="0" err="1" smtClean="0"/>
              <a:t>Був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виключений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 </a:t>
            </a:r>
            <a:r>
              <a:rPr lang="ru-RU" sz="2400" dirty="0" err="1" smtClean="0"/>
              <a:t>Коломийської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гімназії</a:t>
            </a:r>
            <a:r>
              <a:rPr lang="ru-RU" sz="2400" dirty="0" smtClean="0"/>
              <a:t> через участь у «</a:t>
            </a:r>
            <a:r>
              <a:rPr lang="ru-RU" sz="2400" dirty="0" err="1" smtClean="0"/>
              <a:t>Покутській</a:t>
            </a:r>
            <a:r>
              <a:rPr lang="ru-RU" sz="2400" dirty="0" smtClean="0"/>
              <a:t> </a:t>
            </a:r>
            <a:r>
              <a:rPr lang="ru-RU" sz="2400" dirty="0" err="1" smtClean="0"/>
              <a:t>трійці</a:t>
            </a:r>
            <a:r>
              <a:rPr lang="ru-RU" sz="2400" dirty="0" smtClean="0"/>
              <a:t>» — </a:t>
            </a:r>
            <a:r>
              <a:rPr lang="ru-RU" sz="2400" dirty="0" err="1" smtClean="0"/>
              <a:t>таємному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творчому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об'єднанні</a:t>
            </a:r>
            <a:r>
              <a:rPr lang="ru-RU" sz="2400" dirty="0" smtClean="0"/>
              <a:t> духовно </a:t>
            </a:r>
            <a:r>
              <a:rPr lang="ru-RU" sz="2400" dirty="0" err="1" smtClean="0"/>
              <a:t>близьких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митців-земляків</a:t>
            </a:r>
            <a:r>
              <a:rPr lang="ru-RU" sz="2400" dirty="0" smtClean="0"/>
              <a:t>, до складу </a:t>
            </a:r>
            <a:r>
              <a:rPr lang="ru-RU" sz="2400" dirty="0" err="1" smtClean="0"/>
              <a:t>якої</a:t>
            </a:r>
            <a:r>
              <a:rPr lang="ru-RU" sz="2400" dirty="0" smtClean="0"/>
              <a:t> входили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 Лесь </a:t>
            </a:r>
            <a:r>
              <a:rPr lang="ru-RU" sz="2400" dirty="0" err="1" smtClean="0"/>
              <a:t>Мартович</a:t>
            </a:r>
            <a:r>
              <a:rPr lang="ru-RU" sz="2400" dirty="0" smtClean="0"/>
              <a:t> та Марко </a:t>
            </a:r>
            <a:r>
              <a:rPr lang="ru-RU" sz="2400" dirty="0" err="1" smtClean="0"/>
              <a:t>Черемшина</a:t>
            </a:r>
            <a:r>
              <a:rPr lang="ru-RU" sz="2400" dirty="0" smtClean="0"/>
              <a:t>. По </a:t>
            </a:r>
            <a:r>
              <a:rPr lang="ru-RU" sz="2400" dirty="0" err="1" smtClean="0"/>
              <a:t>закінченні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Дрогобицької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гімназії</a:t>
            </a:r>
            <a:r>
              <a:rPr lang="ru-RU" sz="2400" dirty="0" smtClean="0"/>
              <a:t> вступив до </a:t>
            </a:r>
            <a:r>
              <a:rPr lang="ru-RU" sz="2400" dirty="0" err="1" smtClean="0"/>
              <a:t>медичного</a:t>
            </a:r>
            <a:r>
              <a:rPr lang="ru-RU" sz="2400" dirty="0" smtClean="0"/>
              <a:t> факультету </a:t>
            </a:r>
            <a:r>
              <a:rPr lang="ru-RU" sz="2400" dirty="0" err="1" smtClean="0"/>
              <a:t>Краківського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Університету</a:t>
            </a:r>
            <a:r>
              <a:rPr lang="ru-RU" sz="2400" dirty="0" smtClean="0"/>
              <a:t> (1892). </a:t>
            </a:r>
            <a:r>
              <a:rPr lang="ru-RU" sz="2400" dirty="0" err="1" smtClean="0"/>
              <a:t>Багато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працюючи</a:t>
            </a:r>
            <a:r>
              <a:rPr lang="ru-RU" sz="2400" dirty="0" smtClean="0"/>
              <a:t> над </a:t>
            </a:r>
            <a:r>
              <a:rPr lang="ru-RU" sz="2400" dirty="0" err="1" smtClean="0"/>
              <a:t>своєю</a:t>
            </a:r>
            <a:r>
              <a:rPr lang="ru-RU" sz="2400" dirty="0" smtClean="0"/>
              <a:t> </a:t>
            </a:r>
            <a:r>
              <a:rPr lang="ru-RU" sz="2400" dirty="0" err="1" smtClean="0"/>
              <a:t>загальною</a:t>
            </a:r>
            <a:r>
              <a:rPr lang="ru-RU" sz="2400" dirty="0" smtClean="0"/>
              <a:t> </a:t>
            </a:r>
            <a:r>
              <a:rPr lang="ru-RU" sz="2400" dirty="0" err="1" smtClean="0"/>
              <a:t>освітою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, </a:t>
            </a:r>
            <a:r>
              <a:rPr lang="ru-RU" sz="2400" dirty="0" err="1" smtClean="0"/>
              <a:t>знайомлячись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сучасною</a:t>
            </a:r>
            <a:r>
              <a:rPr lang="ru-RU" sz="2400" dirty="0" smtClean="0"/>
              <a:t> </a:t>
            </a:r>
            <a:r>
              <a:rPr lang="ru-RU" sz="2400" dirty="0" err="1" smtClean="0"/>
              <a:t>йому</a:t>
            </a:r>
            <a:r>
              <a:rPr lang="ru-RU" sz="2400" dirty="0" smtClean="0"/>
              <a:t> </a:t>
            </a:r>
            <a:r>
              <a:rPr lang="ru-RU" sz="2400" dirty="0" err="1" smtClean="0"/>
              <a:t>західно-європейською</a:t>
            </a:r>
            <a:r>
              <a:rPr lang="ru-RU" sz="2400" dirty="0" smtClean="0"/>
              <a:t> </a:t>
            </a:r>
            <a:r>
              <a:rPr lang="ru-RU" sz="2400" dirty="0" err="1" smtClean="0"/>
              <a:t>літературою</a:t>
            </a:r>
            <a:r>
              <a:rPr lang="ru-RU" sz="2400" dirty="0" smtClean="0"/>
              <a:t>, </a:t>
            </a:r>
            <a:r>
              <a:rPr lang="ru-RU" sz="2400" dirty="0" err="1" smtClean="0"/>
              <a:t>Стефаник</a:t>
            </a:r>
            <a:r>
              <a:rPr lang="ru-RU" sz="2400" dirty="0" smtClean="0"/>
              <a:t> </a:t>
            </a:r>
            <a:r>
              <a:rPr lang="ru-RU" sz="2400" dirty="0" err="1" smtClean="0"/>
              <a:t>поступово</a:t>
            </a:r>
            <a:r>
              <a:rPr lang="ru-RU" sz="2400" dirty="0" smtClean="0"/>
              <a:t> </a:t>
            </a:r>
            <a:r>
              <a:rPr lang="ru-RU" sz="2400" dirty="0" err="1" smtClean="0"/>
              <a:t>втрачав</a:t>
            </a:r>
            <a:r>
              <a:rPr lang="ru-RU" sz="2400" dirty="0" smtClean="0"/>
              <a:t> </a:t>
            </a:r>
            <a:r>
              <a:rPr lang="ru-RU" sz="2400" dirty="0" err="1" smtClean="0"/>
              <a:t>зацікавлення</a:t>
            </a:r>
            <a:r>
              <a:rPr lang="ru-RU" sz="2400" dirty="0" smtClean="0"/>
              <a:t> медициною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зрештою</a:t>
            </a:r>
            <a:r>
              <a:rPr lang="ru-RU" sz="2400" dirty="0" smtClean="0"/>
              <a:t> у 1900 покинув </a:t>
            </a:r>
            <a:r>
              <a:rPr lang="ru-RU" sz="2400" dirty="0" err="1" smtClean="0"/>
              <a:t>університет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Одним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студентських</a:t>
            </a:r>
            <a:r>
              <a:rPr lang="ru-RU" sz="2400" dirty="0" smtClean="0"/>
              <a:t> </a:t>
            </a:r>
            <a:r>
              <a:rPr lang="ru-RU" sz="2400" dirty="0" err="1" smtClean="0"/>
              <a:t>товаришів</a:t>
            </a:r>
            <a:r>
              <a:rPr lang="ru-RU" sz="2400" dirty="0" smtClean="0"/>
              <a:t> </a:t>
            </a:r>
            <a:r>
              <a:rPr lang="ru-RU" sz="2400" dirty="0" err="1" smtClean="0"/>
              <a:t>був</a:t>
            </a:r>
            <a:r>
              <a:rPr lang="ru-RU" sz="2400" dirty="0" smtClean="0"/>
              <a:t> </a:t>
            </a:r>
            <a:r>
              <a:rPr lang="ru-RU" sz="2400" dirty="0" err="1" smtClean="0"/>
              <a:t>Й.Шміґер</a:t>
            </a:r>
            <a:r>
              <a:rPr lang="ru-RU" sz="2400" dirty="0" smtClean="0"/>
              <a:t>, до </a:t>
            </a:r>
            <a:r>
              <a:rPr lang="ru-RU" sz="2400" dirty="0" err="1" smtClean="0"/>
              <a:t>якого</a:t>
            </a:r>
            <a:r>
              <a:rPr lang="ru-RU" sz="2400" dirty="0" smtClean="0"/>
              <a:t> в </a:t>
            </a:r>
            <a:r>
              <a:rPr lang="ru-RU" sz="2400" dirty="0" err="1" smtClean="0"/>
              <a:t>с.Розношинці</a:t>
            </a:r>
            <a:r>
              <a:rPr lang="ru-RU" sz="2400" dirty="0" smtClean="0"/>
              <a:t> </a:t>
            </a:r>
            <a:r>
              <a:rPr lang="ru-RU" sz="2400" dirty="0" err="1" smtClean="0"/>
              <a:t>приїжджав</a:t>
            </a:r>
            <a:r>
              <a:rPr lang="ru-RU" sz="2400" dirty="0" smtClean="0"/>
              <a:t> у 1894, 1896, 1898 та 1903 </a:t>
            </a:r>
            <a:r>
              <a:rPr lang="ru-RU" sz="2400" dirty="0" err="1" smtClean="0"/>
              <a:t>рр</a:t>
            </a:r>
            <a:r>
              <a:rPr lang="ru-RU" sz="2400" dirty="0" smtClean="0"/>
              <a:t>. </a:t>
            </a:r>
            <a:r>
              <a:rPr lang="ru-RU" sz="2400" dirty="0" err="1" smtClean="0"/>
              <a:t>Йому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присвятив</a:t>
            </a:r>
            <a:r>
              <a:rPr lang="ru-RU" sz="2400" dirty="0" smtClean="0"/>
              <a:t> </a:t>
            </a:r>
            <a:r>
              <a:rPr lang="ru-RU" sz="2400" dirty="0" err="1" smtClean="0"/>
              <a:t>новелу</a:t>
            </a:r>
            <a:r>
              <a:rPr lang="ru-RU" sz="2400" dirty="0" smtClean="0"/>
              <a:t> «</a:t>
            </a:r>
            <a:r>
              <a:rPr lang="ru-RU" sz="2400" dirty="0" err="1" smtClean="0"/>
              <a:t>Палій</a:t>
            </a:r>
            <a:r>
              <a:rPr lang="ru-RU" sz="2400" dirty="0" smtClean="0"/>
              <a:t>». </a:t>
            </a:r>
            <a:endParaRPr lang="ru-RU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2743"/>
          <a:stretch>
            <a:fillRect/>
          </a:stretch>
        </p:blipFill>
        <p:spPr>
          <a:xfrm>
            <a:off x="0" y="-18287"/>
            <a:ext cx="9144000" cy="6876287"/>
          </a:xfrm>
        </p:spPr>
      </p:pic>
      <p:sp>
        <p:nvSpPr>
          <p:cNvPr id="5" name="TextBox 4"/>
          <p:cNvSpPr txBox="1"/>
          <p:nvPr/>
        </p:nvSpPr>
        <p:spPr>
          <a:xfrm>
            <a:off x="251520" y="332656"/>
            <a:ext cx="88924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 1900 - </a:t>
            </a:r>
            <a:r>
              <a:rPr lang="ru-RU" dirty="0" err="1" smtClean="0"/>
              <a:t>повертається</a:t>
            </a:r>
            <a:r>
              <a:rPr lang="ru-RU" dirty="0" smtClean="0"/>
              <a:t> в </a:t>
            </a:r>
            <a:r>
              <a:rPr lang="ru-RU" dirty="0" err="1" smtClean="0"/>
              <a:t>Галичину</a:t>
            </a:r>
            <a:r>
              <a:rPr lang="ru-RU" dirty="0" smtClean="0"/>
              <a:t>. </a:t>
            </a:r>
            <a:r>
              <a:rPr lang="ru-RU" dirty="0" err="1" smtClean="0"/>
              <a:t>Починає</a:t>
            </a:r>
            <a:r>
              <a:rPr lang="ru-RU" dirty="0" smtClean="0"/>
              <a:t> </a:t>
            </a:r>
            <a:r>
              <a:rPr lang="ru-RU" dirty="0" err="1" smtClean="0"/>
              <a:t>громадську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: </a:t>
            </a:r>
            <a:r>
              <a:rPr lang="ru-RU" dirty="0" err="1" smtClean="0"/>
              <a:t>засновує</a:t>
            </a:r>
            <a:r>
              <a:rPr lang="ru-RU" dirty="0" smtClean="0"/>
              <a:t> </a:t>
            </a:r>
            <a:r>
              <a:rPr lang="ru-RU" dirty="0" err="1" smtClean="0"/>
              <a:t>читальні</a:t>
            </a:r>
            <a:r>
              <a:rPr lang="ru-RU" dirty="0" smtClean="0"/>
              <a:t> «</a:t>
            </a:r>
            <a:r>
              <a:rPr lang="ru-RU" dirty="0" err="1" smtClean="0"/>
              <a:t>Просвіти</a:t>
            </a:r>
            <a:r>
              <a:rPr lang="ru-RU" dirty="0" smtClean="0"/>
              <a:t>», як член </a:t>
            </a:r>
            <a:r>
              <a:rPr lang="ru-RU" dirty="0" err="1" smtClean="0"/>
              <a:t>Радикальної</a:t>
            </a:r>
            <a:r>
              <a:rPr lang="ru-RU" dirty="0" smtClean="0"/>
              <a:t> </a:t>
            </a:r>
            <a:r>
              <a:rPr lang="ru-RU" dirty="0" err="1" smtClean="0"/>
              <a:t>партії</a:t>
            </a:r>
            <a:r>
              <a:rPr lang="ru-RU" dirty="0" smtClean="0"/>
              <a:t> </a:t>
            </a:r>
            <a:r>
              <a:rPr lang="ru-RU" dirty="0" err="1" smtClean="0"/>
              <a:t>агітує</a:t>
            </a:r>
            <a:r>
              <a:rPr lang="ru-RU" dirty="0" smtClean="0"/>
              <a:t> на </a:t>
            </a:r>
            <a:r>
              <a:rPr lang="ru-RU" dirty="0" err="1" smtClean="0"/>
              <a:t>виборах</a:t>
            </a:r>
            <a:r>
              <a:rPr lang="ru-RU" dirty="0" smtClean="0"/>
              <a:t>, </a:t>
            </a:r>
            <a:r>
              <a:rPr lang="ru-RU" dirty="0" err="1" smtClean="0"/>
              <a:t>виголошує</a:t>
            </a:r>
            <a:r>
              <a:rPr lang="ru-RU" dirty="0" smtClean="0"/>
              <a:t> </a:t>
            </a:r>
            <a:r>
              <a:rPr lang="ru-RU" dirty="0" err="1" smtClean="0"/>
              <a:t>палкі</a:t>
            </a:r>
            <a:r>
              <a:rPr lang="ru-RU" dirty="0" smtClean="0"/>
              <a:t> </a:t>
            </a:r>
            <a:r>
              <a:rPr lang="ru-RU" dirty="0" err="1" smtClean="0"/>
              <a:t>промови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вічах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1904 р. - </a:t>
            </a:r>
            <a:r>
              <a:rPr lang="ru-RU" dirty="0" err="1" smtClean="0"/>
              <a:t>одружився</a:t>
            </a:r>
            <a:r>
              <a:rPr lang="ru-RU" dirty="0" smtClean="0"/>
              <a:t> на </a:t>
            </a:r>
            <a:r>
              <a:rPr lang="ru-RU" dirty="0" err="1" smtClean="0"/>
              <a:t>дочці</a:t>
            </a:r>
            <a:r>
              <a:rPr lang="ru-RU" dirty="0" smtClean="0"/>
              <a:t> </a:t>
            </a:r>
            <a:r>
              <a:rPr lang="ru-RU" dirty="0" err="1" smtClean="0"/>
              <a:t>священика</a:t>
            </a:r>
            <a:r>
              <a:rPr lang="ru-RU" dirty="0" smtClean="0"/>
              <a:t> </a:t>
            </a:r>
            <a:r>
              <a:rPr lang="ru-RU" dirty="0" err="1" smtClean="0"/>
              <a:t>Ользі</a:t>
            </a:r>
            <a:r>
              <a:rPr lang="ru-RU" dirty="0" smtClean="0"/>
              <a:t> </a:t>
            </a:r>
            <a:r>
              <a:rPr lang="ru-RU" dirty="0" err="1" smtClean="0"/>
              <a:t>Гаморак</a:t>
            </a:r>
            <a:r>
              <a:rPr lang="ru-RU" dirty="0" smtClean="0"/>
              <a:t> (дружина померла в лютому 1914 р.), </a:t>
            </a:r>
            <a:r>
              <a:rPr lang="ru-RU" dirty="0" err="1" smtClean="0"/>
              <a:t>оселився</a:t>
            </a:r>
            <a:r>
              <a:rPr lang="ru-RU" dirty="0" smtClean="0"/>
              <a:t> в с. </a:t>
            </a:r>
            <a:r>
              <a:rPr lang="ru-RU" dirty="0" err="1" smtClean="0"/>
              <a:t>Стецеві</a:t>
            </a:r>
            <a:r>
              <a:rPr lang="ru-RU" dirty="0" smtClean="0"/>
              <a:t> на </a:t>
            </a:r>
            <a:r>
              <a:rPr lang="ru-RU" dirty="0" err="1" smtClean="0"/>
              <a:t>господарстві</a:t>
            </a:r>
            <a:r>
              <a:rPr lang="ru-RU" dirty="0" smtClean="0"/>
              <a:t> тестя К. </a:t>
            </a:r>
            <a:r>
              <a:rPr lang="ru-RU" dirty="0" err="1" smtClean="0"/>
              <a:t>Гаморака</a:t>
            </a:r>
            <a:r>
              <a:rPr lang="ru-RU" dirty="0" smtClean="0"/>
              <a:t>. </a:t>
            </a:r>
          </a:p>
          <a:p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синів</a:t>
            </a:r>
            <a:r>
              <a:rPr lang="ru-RU" dirty="0"/>
              <a:t> (Семена, </a:t>
            </a:r>
            <a:r>
              <a:rPr lang="ru-RU" dirty="0" err="1"/>
              <a:t>Кирила</a:t>
            </a:r>
            <a:r>
              <a:rPr lang="ru-RU" dirty="0"/>
              <a:t>, </a:t>
            </a:r>
            <a:r>
              <a:rPr lang="ru-RU" dirty="0" err="1"/>
              <a:t>Юрія</a:t>
            </a:r>
            <a:r>
              <a:rPr lang="ru-RU" dirty="0"/>
              <a:t>).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2743"/>
          <a:stretch>
            <a:fillRect/>
          </a:stretch>
        </p:blipFill>
        <p:spPr>
          <a:xfrm>
            <a:off x="0" y="-18287"/>
            <a:ext cx="9144000" cy="6876287"/>
          </a:xfrm>
        </p:spPr>
      </p:pic>
      <p:sp>
        <p:nvSpPr>
          <p:cNvPr id="5" name="Прямоугольник 4"/>
          <p:cNvSpPr/>
          <p:nvPr/>
        </p:nvSpPr>
        <p:spPr>
          <a:xfrm>
            <a:off x="971600" y="188640"/>
            <a:ext cx="70355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54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Літературна</a:t>
            </a:r>
            <a:r>
              <a:rPr lang="ru-RU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54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діяльність</a:t>
            </a:r>
            <a:endParaRPr lang="ru-RU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6" name="Рисунок 5" descr="Леся_Українка_та_інші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1124744"/>
            <a:ext cx="4968552" cy="3600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3528" y="4869160"/>
            <a:ext cx="42839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 </a:t>
            </a:r>
            <a:r>
              <a:rPr lang="ru-RU" dirty="0" err="1" smtClean="0"/>
              <a:t>відкритті</a:t>
            </a:r>
            <a:r>
              <a:rPr lang="ru-RU" dirty="0" smtClean="0"/>
              <a:t> </a:t>
            </a:r>
            <a:r>
              <a:rPr lang="ru-RU" dirty="0" err="1" smtClean="0"/>
              <a:t>пам'ятника</a:t>
            </a:r>
            <a:r>
              <a:rPr lang="ru-RU" dirty="0" smtClean="0"/>
              <a:t> </a:t>
            </a:r>
            <a:r>
              <a:rPr lang="ru-RU" dirty="0" err="1" smtClean="0"/>
              <a:t>Івану</a:t>
            </a:r>
            <a:r>
              <a:rPr lang="ru-RU" dirty="0" smtClean="0"/>
              <a:t> </a:t>
            </a:r>
            <a:r>
              <a:rPr lang="ru-RU" dirty="0" err="1" smtClean="0"/>
              <a:t>Котляревському</a:t>
            </a:r>
            <a:r>
              <a:rPr lang="ru-RU" dirty="0" smtClean="0"/>
              <a:t> в </a:t>
            </a:r>
            <a:r>
              <a:rPr lang="ru-RU" dirty="0" err="1" smtClean="0"/>
              <a:t>Полтаві</a:t>
            </a:r>
            <a:r>
              <a:rPr lang="ru-RU" dirty="0" smtClean="0"/>
              <a:t>, 1903рік. </a:t>
            </a:r>
            <a:r>
              <a:rPr lang="ru-RU" dirty="0" err="1" smtClean="0"/>
              <a:t>Зліва</a:t>
            </a:r>
            <a:r>
              <a:rPr lang="ru-RU" dirty="0" smtClean="0"/>
              <a:t> направо: Михайло </a:t>
            </a:r>
            <a:r>
              <a:rPr lang="ru-RU" dirty="0" err="1" smtClean="0"/>
              <a:t>Коцюбинський</a:t>
            </a:r>
            <a:r>
              <a:rPr lang="ru-RU" dirty="0" smtClean="0"/>
              <a:t>, Василь </a:t>
            </a:r>
            <a:r>
              <a:rPr lang="ru-RU" dirty="0" err="1" smtClean="0"/>
              <a:t>Стефаник,Олена</a:t>
            </a:r>
            <a:r>
              <a:rPr lang="ru-RU" dirty="0" smtClean="0"/>
              <a:t> </a:t>
            </a:r>
            <a:r>
              <a:rPr lang="ru-RU" dirty="0" err="1" smtClean="0"/>
              <a:t>Пчілка</a:t>
            </a:r>
            <a:r>
              <a:rPr lang="ru-RU" dirty="0" smtClean="0"/>
              <a:t>, Леся </a:t>
            </a:r>
            <a:r>
              <a:rPr lang="ru-RU" dirty="0" err="1" smtClean="0"/>
              <a:t>Українка,Михайло</a:t>
            </a:r>
            <a:r>
              <a:rPr lang="ru-RU" dirty="0" smtClean="0"/>
              <a:t> </a:t>
            </a:r>
            <a:r>
              <a:rPr lang="ru-RU" dirty="0" err="1" smtClean="0"/>
              <a:t>Старицький</a:t>
            </a:r>
            <a:r>
              <a:rPr lang="ru-RU" dirty="0" smtClean="0"/>
              <a:t>, </a:t>
            </a:r>
            <a:r>
              <a:rPr lang="ru-RU" dirty="0" err="1" smtClean="0"/>
              <a:t>Гнат</a:t>
            </a:r>
            <a:r>
              <a:rPr lang="ru-RU" dirty="0" smtClean="0"/>
              <a:t> Хоткевич, </a:t>
            </a:r>
            <a:r>
              <a:rPr lang="ru-RU" dirty="0" err="1" smtClean="0"/>
              <a:t>Володимир</a:t>
            </a:r>
            <a:r>
              <a:rPr lang="ru-RU" dirty="0" smtClean="0"/>
              <a:t> </a:t>
            </a:r>
            <a:r>
              <a:rPr lang="ru-RU" dirty="0" err="1" smtClean="0"/>
              <a:t>Самійленко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2743"/>
          <a:stretch>
            <a:fillRect/>
          </a:stretch>
        </p:blipFill>
        <p:spPr>
          <a:xfrm>
            <a:off x="0" y="-18287"/>
            <a:ext cx="9144000" cy="6876287"/>
          </a:xfrm>
        </p:spPr>
      </p:pic>
      <p:sp>
        <p:nvSpPr>
          <p:cNvPr id="5" name="TextBox 4"/>
          <p:cNvSpPr txBox="1"/>
          <p:nvPr/>
        </p:nvSpPr>
        <p:spPr>
          <a:xfrm>
            <a:off x="179512" y="188640"/>
            <a:ext cx="86409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/>
              <a:t>Перші</a:t>
            </a:r>
            <a:r>
              <a:rPr lang="ru-RU" sz="2400" dirty="0" smtClean="0"/>
              <a:t> </a:t>
            </a:r>
            <a:r>
              <a:rPr lang="ru-RU" sz="2400" dirty="0" err="1" smtClean="0"/>
              <a:t>літературні</a:t>
            </a:r>
            <a:r>
              <a:rPr lang="ru-RU" sz="2400" dirty="0" smtClean="0"/>
              <a:t> </a:t>
            </a:r>
            <a:r>
              <a:rPr lang="ru-RU" sz="2400" dirty="0" err="1" smtClean="0"/>
              <a:t>спроби</a:t>
            </a:r>
            <a:r>
              <a:rPr lang="ru-RU" sz="2400" dirty="0" smtClean="0"/>
              <a:t> </a:t>
            </a:r>
            <a:r>
              <a:rPr lang="ru-RU" sz="2400" dirty="0" err="1" smtClean="0"/>
              <a:t>Стефаника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припадають</a:t>
            </a:r>
            <a:r>
              <a:rPr lang="ru-RU" sz="2400" dirty="0" smtClean="0"/>
              <a:t> на роки </a:t>
            </a:r>
            <a:r>
              <a:rPr lang="ru-RU" sz="2400" dirty="0" err="1" smtClean="0"/>
              <a:t>навчання</a:t>
            </a:r>
            <a:r>
              <a:rPr lang="ru-RU" sz="2400" dirty="0" smtClean="0"/>
              <a:t> в </a:t>
            </a:r>
            <a:r>
              <a:rPr lang="ru-RU" sz="2400" dirty="0" err="1" smtClean="0"/>
              <a:t>гімназії</a:t>
            </a:r>
            <a:r>
              <a:rPr lang="ru-RU" sz="2400" dirty="0" smtClean="0"/>
              <a:t>; 1897 в </a:t>
            </a:r>
            <a:r>
              <a:rPr lang="ru-RU" sz="2400" dirty="0" err="1" smtClean="0"/>
              <a:t>чернівецькій</a:t>
            </a:r>
            <a:r>
              <a:rPr lang="ru-RU" sz="2400" dirty="0" smtClean="0"/>
              <a:t> </a:t>
            </a:r>
            <a:r>
              <a:rPr lang="ru-RU" sz="2400" dirty="0" err="1" smtClean="0"/>
              <a:t>газеті</a:t>
            </a:r>
            <a:r>
              <a:rPr lang="ru-RU" sz="2400" dirty="0" smtClean="0"/>
              <a:t> «</a:t>
            </a:r>
            <a:r>
              <a:rPr lang="ru-RU" sz="2400" dirty="0" err="1" smtClean="0"/>
              <a:t>Праця</a:t>
            </a:r>
            <a:r>
              <a:rPr lang="ru-RU" sz="2400" dirty="0" smtClean="0"/>
              <a:t>» </a:t>
            </a:r>
            <a:r>
              <a:rPr lang="ru-RU" sz="2400" dirty="0" err="1" smtClean="0"/>
              <a:t>було</a:t>
            </a:r>
            <a:r>
              <a:rPr lang="ru-RU" sz="2400" dirty="0" smtClean="0"/>
              <a:t> </a:t>
            </a:r>
            <a:r>
              <a:rPr lang="ru-RU" sz="2400" dirty="0" err="1" smtClean="0"/>
              <a:t>надруковано</a:t>
            </a:r>
            <a:r>
              <a:rPr lang="ru-RU" sz="2400" dirty="0" smtClean="0"/>
              <a:t> </a:t>
            </a:r>
            <a:r>
              <a:rPr lang="ru-RU" sz="2400" dirty="0" err="1" smtClean="0"/>
              <a:t>кілька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новел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 </a:t>
            </a:r>
            <a:r>
              <a:rPr lang="ru-RU" sz="2400" dirty="0" err="1" smtClean="0"/>
              <a:t>покутського</a:t>
            </a:r>
            <a:r>
              <a:rPr lang="ru-RU" sz="2400" dirty="0" smtClean="0"/>
              <a:t> села («</a:t>
            </a:r>
            <a:r>
              <a:rPr lang="ru-RU" sz="2400" dirty="0" err="1" smtClean="0"/>
              <a:t>Виводили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села</a:t>
            </a:r>
            <a:r>
              <a:rPr lang="ru-RU" sz="2400" dirty="0" smtClean="0"/>
              <a:t>», «Лист», «</a:t>
            </a:r>
            <a:r>
              <a:rPr lang="ru-RU" sz="2400" dirty="0" err="1" smtClean="0"/>
              <a:t>Побожна</a:t>
            </a:r>
            <a:r>
              <a:rPr lang="ru-RU" sz="2400" dirty="0" smtClean="0"/>
              <a:t>», «У </a:t>
            </a:r>
            <a:r>
              <a:rPr lang="ru-RU" sz="2400" dirty="0" err="1" smtClean="0"/>
              <a:t>корчмі</a:t>
            </a:r>
            <a:r>
              <a:rPr lang="ru-RU" sz="2400" dirty="0" smtClean="0"/>
              <a:t>», «</a:t>
            </a:r>
            <a:r>
              <a:rPr lang="ru-RU" sz="2400" dirty="0" err="1" smtClean="0"/>
              <a:t>Стратився</a:t>
            </a:r>
            <a:r>
              <a:rPr lang="ru-RU" sz="2400" dirty="0" smtClean="0"/>
              <a:t>», «Синя книжечка», «</a:t>
            </a:r>
            <a:r>
              <a:rPr lang="ru-RU" sz="2400" dirty="0" err="1" smtClean="0"/>
              <a:t>Сама-саміська</a:t>
            </a:r>
            <a:r>
              <a:rPr lang="ru-RU" sz="2400" dirty="0" smtClean="0"/>
              <a:t>»), у 1899, </a:t>
            </a:r>
            <a:r>
              <a:rPr lang="ru-RU" sz="2400" dirty="0" err="1" smtClean="0"/>
              <a:t>теж</a:t>
            </a:r>
            <a:r>
              <a:rPr lang="ru-RU" sz="2400" dirty="0" smtClean="0"/>
              <a:t> у </a:t>
            </a:r>
            <a:r>
              <a:rPr lang="ru-RU" sz="2400" dirty="0" err="1" smtClean="0"/>
              <a:t>Чернівцях</a:t>
            </a:r>
            <a:r>
              <a:rPr lang="ru-RU" sz="2400" dirty="0" smtClean="0"/>
              <a:t>, </a:t>
            </a:r>
            <a:r>
              <a:rPr lang="ru-RU" sz="2400" dirty="0" err="1" smtClean="0"/>
              <a:t>з'явилася</a:t>
            </a:r>
            <a:r>
              <a:rPr lang="ru-RU" sz="2400" dirty="0" smtClean="0"/>
              <a:t> перша </a:t>
            </a:r>
            <a:r>
              <a:rPr lang="ru-RU" sz="2400" dirty="0" err="1" smtClean="0"/>
              <a:t>збірка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прози</a:t>
            </a:r>
            <a:r>
              <a:rPr lang="ru-RU" sz="2400" dirty="0" smtClean="0"/>
              <a:t> </a:t>
            </a:r>
            <a:r>
              <a:rPr lang="ru-RU" sz="2400" dirty="0" err="1" smtClean="0"/>
              <a:t>Стефаника</a:t>
            </a:r>
            <a:r>
              <a:rPr lang="ru-RU" sz="2400" dirty="0" smtClean="0"/>
              <a:t> «Синя книжечка» . </a:t>
            </a:r>
            <a:r>
              <a:rPr lang="ru-RU" sz="2400" dirty="0" err="1"/>
              <a:t>Н</a:t>
            </a:r>
            <a:r>
              <a:rPr lang="ru-RU" sz="2400" dirty="0" err="1" smtClean="0"/>
              <a:t>аступні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збірки</a:t>
            </a:r>
            <a:r>
              <a:rPr lang="ru-RU" sz="2400" dirty="0" smtClean="0"/>
              <a:t> новел </a:t>
            </a:r>
            <a:r>
              <a:rPr lang="ru-RU" sz="2400" dirty="0" err="1" smtClean="0"/>
              <a:t>Стефаника</a:t>
            </a:r>
            <a:r>
              <a:rPr lang="ru-RU" sz="2400" dirty="0" smtClean="0"/>
              <a:t>: «</a:t>
            </a:r>
            <a:r>
              <a:rPr lang="ru-RU" sz="2400" dirty="0" err="1" smtClean="0"/>
              <a:t>Камінний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хрест</a:t>
            </a:r>
            <a:r>
              <a:rPr lang="ru-RU" sz="2400" dirty="0" smtClean="0"/>
              <a:t>» (1900), «Дорога» (1901), «</a:t>
            </a:r>
            <a:r>
              <a:rPr lang="ru-RU" sz="2400" dirty="0" err="1" smtClean="0"/>
              <a:t>Моє</a:t>
            </a:r>
            <a:r>
              <a:rPr lang="ru-RU" sz="2400" dirty="0" smtClean="0"/>
              <a:t> слово» (1905).</a:t>
            </a:r>
            <a:endParaRPr lang="ru-RU" sz="2400" dirty="0"/>
          </a:p>
        </p:txBody>
      </p:sp>
      <p:pic>
        <p:nvPicPr>
          <p:cNvPr id="6" name="Рисунок 5" descr="2697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3284984"/>
            <a:ext cx="2137420" cy="3391373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2743"/>
          <a:stretch>
            <a:fillRect/>
          </a:stretch>
        </p:blipFill>
        <p:spPr>
          <a:xfrm>
            <a:off x="0" y="-18287"/>
            <a:ext cx="9144000" cy="6876287"/>
          </a:xfrm>
        </p:spPr>
      </p:pic>
      <p:sp>
        <p:nvSpPr>
          <p:cNvPr id="5" name="TextBox 4"/>
          <p:cNvSpPr txBox="1"/>
          <p:nvPr/>
        </p:nvSpPr>
        <p:spPr>
          <a:xfrm>
            <a:off x="179512" y="260648"/>
            <a:ext cx="87129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На </a:t>
            </a:r>
            <a:r>
              <a:rPr lang="ru-RU" sz="2400" dirty="0" err="1" smtClean="0"/>
              <a:t>перші</a:t>
            </a:r>
            <a:r>
              <a:rPr lang="ru-RU" sz="2400" dirty="0" smtClean="0"/>
              <a:t> роки 20 </a:t>
            </a:r>
            <a:r>
              <a:rPr lang="ru-RU" sz="2400" dirty="0" err="1" smtClean="0"/>
              <a:t>століття</a:t>
            </a:r>
            <a:r>
              <a:rPr lang="ru-RU" sz="2400" dirty="0" smtClean="0"/>
              <a:t> твори </a:t>
            </a:r>
            <a:r>
              <a:rPr lang="ru-RU" sz="2400" dirty="0" err="1" smtClean="0"/>
              <a:t>Стефаника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були</a:t>
            </a:r>
            <a:r>
              <a:rPr lang="ru-RU" sz="2400" dirty="0" smtClean="0"/>
              <a:t> </a:t>
            </a:r>
            <a:r>
              <a:rPr lang="ru-RU" sz="2400" dirty="0" err="1" smtClean="0"/>
              <a:t>вже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відомі</a:t>
            </a:r>
            <a:r>
              <a:rPr lang="ru-RU" sz="2400" dirty="0" smtClean="0"/>
              <a:t> в перекладах </a:t>
            </a:r>
            <a:r>
              <a:rPr lang="ru-RU" sz="2400" dirty="0" err="1" smtClean="0"/>
              <a:t>польською</a:t>
            </a:r>
            <a:r>
              <a:rPr lang="ru-RU" sz="2400" dirty="0" smtClean="0"/>
              <a:t>, </a:t>
            </a:r>
            <a:r>
              <a:rPr lang="ru-RU" sz="2400" dirty="0" err="1" smtClean="0"/>
              <a:t>німецькою</a:t>
            </a:r>
            <a:r>
              <a:rPr lang="ru-RU" sz="2400" dirty="0" smtClean="0"/>
              <a:t>, </a:t>
            </a:r>
            <a:r>
              <a:rPr lang="ru-RU" sz="2400" dirty="0" err="1" smtClean="0"/>
              <a:t>російською</a:t>
            </a:r>
            <a:r>
              <a:rPr lang="ru-RU" sz="2400" dirty="0" smtClean="0"/>
              <a:t>, </a:t>
            </a:r>
            <a:r>
              <a:rPr lang="ru-RU" sz="2400" dirty="0" err="1" smtClean="0"/>
              <a:t>італійською</a:t>
            </a:r>
            <a:r>
              <a:rPr lang="ru-RU" sz="2400" dirty="0" smtClean="0"/>
              <a:t> та </a:t>
            </a:r>
            <a:r>
              <a:rPr lang="ru-RU" sz="2400" dirty="0" err="1" smtClean="0"/>
              <a:t>іншими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мовами</a:t>
            </a:r>
            <a:r>
              <a:rPr lang="ru-RU" sz="2400" dirty="0" smtClean="0"/>
              <a:t>,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 1901 у </a:t>
            </a:r>
            <a:r>
              <a:rPr lang="ru-RU" sz="2400" dirty="0" err="1" smtClean="0"/>
              <a:t>творчості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Стефаника</a:t>
            </a:r>
            <a:r>
              <a:rPr lang="ru-RU" sz="2400" dirty="0" smtClean="0"/>
              <a:t> </a:t>
            </a:r>
            <a:r>
              <a:rPr lang="ru-RU" sz="2400" dirty="0" err="1" smtClean="0"/>
              <a:t>залягла</a:t>
            </a:r>
            <a:r>
              <a:rPr lang="ru-RU" sz="2400" dirty="0" smtClean="0"/>
              <a:t> </a:t>
            </a:r>
            <a:r>
              <a:rPr lang="ru-RU" sz="2400" dirty="0" err="1" smtClean="0"/>
              <a:t>довготривала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перерва</a:t>
            </a:r>
            <a:r>
              <a:rPr lang="ru-RU" sz="2400" dirty="0" smtClean="0"/>
              <a:t>. </a:t>
            </a:r>
            <a:endParaRPr lang="ru-RU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94</Words>
  <Application>Microsoft Office PowerPoint</Application>
  <PresentationFormat>Экран (4:3)</PresentationFormat>
  <Paragraphs>78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Руслана</dc:creator>
  <cp:lastModifiedBy>Руслана</cp:lastModifiedBy>
  <cp:revision>4</cp:revision>
  <dcterms:created xsi:type="dcterms:W3CDTF">2013-02-21T15:53:53Z</dcterms:created>
  <dcterms:modified xsi:type="dcterms:W3CDTF">2013-02-21T16:30:27Z</dcterms:modified>
</cp:coreProperties>
</file>