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474" autoAdjust="0"/>
  </p:normalViewPr>
  <p:slideViewPr>
    <p:cSldViewPr>
      <p:cViewPr varScale="1">
        <p:scale>
          <a:sx n="95" d="100"/>
          <a:sy n="95" d="100"/>
        </p:scale>
        <p:origin x="-444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25.01.2013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25.01.2013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25.01.2013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25.01.2013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25.01.2013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gi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Documents and Settings\Admin\Рабочий стол\м\портрет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214338"/>
            <a:ext cx="9144000" cy="7083093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1266" name="Picture 2" descr="C:\Documents and Settings\Admin\Рабочий стол\м\Могила_М-_Коцюбинського_2012-09-18_23-12-3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2290" name="Picture 2" descr="C:\Documents and Settings\Admin\Рабочий стол\м\книга 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3174"/>
            <a:ext cx="9143999" cy="6854825"/>
          </a:xfrm>
          <a:prstGeom prst="rect">
            <a:avLst/>
          </a:prstGeom>
          <a:noFill/>
        </p:spPr>
      </p:pic>
    </p:spTree>
  </p:cSld>
  <p:clrMapOvr>
    <a:masterClrMapping/>
  </p:clrMapOvr>
  <p:transition>
    <p:plus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3314" name="Picture 2" descr="C:\Documents and Settings\Admin\Рабочий стол\м\літературо зн\taras_shevchenko__ukrtvir.info_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4429124" cy="3143248"/>
          </a:xfrm>
          <a:prstGeom prst="rect">
            <a:avLst/>
          </a:prstGeom>
          <a:noFill/>
        </p:spPr>
      </p:pic>
      <p:pic>
        <p:nvPicPr>
          <p:cNvPr id="13315" name="Picture 3" descr="C:\Documents and Settings\Admin\Рабочий стол\м\літературо зн\9044ba76-c5e5-40e7-b258-c5bf5a4b5211_larg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57686" y="0"/>
            <a:ext cx="4786314" cy="4169821"/>
          </a:xfrm>
          <a:prstGeom prst="rect">
            <a:avLst/>
          </a:prstGeom>
          <a:noFill/>
        </p:spPr>
      </p:pic>
      <p:pic>
        <p:nvPicPr>
          <p:cNvPr id="13316" name="Picture 4" descr="C:\Documents and Settings\Admin\Рабочий стол\м\літературо зн\a2712f19-dc73-4b74-a744-d424b430d2b4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3214686"/>
            <a:ext cx="5000628" cy="3643314"/>
          </a:xfrm>
          <a:prstGeom prst="rect">
            <a:avLst/>
          </a:prstGeom>
          <a:noFill/>
        </p:spPr>
      </p:pic>
      <p:pic>
        <p:nvPicPr>
          <p:cNvPr id="13317" name="Picture 5" descr="C:\Documents and Settings\Admin\Рабочий стол\м\літературо зн\нечуй-левицький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000628" y="3286127"/>
            <a:ext cx="4143372" cy="3571873"/>
          </a:xfrm>
          <a:prstGeom prst="rect">
            <a:avLst/>
          </a:prstGeom>
          <a:noFill/>
        </p:spPr>
      </p:pic>
    </p:spTree>
  </p:cSld>
  <p:clrMapOvr>
    <a:masterClrMapping/>
  </p:clrMapOvr>
  <p:transition>
    <p:checker dir="vert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4342" name="Picture 6" descr="C:\Documents and Settings\Admin\Рабочий стол\м\літературо зн\Новая папка\August_Strindberg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4357686" cy="3643314"/>
          </a:xfrm>
          <a:prstGeom prst="rect">
            <a:avLst/>
          </a:prstGeom>
          <a:noFill/>
        </p:spPr>
      </p:pic>
      <p:pic>
        <p:nvPicPr>
          <p:cNvPr id="14343" name="Picture 7" descr="C:\Documents and Settings\Admin\Рабочий стол\м\літературо зн\Новая папка\materlink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357686" y="3914775"/>
            <a:ext cx="4786314" cy="2943225"/>
          </a:xfrm>
          <a:prstGeom prst="rect">
            <a:avLst/>
          </a:prstGeom>
          <a:noFill/>
        </p:spPr>
      </p:pic>
      <p:pic>
        <p:nvPicPr>
          <p:cNvPr id="14344" name="Picture 8" descr="C:\Documents and Settings\Admin\Рабочий стол\м\літературо зн\Новая папка\original-short-stories-of-maupassant-volume-13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357686" y="0"/>
            <a:ext cx="4786314" cy="3929066"/>
          </a:xfrm>
          <a:prstGeom prst="rect">
            <a:avLst/>
          </a:prstGeom>
          <a:noFill/>
        </p:spPr>
      </p:pic>
      <p:pic>
        <p:nvPicPr>
          <p:cNvPr id="14345" name="Picture 9" descr="C:\Documents and Settings\Admin\Рабочий стол\м\літературо зн\Новая папка\pg_078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3643314"/>
            <a:ext cx="4357686" cy="3214686"/>
          </a:xfrm>
          <a:prstGeom prst="rect">
            <a:avLst/>
          </a:prstGeom>
          <a:noFill/>
        </p:spPr>
      </p:pic>
    </p:spTree>
  </p:cSld>
  <p:clrMapOvr>
    <a:masterClrMapping/>
  </p:clrMapOvr>
  <p:transition>
    <p:checker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5362" name="Picture 2" descr="C:\Documents and Settings\Admin\Рабочий стол\м\перо 2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6386" name="Picture 2" descr="C:\Documents and Settings\Admin\Рабочий стол\м\книга перо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>
    <p:zoom dir="in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7410" name="Picture 2" descr="C:\Documents and Settings\Admin\Рабочий стол\м\тіні забутихjpg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                          </a:t>
            </a:r>
            <a:endParaRPr lang="uk-UA" dirty="0" smtClean="0"/>
          </a:p>
          <a:p>
            <a:pPr>
              <a:buNone/>
            </a:pPr>
            <a:r>
              <a:rPr lang="uk-UA" sz="9600" dirty="0" smtClean="0"/>
              <a:t>        Кінець!</a:t>
            </a:r>
            <a:r>
              <a:rPr lang="en-US" dirty="0" smtClean="0"/>
              <a:t>           </a:t>
            </a:r>
            <a:endParaRPr lang="ru-RU" dirty="0"/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C:\Documents and Settings\Admin\Рабочий стол\м\буд_Коцюбинського-copy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C:\Documents and Settings\Admin\Рабочий стол\м\перо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4143372" cy="6858000"/>
          </a:xfrm>
          <a:prstGeom prst="rect">
            <a:avLst/>
          </a:prstGeom>
          <a:noFill/>
        </p:spPr>
      </p:pic>
      <p:pic>
        <p:nvPicPr>
          <p:cNvPr id="3075" name="Picture 3" descr="C:\Documents and Settings\Admin\Рабочий стол\м\IMG_1105_small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143372" y="0"/>
            <a:ext cx="5000628" cy="6858000"/>
          </a:xfrm>
          <a:prstGeom prst="rect">
            <a:avLst/>
          </a:prstGeom>
          <a:noFill/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 descr="C:\Documents and Settings\Admin\Рабочий стол\м\книга 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37476"/>
            <a:ext cx="9144000" cy="6895476"/>
          </a:xfrm>
          <a:prstGeom prst="rect">
            <a:avLst/>
          </a:prstGeom>
          <a:noFill/>
        </p:spPr>
      </p:pic>
      <p:pic>
        <p:nvPicPr>
          <p:cNvPr id="4099" name="Picture 3" descr="C:\Documents and Settings\Admin\Рабочий стол\м\4b1c853d96fb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619756" y="4214818"/>
            <a:ext cx="3524243" cy="2643182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 descr="C:\Documents and Settings\Admin\Рабочий стол\м\киев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 descr="C:\Documents and Settings\Admin\Рабочий стол\м\монастир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96219"/>
          </a:xfrm>
          <a:prstGeom prst="rect">
            <a:avLst/>
          </a:prstGeom>
          <a:noFill/>
        </p:spPr>
      </p:pic>
    </p:spTree>
  </p:cSld>
  <p:clrMapOvr>
    <a:masterClrMapping/>
  </p:clrMapOvr>
  <p:transition>
    <p:wheel spokes="2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170" name="Picture 2" descr="C:\Documents and Settings\Admin\Рабочий стол\м\З_дружиною(48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44415"/>
            <a:ext cx="9144000" cy="6811795"/>
          </a:xfrm>
          <a:prstGeom prst="rect">
            <a:avLst/>
          </a:prstGeom>
          <a:noFill/>
        </p:spPr>
      </p:pic>
    </p:spTree>
  </p:cSld>
  <p:clrMapOvr>
    <a:masterClrMapping/>
  </p:clrMapOvr>
  <p:transition>
    <p:split dir="in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Picture 2" descr="C:\Documents and Settings\Admin\Рабочий стол\м\сімя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9218" name="Picture 2" descr="C:\Documents and Settings\Admin\Рабочий стол\м\сімя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1207750" y="-8120063"/>
            <a:ext cx="5581186" cy="3690000"/>
          </a:xfrm>
          <a:prstGeom prst="rect">
            <a:avLst/>
          </a:prstGeom>
          <a:noFill/>
        </p:spPr>
      </p:pic>
    </p:spTree>
  </p:cSld>
  <p:clrMapOvr>
    <a:masterClrMapping/>
  </p:clrMapOvr>
  <p:transition>
    <p:pull dir="ru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42" name="Picture 2" descr="C:\Documents and Settings\Admin\Рабочий стол\м\43_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</p:spPr>
      </p:pic>
    </p:spTree>
  </p:cSld>
  <p:clrMapOvr>
    <a:masterClrMapping/>
  </p:clrMapOvr>
  <p:transition>
    <p:strips dir="ru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18</TotalTime>
  <Words>4</Words>
  <PresentationFormat>Экран (4:3)</PresentationFormat>
  <Paragraphs>2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Апекс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Admin</cp:lastModifiedBy>
  <cp:revision>4</cp:revision>
  <dcterms:modified xsi:type="dcterms:W3CDTF">2013-01-25T06:20:57Z</dcterms:modified>
</cp:coreProperties>
</file>