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2" autoAdjust="0"/>
    <p:restoredTop sz="94638" autoAdjust="0"/>
  </p:normalViewPr>
  <p:slideViewPr>
    <p:cSldViewPr>
      <p:cViewPr>
        <p:scale>
          <a:sx n="80" d="100"/>
          <a:sy n="80" d="100"/>
        </p:scale>
        <p:origin x="-129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A1BA6-39FC-4AAE-83AC-63E78D97874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DEE76-F41F-42A1-9E89-EACE26B85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DEE76-F41F-42A1-9E89-EACE26B8585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80868F-C1E3-4C2F-B76C-F9E25F28FE2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B5D583-8BE3-4C84-BED1-B3C309C0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056784" cy="1027544"/>
          </a:xfrm>
        </p:spPr>
        <p:txBody>
          <a:bodyPr>
            <a:noAutofit/>
          </a:bodyPr>
          <a:lstStyle/>
          <a:p>
            <a:r>
              <a:rPr lang="ru-RU" sz="6600" dirty="0" smtClean="0"/>
              <a:t>Тарас Шевченко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268760"/>
            <a:ext cx="4357322" cy="17526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  <a:cs typeface="JasmineUPC" pitchFamily="18" charset="-34"/>
              </a:rPr>
              <a:t>Художник</a:t>
            </a:r>
            <a:endParaRPr lang="ru-RU" sz="4400" b="1" dirty="0" smtClean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  <a:cs typeface="JasmineUPC" pitchFamily="18" charset="-34"/>
            </a:endParaRPr>
          </a:p>
        </p:txBody>
      </p:sp>
      <p:pic>
        <p:nvPicPr>
          <p:cNvPr id="4" name="Рисунок 3" descr="Тарас-Шевченко-самый-известный-поэт-Украи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489852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1312" y="5715000"/>
            <a:ext cx="6192688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Трохи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біографії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075240" cy="4525963"/>
          </a:xfrm>
        </p:spPr>
        <p:txBody>
          <a:bodyPr>
            <a:normAutofit fontScale="92500" lnSpcReduction="10000"/>
          </a:bodyPr>
          <a:lstStyle/>
          <a:p>
            <a:r>
              <a:rPr lang="vi-V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Тарас Григорович Шевченко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народився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vi-V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25 лютого (9 березня) 1814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р. в</a:t>
            </a:r>
            <a:r>
              <a:rPr lang="vi-V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с. Моринці, Київська губернія, (нині Черкаська область)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Помер </a:t>
            </a:r>
            <a:r>
              <a:rPr lang="vi-V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26 лютого (10 березня) 1861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р.</a:t>
            </a:r>
            <a:r>
              <a:rPr lang="vi-V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м. Санкт-Петербург)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</a:t>
            </a:r>
            <a:r>
              <a:rPr lang="vi-V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країнський поет, письменник (драматург, прозаїк),громадський та політичний діяч, фольклорист, етнограф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Х</a:t>
            </a:r>
            <a:r>
              <a:rPr lang="vi-V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удожник (живописець, гравер)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316835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Та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сьогодні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ми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забудемо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що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Шевченко поет,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діяч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и тому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подібне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. Ми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поговоримо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про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нього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, як про художника.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Адже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Тарас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дуже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гарно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навіть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прекрасно писав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картини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Розглянемо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одні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з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найвідоміших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картин.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Sheva_Brusenc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73016"/>
            <a:ext cx="3384376" cy="315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лево 6"/>
          <p:cNvSpPr/>
          <p:nvPr/>
        </p:nvSpPr>
        <p:spPr>
          <a:xfrm>
            <a:off x="4572000" y="4221088"/>
            <a:ext cx="3168352" cy="18002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Вишита картина Т. Г. Шевченка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715000"/>
            <a:ext cx="694826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“Церква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Богдана”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328592" cy="273630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«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Церква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Богдана» 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Суботові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. Створена у 1845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році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. Акварелью по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паперу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552" y="5715000"/>
            <a:ext cx="4032448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“Катерина”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501008"/>
            <a:ext cx="7467600" cy="2404864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Картина </a:t>
            </a:r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“Катерина”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написана Григоровичем до його поеми </a:t>
            </a:r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“Катерина”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Ми бачимо вагітну дівчину, якій нема куди дітись. І її, мабуть,стає шкода.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392" y="5715000"/>
            <a:ext cx="2386608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“Марія”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933056"/>
            <a:ext cx="6563072" cy="197281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Ілюстрація до поеми О. С. </a:t>
            </a:r>
            <a:r>
              <a:rPr lang="uk-UA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Пушкина</a:t>
            </a:r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uk-UA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“Полтава”</a:t>
            </a:r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. Написана у 1840 р.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6049349"/>
            <a:ext cx="6629400" cy="808651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Вулиця в Нью-Йорку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0"/>
            <a:ext cx="5004048" cy="1628800"/>
          </a:xfrm>
        </p:spPr>
        <p:txBody>
          <a:bodyPr>
            <a:noAutofit/>
          </a:bodyPr>
          <a:lstStyle/>
          <a:p>
            <a:pPr algn="r"/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В місті Нью-Йорк (Америка) є вулиця цієї видатної людини. Хоч вона і не велика, але ж вона є!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Багато хто вишиває  Тараса</a:t>
            </a:r>
            <a:endParaRPr lang="ru-RU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Тільки у когось це виходить…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у когось – ні.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Содержимое 6" descr="шевченко-вишиванка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56816"/>
            <a:ext cx="4040188" cy="3863430"/>
          </a:xfrm>
        </p:spPr>
      </p:pic>
      <p:pic>
        <p:nvPicPr>
          <p:cNvPr id="8" name="Содержимое 7" descr="180px-Shevchenko-ubejte-menya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92080" y="1459962"/>
            <a:ext cx="2736304" cy="4074052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496944" cy="11967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Тарас Григорович Шевченко – видатна людина</a:t>
            </a:r>
            <a:endParaRPr lang="ru-RU" sz="3200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52936"/>
            <a:ext cx="8964488" cy="309634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- “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Учітеся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брати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мої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, думайте, читайте,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чужому научайтесь,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свого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не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цурайтесь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…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”</a:t>
            </a:r>
          </a:p>
          <a:p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</a:endParaRPr>
          </a:p>
          <a:p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- “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Ну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що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б,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здавалося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слова… Слова та голос —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більш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нічого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. 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серце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б'ється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—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ожива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, як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їх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почує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!.. Знать, од Бога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голос той,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ті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слова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ідуть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меж люди!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”</a:t>
            </a:r>
          </a:p>
          <a:p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</a:endParaRPr>
          </a:p>
          <a:p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- “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Кохайтеся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чорнобриві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, та не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з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москалями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.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”</a:t>
            </a:r>
          </a:p>
          <a:p>
            <a:endParaRPr lang="uk-UA" sz="2400" b="1" dirty="0" smtClean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</a:endParaRPr>
          </a:p>
          <a:p>
            <a:endParaRPr lang="uk-UA" sz="2400" b="1" dirty="0" smtClean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</a:endParaRPr>
          </a:p>
          <a:p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064" y="5903893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uk-UA" sz="28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Підготував </a:t>
            </a:r>
          </a:p>
          <a:p>
            <a:pPr algn="r"/>
            <a:r>
              <a:rPr lang="uk-UA" sz="28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Венцеславський</a:t>
            </a:r>
            <a:r>
              <a:rPr lang="uk-UA" sz="28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Данило</a:t>
            </a:r>
            <a:endParaRPr lang="ru-RU" sz="28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320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Тарас Шевченко</vt:lpstr>
      <vt:lpstr>Трохи біографії</vt:lpstr>
      <vt:lpstr>Та сьогодні ми забудемо, що Шевченко поет, діяч и тому подібне. Ми поговоримо про нього, як про художника. Адже Тарас дуже гарно, навіть прекрасно писав картини. Розглянемо одні з найвідоміших картин.</vt:lpstr>
      <vt:lpstr>“Церква Богдана”</vt:lpstr>
      <vt:lpstr>“Катерина”</vt:lpstr>
      <vt:lpstr>“Марія”</vt:lpstr>
      <vt:lpstr>Вулиця в Нью-Йорку</vt:lpstr>
      <vt:lpstr>Багато хто вишиває  Тараса</vt:lpstr>
      <vt:lpstr>Тарас Григорович Шевченко – видатна людина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Шевченко</dc:title>
  <dc:creator>Данил</dc:creator>
  <cp:lastModifiedBy>Данила</cp:lastModifiedBy>
  <cp:revision>18</cp:revision>
  <dcterms:created xsi:type="dcterms:W3CDTF">2013-09-01T14:05:05Z</dcterms:created>
  <dcterms:modified xsi:type="dcterms:W3CDTF">2014-01-18T19:06:44Z</dcterms:modified>
</cp:coreProperties>
</file>