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4BCDFA2-9993-437B-8D02-7DC57016FBFC}">
          <p14:sldIdLst>
            <p14:sldId id="256"/>
            <p14:sldId id="26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8"/>
            <p14:sldId id="270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828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6000" dirty="0" smtClean="0">
                <a:solidFill>
                  <a:schemeClr val="accent2">
                    <a:lumMod val="75000"/>
                  </a:schemeClr>
                </a:solidFill>
              </a:rPr>
              <a:t>Пантелеймон Куліш</a:t>
            </a:r>
            <a:endParaRPr lang="ru-RU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356992"/>
            <a:ext cx="6400800" cy="1752600"/>
          </a:xfrm>
        </p:spPr>
        <p:txBody>
          <a:bodyPr>
            <a:normAutofit/>
          </a:bodyPr>
          <a:lstStyle/>
          <a:p>
            <a:r>
              <a:rPr lang="uk-UA" sz="3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Життєвий та творчий шлях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5356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Меморіальна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дошка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будинку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Відні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де мешкав П.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Куліш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05754"/>
            <a:ext cx="7620000" cy="52006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574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Oksana\Desktop\Пантелеймон Куліш\Новая папка (2)\1%20%281%2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 descr="D:\Documents and Settings\Oksana\Desktop\Пантелеймон Куліш\Новая папка (2)\1%20%284%2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4500563" y="-153699"/>
            <a:ext cx="4643437" cy="68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uk-UA" sz="320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Село </a:t>
            </a:r>
            <a:r>
              <a:rPr lang="uk-UA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Мотронівка</a:t>
            </a: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займає особливе місце в</a:t>
            </a: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 </a:t>
            </a: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історії України.</a:t>
            </a:r>
          </a:p>
          <a:p>
            <a:pPr eaLnBrk="0" hangingPunct="0"/>
            <a:endParaRPr lang="uk-UA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Саме тут перетнулися шляхи відомих українців Тараса Шевченка, Пантелеймона Куліша, Віктора Забіли, </a:t>
            </a:r>
          </a:p>
          <a:p>
            <a:pPr algn="ctr" eaLnBrk="0" hangingPunct="0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Василя </a:t>
            </a:r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Білозерського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Ганни Барвінок та Івана Пулюя.</a:t>
            </a:r>
            <a:endParaRPr lang="uk-UA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8802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D:\Documents and Settings\Oksana\Desktop\Пантелеймон Куліш\Новая папка (2)\1%20%283%2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D:\Documents and Settings\Oksana\Desktop\Пантелеймон Куліш\Новая папка (2)\1%20%282%2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0" y="15875"/>
            <a:ext cx="45720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цьому селі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 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 і творив Пантелеймон Куліш. Відомо, що після смерті Куліша його будинок стараннями Олександри </a:t>
            </a:r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Білозерської-Куліш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перетворився на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 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своєрідний музей.</a:t>
            </a:r>
            <a:endParaRPr lang="uk-UA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9" name="Прямоугольник 4"/>
          <p:cNvSpPr>
            <a:spLocks noChangeArrowheads="1"/>
          </p:cNvSpPr>
          <p:nvPr/>
        </p:nvSpPr>
        <p:spPr bwMode="auto">
          <a:xfrm>
            <a:off x="4572000" y="3429000"/>
            <a:ext cx="4572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Архівні документи доволі точно передають </a:t>
            </a:r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інтер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єр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будинку Куліша. Весь </a:t>
            </a:r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інтер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єр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відновлено, збереглося багато речей. І сьогодні тут залишився дух великого письменника.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8228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7200" dirty="0" smtClean="0">
                <a:solidFill>
                  <a:schemeClr val="accent2">
                    <a:lumMod val="75000"/>
                  </a:schemeClr>
                </a:solidFill>
              </a:rPr>
              <a:t>Дякую за увагу!</a:t>
            </a:r>
            <a:endParaRPr lang="ru-RU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30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/>
          </p:cNvSpPr>
          <p:nvPr>
            <p:ph type="title"/>
          </p:nvPr>
        </p:nvSpPr>
        <p:spPr>
          <a:xfrm>
            <a:off x="2411760" y="3068960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письменник,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поет, </a:t>
            </a:r>
            <a:endParaRPr lang="uk-UA" sz="36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історик,</a:t>
            </a:r>
          </a:p>
          <a:p>
            <a:pPr eaLnBrk="1" hangingPunct="1">
              <a:lnSpc>
                <a:spcPct val="90000"/>
              </a:lnSpc>
            </a:pP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фольклорист,</a:t>
            </a:r>
          </a:p>
          <a:p>
            <a:pPr eaLnBrk="1" hangingPunct="1">
              <a:lnSpc>
                <a:spcPct val="90000"/>
              </a:lnSpc>
            </a:pP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етнограф, </a:t>
            </a:r>
          </a:p>
          <a:p>
            <a:pPr eaLnBrk="1" hangingPunct="1">
              <a:lnSpc>
                <a:spcPct val="90000"/>
              </a:lnSpc>
            </a:pP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перекладач 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критик, 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редактор,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видавець</a:t>
            </a:r>
            <a:r>
              <a:rPr lang="ru-RU" sz="36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pic>
        <p:nvPicPr>
          <p:cNvPr id="5" name="Рисунок 1" descr="Куліш Пантелеймон Олександрович (письменник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620688"/>
            <a:ext cx="4032448" cy="59293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44962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475" y="116632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dirty="0" err="1">
                <a:solidFill>
                  <a:schemeClr val="accent2">
                    <a:lumMod val="75000"/>
                  </a:schemeClr>
                </a:solidFill>
              </a:rPr>
              <a:t>Дитинство</a:t>
            </a:r>
            <a:endParaRPr lang="ru-RU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16" y="1418071"/>
            <a:ext cx="3560020" cy="543992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2737651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 </a:t>
            </a:r>
            <a:r>
              <a:rPr lang="ru-RU" sz="4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Куліш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4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молоді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роки, з </a:t>
            </a:r>
            <a:r>
              <a:rPr lang="ru-RU" sz="4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малюнка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самого </a:t>
            </a:r>
            <a:r>
              <a:rPr lang="ru-RU" sz="4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Куліша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3285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1784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67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1840-ві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133" y="1644510"/>
            <a:ext cx="3987153" cy="51434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045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400" dirty="0" smtClean="0">
                <a:solidFill>
                  <a:schemeClr val="accent2">
                    <a:lumMod val="75000"/>
                  </a:schemeClr>
                </a:solidFill>
              </a:rPr>
              <a:t>Олександра Білозерська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92757"/>
            <a:ext cx="3857030" cy="516859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299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dirty="0" err="1">
                <a:solidFill>
                  <a:schemeClr val="accent2">
                    <a:lumMod val="75000"/>
                  </a:schemeClr>
                </a:solidFill>
              </a:rPr>
              <a:t>Арешт</a:t>
            </a:r>
            <a:r>
              <a:rPr lang="ru-RU" sz="44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4400" dirty="0" err="1">
                <a:solidFill>
                  <a:schemeClr val="accent2">
                    <a:lumMod val="75000"/>
                  </a:schemeClr>
                </a:solidFill>
              </a:rPr>
              <a:t>ув'язнення</a:t>
            </a:r>
            <a:r>
              <a:rPr lang="ru-RU" sz="4400" dirty="0">
                <a:solidFill>
                  <a:schemeClr val="accent2">
                    <a:lumMod val="75000"/>
                  </a:schemeClr>
                </a:solidFill>
              </a:rPr>
              <a:t> й </a:t>
            </a:r>
            <a:r>
              <a:rPr lang="ru-RU" sz="4400" dirty="0" err="1">
                <a:solidFill>
                  <a:schemeClr val="accent2">
                    <a:lumMod val="75000"/>
                  </a:schemeClr>
                </a:solidFill>
              </a:rPr>
              <a:t>заслання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56792"/>
            <a:ext cx="4032448" cy="520151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336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1850-ті</a:t>
            </a:r>
            <a:br>
              <a:rPr lang="ru-RU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995" y="1556792"/>
            <a:ext cx="3844036" cy="51125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433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54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Вихід</a:t>
            </a: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роману«Чорна</a:t>
            </a: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рада»</a:t>
            </a:r>
            <a:endParaRPr lang="ru-RU" sz="5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601" y="1556792"/>
            <a:ext cx="3234584" cy="50405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421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92896"/>
            <a:ext cx="925252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72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Останні</a:t>
            </a:r>
            <a:r>
              <a:rPr lang="ru-RU" sz="7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роки </a:t>
            </a:r>
            <a:r>
              <a:rPr lang="ru-RU" sz="72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935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89</TotalTime>
  <Words>106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Пантелеймон Куліш</vt:lpstr>
      <vt:lpstr>письменник, поет,  історик, фольклорист, етнограф,  перекладач  критик,  редактор, видавець.</vt:lpstr>
      <vt:lpstr>Дитинство</vt:lpstr>
      <vt:lpstr>1840-ві </vt:lpstr>
      <vt:lpstr>Олександра Білозерська</vt:lpstr>
      <vt:lpstr>Арешт, ув'язнення й заслання</vt:lpstr>
      <vt:lpstr>1850-ті </vt:lpstr>
      <vt:lpstr>Вихід роману«Чорна рада»</vt:lpstr>
      <vt:lpstr>Останні роки життя </vt:lpstr>
      <vt:lpstr>Меморіальна дошка на будинку у Відні, де мешкав П. Куліш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Пантелеймон Куліш</dc:title>
  <dc:creator>Полина</dc:creator>
  <cp:lastModifiedBy>Полина</cp:lastModifiedBy>
  <cp:revision>7</cp:revision>
  <dcterms:created xsi:type="dcterms:W3CDTF">2012-04-11T09:53:02Z</dcterms:created>
  <dcterms:modified xsi:type="dcterms:W3CDTF">2012-04-11T11:34:19Z</dcterms:modified>
</cp:coreProperties>
</file>