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164249-F658-444A-AE22-47E0C4B4F9B9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307BCB-06D0-4CE6-A3AA-53F2FE02B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 and Settings\Admin\Рабочий стол\Новая папка (2)\Земля і Місяць\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38"/>
            <a:ext cx="3183077" cy="312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Documents and Settings\Admin\Рабочий стол\Новая папка (2)\Земля і Місяць\280px-Moon_apollo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21471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57224" y="571480"/>
            <a:ext cx="7358114" cy="1357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600" b="1" i="0" u="none" strike="noStrike" kern="1200" cap="none" spc="50" normalizeH="0" baseline="0" noProof="0" dirty="0" smtClean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Земля і Місяць</a:t>
            </a:r>
            <a:endParaRPr kumimoji="0" lang="uk-UA" sz="6600" b="1" i="0" u="none" strike="noStrike" kern="1200" cap="none" spc="50" normalizeH="0" baseline="0" noProof="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42976" y="142852"/>
            <a:ext cx="7000924" cy="10515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Екологічна система Землі</a:t>
            </a:r>
            <a:endParaRPr kumimoji="0" lang="uk-UA" sz="4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214422"/>
            <a:ext cx="8183880" cy="53989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Екологічна система Землі перебуває у стані своєрідної стійкої рівноваги.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минулому відбувалися </a:t>
            </a: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екологічні катастрофи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потім наставали </a:t>
            </a: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льодовикові періоди.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000" b="0" i="1" u="sng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uk-UA" sz="3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Причини зниження температури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Падіння астероїда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Виверження вулканів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Рух материків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Антропогенні фактори</a:t>
            </a:r>
            <a:endParaRPr kumimoji="0" lang="uk-UA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D:\Documents and Settings\Admin\Рабочий стол\Новая папка (2)\Земля і Місяць\26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4257675" cy="1417638"/>
          </a:xfrm>
          <a:prstGeom prst="rect">
            <a:avLst/>
          </a:prstGeom>
          <a:noFill/>
        </p:spPr>
      </p:pic>
      <p:pic>
        <p:nvPicPr>
          <p:cNvPr id="5" name="Picture 2" descr="D:\Documents and Settings\Admin\Рабочий стол\Новая папка (2)\Земля і Місяць\astero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786322"/>
            <a:ext cx="2857500" cy="1762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Будова Землі: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Ядро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зовнішнє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внутрішнє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Мантія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верхня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нижня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Кора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D:\Documents and Settings\Admin\Рабочий стол\Новая папка (2)\Земля і Місяць\aafb9711df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14356"/>
            <a:ext cx="4090336" cy="3329343"/>
          </a:xfrm>
          <a:prstGeom prst="rect">
            <a:avLst/>
          </a:prstGeom>
          <a:noFill/>
        </p:spPr>
      </p:pic>
      <p:pic>
        <p:nvPicPr>
          <p:cNvPr id="4" name="Picture 3" descr="D:\Documents and Settings\Admin\Рабочий стол\Новая папка (2)\Земля і Місяць\1301506544_4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143356"/>
            <a:ext cx="2889241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357298"/>
            <a:ext cx="8183880" cy="25003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Місяць – природний супутник Землі, де атмосфера відсутня. Він обертається навколо нашої планети і займає різна положення відносно Землі і Сонця, тому і виникають фази Місяця.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Місяць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протягом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хвилин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39 секунд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закривав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Сонце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кидаючи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Землю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велетенську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тінь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Наступного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подібного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сонячного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затемнення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доведеться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чекати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2123 року.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D:\Documents and Settings\Admin\Рабочий стол\Новая папка (2)\Земля і Місяць\1259611222_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500462" cy="2928958"/>
          </a:xfrm>
          <a:prstGeom prst="rect">
            <a:avLst/>
          </a:prstGeom>
          <a:noFill/>
        </p:spPr>
      </p:pic>
      <p:pic>
        <p:nvPicPr>
          <p:cNvPr id="5" name="Picture 4" descr="D:\Documents and Settings\Admin\Рабочий стол\Новая папка (2)\Земля і Місяць\4ez5ttSP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857628"/>
            <a:ext cx="2524114" cy="2643206"/>
          </a:xfrm>
          <a:prstGeom prst="rect">
            <a:avLst/>
          </a:prstGeom>
          <a:noFill/>
        </p:spPr>
      </p:pic>
      <p:pic>
        <p:nvPicPr>
          <p:cNvPr id="6" name="Picture 2" descr="D:\Documents and Settings\Admin\Рабочий стол\Новая папка (2)\Земля і Місяць\09021306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643314"/>
            <a:ext cx="2571768" cy="284797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43240" y="214290"/>
            <a:ext cx="2357454" cy="9286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Місяць</a:t>
            </a:r>
            <a:endParaRPr kumimoji="0" lang="uk-UA" sz="4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142852"/>
            <a:ext cx="6715172" cy="92867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Фізичні умови на Місяці</a:t>
            </a:r>
            <a:endParaRPr kumimoji="0" lang="uk-UA" sz="4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D:\Documents and Settings\Admin\Рабочий стол\Новая папка (2)\Земля і Місяць\Scan1000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3214688" cy="3000396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1285860"/>
            <a:ext cx="8072494" cy="71438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Фізичні та хімічні характеристики Місяця</a:t>
            </a: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0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D:\Documents and Settings\Admin\Рабочий стол\Новая папка (2)\Земля і Місяць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857364"/>
            <a:ext cx="35004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Documents and Settings\Admin\Рабочий стол\Новая папка (2)\Земля і Місяць\Scan1000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2857" y="4352918"/>
            <a:ext cx="2061143" cy="250508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1714488"/>
            <a:ext cx="8572560" cy="514351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поверхні Місяця видно темні </a:t>
            </a:r>
            <a:r>
              <a:rPr kumimoji="0" lang="uk-UA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ділянки-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моря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світлі ділянки – </a:t>
            </a:r>
            <a:r>
              <a:rPr kumimoji="0" lang="uk-UA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материки.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світлих материках переважають </a:t>
            </a:r>
            <a:r>
              <a:rPr kumimoji="0" lang="uk-UA" sz="3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кратери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круглі гори діаметром до кількох сотень кілометрів.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Кратер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Море Ясності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D:\Documents and Settings\Admin\Рабочий стол\Новая папка (2)\Земля і Місяць\00164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32"/>
            <a:ext cx="3143272" cy="2357454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10800000">
            <a:off x="3357554" y="507207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929190" y="585789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D:\Documents and Settings\Admin\Рабочий стол\Новая папка (2)\Земля і Місяць\m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14752"/>
            <a:ext cx="2297124" cy="2871405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71538" y="357166"/>
            <a:ext cx="6929486" cy="9286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Фізичні умови на Місяці</a:t>
            </a:r>
            <a:endParaRPr kumimoji="0" lang="uk-UA" sz="4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1285860"/>
            <a:ext cx="9144000" cy="2928958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Вперше політ був здійснений у 1959р. в СРСР на космічному апараті “Луна-2”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1959 – “Луна-3”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1966 – “Луна-9”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1969 – “Аполлон-11”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1970 – “Луноход-1”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Дослідження показали, що поверхня Місяця вкрита </a:t>
            </a: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реголітом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(шар пилу та уламки каміння)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D:\Documents and Settings\Admin\Рабочий стол\Новая папка (2)\Земля і Місяць\42341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2830835" cy="2357454"/>
          </a:xfrm>
          <a:prstGeom prst="rect">
            <a:avLst/>
          </a:prstGeom>
          <a:noFill/>
        </p:spPr>
      </p:pic>
      <p:pic>
        <p:nvPicPr>
          <p:cNvPr id="4" name="Picture 4" descr="D:\Documents and Settings\Admin\Рабочий стол\Новая папка (2)\Земля і Місяць\10-16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286256"/>
            <a:ext cx="2420422" cy="2389169"/>
          </a:xfrm>
          <a:prstGeom prst="rect">
            <a:avLst/>
          </a:prstGeom>
          <a:noFill/>
        </p:spPr>
      </p:pic>
      <p:pic>
        <p:nvPicPr>
          <p:cNvPr id="5" name="Picture 3" descr="D:\Documents and Settings\Admin\Рабочий стол\Новая папка (2)\Земля і Місяць\0014-014-Nasha-avtomaticheskaja-stantsija-Luna-2-pervoj-dostigla-lunno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981817"/>
            <a:ext cx="2301889" cy="287618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28860" y="285728"/>
            <a:ext cx="4857784" cy="83727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Дослідження Місяця</a:t>
            </a:r>
            <a:r>
              <a:rPr kumimoji="0" lang="uk-UA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uk-UA" sz="4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Admin\Рабочий стол\Новая папка (2)\Земля і Місяць\1259611222_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00" y="214290"/>
            <a:ext cx="6319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Дяку</a:t>
            </a:r>
            <a:r>
              <a:rPr lang="uk-UA" sz="5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ємо</a:t>
            </a:r>
            <a:r>
              <a:rPr lang="uk-UA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 увагу!</a:t>
            </a:r>
            <a:endParaRPr lang="ru-RU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7291" y="3143248"/>
            <a:ext cx="31967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Роботу виконали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учениці 11-А класу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Черевична Ганна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err="1" smtClean="0">
                <a:solidFill>
                  <a:srgbClr val="FF0000"/>
                </a:solidFill>
              </a:rPr>
              <a:t>Совгира</a:t>
            </a:r>
            <a:r>
              <a:rPr lang="uk-UA" sz="2400" dirty="0" smtClean="0">
                <a:solidFill>
                  <a:srgbClr val="FF0000"/>
                </a:solidFill>
              </a:rPr>
              <a:t> Олександра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14546" y="214290"/>
            <a:ext cx="4071966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</a:t>
            </a:r>
            <a:endParaRPr kumimoji="0" lang="uk-UA" sz="6000" b="1" i="0" u="none" strike="noStrike" kern="1200" cap="none" spc="0" normalizeH="0" baseline="0" noProof="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357158" y="1500174"/>
            <a:ext cx="8183880" cy="4187952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Планети земної групи та планети-гіганти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Земля – найчарівніша планета Сонячної системи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Екологічна система Землі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Місяць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Фізичні умови на Місяці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ü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Дослідження Місяця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0"/>
            <a:ext cx="8183880" cy="6229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Планети земної групи та планети-гіганти</a:t>
            </a:r>
            <a:endParaRPr kumimoji="0" lang="uk-UA" sz="3200" b="1" i="0" u="none" strike="noStrike" kern="1200" cap="none" spc="0" normalizeH="0" baseline="0" noProof="0" dirty="0">
              <a:ln w="6350">
                <a:noFill/>
              </a:ln>
              <a:solidFill>
                <a:srgbClr val="FFC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64" y="714356"/>
            <a:ext cx="8715436" cy="5929354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uk-UA" sz="3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Планети Сонячної системи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Земної групи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Планети-гіганти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Меркурій                                                 </a:t>
            </a:r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Юпітер                         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Венера                     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Сатурн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Земля            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Уран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Марс                                       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Нептун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322365" y="253523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1714480" y="1357298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00826" y="1428736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 descr="D:\Documents and Settings\Admin\Рабочий стол\Новая папка (2)\Земля і Місяць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357190" cy="357190"/>
          </a:xfrm>
          <a:prstGeom prst="rect">
            <a:avLst/>
          </a:prstGeom>
          <a:noFill/>
        </p:spPr>
      </p:pic>
      <p:pic>
        <p:nvPicPr>
          <p:cNvPr id="8" name="Picture 3" descr="D:\Documents and Settings\Admin\Рабочий стол\Новая папка (2)\Земля і Місяць\venera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71876"/>
            <a:ext cx="857256" cy="79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Documents and Settings\Admin\Рабочий стол\Новая папка (2)\Земля і Місяць\z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500570"/>
            <a:ext cx="1143008" cy="1020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D:\Documents and Settings\Admin\Рабочий стол\Новая папка (2)\Земля і Місяць\1301333306_ma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5857892"/>
            <a:ext cx="684195" cy="684195"/>
          </a:xfrm>
          <a:prstGeom prst="rect">
            <a:avLst/>
          </a:prstGeom>
          <a:noFill/>
        </p:spPr>
      </p:pic>
      <p:pic>
        <p:nvPicPr>
          <p:cNvPr id="11" name="Picture 5" descr="D:\Documents and Settings\Admin\Рабочий стол\Новая папка (2)\Земля і Місяць\yup1.jpg"/>
          <p:cNvPicPr>
            <a:picLocks noChangeAspect="1" noChangeArrowheads="1"/>
          </p:cNvPicPr>
          <p:nvPr/>
        </p:nvPicPr>
        <p:blipFill>
          <a:blip r:embed="rId6"/>
          <a:srcRect l="9804" t="5000" r="15686" b="2500"/>
          <a:stretch>
            <a:fillRect/>
          </a:stretch>
        </p:blipFill>
        <p:spPr bwMode="auto">
          <a:xfrm>
            <a:off x="4143372" y="1643050"/>
            <a:ext cx="1687482" cy="1643075"/>
          </a:xfrm>
          <a:prstGeom prst="rect">
            <a:avLst/>
          </a:prstGeom>
          <a:noFill/>
        </p:spPr>
      </p:pic>
      <p:pic>
        <p:nvPicPr>
          <p:cNvPr id="12" name="Picture 6" descr="D:\Documents and Settings\Admin\Рабочий стол\Новая папка (2)\Земля і Місяць\satur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214686"/>
            <a:ext cx="1000132" cy="1000132"/>
          </a:xfrm>
          <a:prstGeom prst="rect">
            <a:avLst/>
          </a:prstGeom>
          <a:noFill/>
        </p:spPr>
      </p:pic>
      <p:pic>
        <p:nvPicPr>
          <p:cNvPr id="13" name="Picture 7" descr="D:\Documents and Settings\Admin\Рабочий стол\Новая папка (2)\Земля і Місяць\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286256"/>
            <a:ext cx="1143008" cy="1143008"/>
          </a:xfrm>
          <a:prstGeom prst="rect">
            <a:avLst/>
          </a:prstGeom>
          <a:noFill/>
        </p:spPr>
      </p:pic>
      <p:pic>
        <p:nvPicPr>
          <p:cNvPr id="14" name="Picture 8" descr="D:\Documents and Settings\Admin\Рабочий стол\Новая папка (2)\Земля і Місяць\240px-Neptun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5929330"/>
            <a:ext cx="768442" cy="75563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Documents and Settings\Admin\Рабочий стол\Новая папка (2)\Земля і Місяць\Scan10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3"/>
            <a:ext cx="590419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 descr="D:\Documents and Settings\Admin\Рабочий стол\Новая папка (2)\Земля і Місяць\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000504"/>
            <a:ext cx="5676900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B0F0"/>
                </a:solidFill>
              </a:rPr>
              <a:t>Основні параметри</a:t>
            </a:r>
            <a:endParaRPr lang="ru-RU" sz="4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6286496"/>
            <a:ext cx="757242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00037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571984"/>
            <a:ext cx="1785950" cy="2286016"/>
          </a:xfrm>
          <a:prstGeom prst="rect">
            <a:avLst/>
          </a:prstGeom>
        </p:spPr>
      </p:pic>
      <p:pic>
        <p:nvPicPr>
          <p:cNvPr id="3" name="Picture 2" descr="D:\Documents and Settings\Admin\Рабочий стол\Новая папка (2)\Земля і Місяць\Sph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179075"/>
            <a:ext cx="3571900" cy="267892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001056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Земля – найчарівніша планета Сонячної системи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785794"/>
            <a:ext cx="8183880" cy="335758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Земля рухається по своїй орбіті навколо Сонця із середньою швидкістю – близько 30 км/с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одну добу здійснює один оберт навколо власної осі.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Атмосфера Землі простягається в космос більше ніж на 1000 км, що створює сприятливі умови для життя</a:t>
            </a:r>
            <a:endParaRPr kumimoji="0" lang="uk-U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uments and Settings\Admin\Рабочий стол\Новая папка (2)\Земля і Місяць\or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532" cy="6858000"/>
          </a:xfrm>
          <a:prstGeom prst="rect">
            <a:avLst/>
          </a:prstGeom>
          <a:noFill/>
        </p:spPr>
      </p:pic>
      <p:pic>
        <p:nvPicPr>
          <p:cNvPr id="3" name="Picture 2" descr="D:\Documents and Settings\Admin\Рабочий стол\Новая папка (2)\Земля і Місяць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5912991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4" descr="D:\Documents and Settings\Admin\Рабочий стол\Новая папка (2)\Земля і Місяць\120px-Atmosphere_layers-ua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928670"/>
            <a:ext cx="1785950" cy="53578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14290"/>
            <a:ext cx="914400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Земля – найчарівніша планета Сонячної системи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0034" y="928670"/>
            <a:ext cx="8143932" cy="2857520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</a:t>
            </a:r>
            <a:r>
              <a:rPr kumimoji="0" lang="uk-UA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Водяна пара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атмосфері затримує інфрачервоне випромінювання Землі та створює парниковий ефект. Середня температура поверхні Землі становить +15,8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º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С. Погода формується в тропосфері, де енергія передається не тільки випромінюванням, а й конвекцією.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000" b="0" i="0" u="sng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 descr="D:\Documents and Settings\Admin\Рабочий стол\Новая папка (2)\Земля і Місяць\in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857628"/>
            <a:ext cx="5638800" cy="265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Земля – найчарівніша планета Сонячної системи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71472" y="1000108"/>
            <a:ext cx="8183880" cy="242889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</a:t>
            </a:r>
            <a:r>
              <a:rPr kumimoji="0" lang="uk-UA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Океани і моря     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Океани і моря акумулюють величезну кількість сонячної енергії, бо вода має найбільшу теплоємність, тому на материках не спостерігається різкий перепад температури.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uk-UA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D:\Documents and Settings\Admin\Рабочий стол\Новая папка (2)\Земля і Місяць\photo_big_346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4336135" cy="289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:\Documents and Settings\Admin\Рабочий стол\Новая папка (2)\Земля і Місяць\200804130025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223" y="3786190"/>
            <a:ext cx="4124778" cy="278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9144000" cy="785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Земля – найчарівніша планета Сонячної системи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502920" y="530352"/>
            <a:ext cx="8183880" cy="2541458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uk-UA" sz="3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Магнітне поле Землі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Створює навколо планети на висоті понад 500 км </a:t>
            </a:r>
            <a:r>
              <a:rPr kumimoji="0" lang="uk-UA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пояси радіації.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Магнітне поле захищає життя на Землі від смертельних потоків космічних частинок.</a:t>
            </a:r>
          </a:p>
        </p:txBody>
      </p:sp>
      <p:pic>
        <p:nvPicPr>
          <p:cNvPr id="3" name="Picture 2" descr="D:\Documents and Settings\Admin\Рабочий стол\Новая папка (2)\Земля і Місяць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3938248" cy="3071834"/>
          </a:xfrm>
          <a:prstGeom prst="rect">
            <a:avLst/>
          </a:prstGeom>
          <a:noFill/>
        </p:spPr>
      </p:pic>
      <p:pic>
        <p:nvPicPr>
          <p:cNvPr id="4" name="Picture 3" descr="D:\Documents and Settings\Admin\Рабочий стол\Новая папка (2)\Земля і Місяць\mars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214686"/>
            <a:ext cx="363194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</TotalTime>
  <Words>426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2014-05-06T11:56:44Z</dcterms:created>
  <dcterms:modified xsi:type="dcterms:W3CDTF">2014-05-06T14:36:17Z</dcterms:modified>
</cp:coreProperties>
</file>