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C33F-F6D0-4A16-A9D5-A516C47642B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DF37-8406-4AB4-BF89-EA951946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ua/yandsearch?text=%20%D0%B7%D0%B0%D1%87%D0%B0%D1%80%D0%BE%D0%B2%D0%B0%D0%BD%D0%B0%20%D0%B4%D0%B5%D1%81%D0%BD%D0%B0&amp;fp=0&amp;pos=6&amp;uinfo=ww-1349-wh-673-fw-1124-fh-467-pd-1&amp;rpt=simage&amp;img_url=http://light.lifeisphoto.ru/photo.ashx?photoid=627699&amp;type=6&amp;repostid=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docid=JmWhyFUTWdGKbM&amp;tbnid=4jEJHv_EbzV63M:&amp;ved=0CAUQjRw&amp;url=http://www.shuriken.com.ua/paru-slov-o-lete.html&amp;ei=LXXqUuX6DKau4QTd54HoCA&amp;bvm=bv.60444564,d.bGE&amp;psig=AFQjCNH6K5zaTIrus3rje6s10aQj5SplRA&amp;ust=1391183002000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ua/url?sa=i&amp;rct=j&amp;q=&amp;esrc=s&amp;source=images&amp;cd=&amp;cad=rja&amp;docid=o5Aj0BlTjM4U3M&amp;tbnid=5Taa-dP-vHMRQM:&amp;ved=0CAUQjRw&amp;url=http://iloveukraine.com.ua/blog/post/86&amp;ei=vXrqUoPyK6KU4ATFqoGQAg&amp;bvm=bv.60444564,d.bGE&amp;psig=AFQjCNH4h2olswTho1YmYSLYXjRy3VZ0cA&amp;ust=1391183012889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source=images&amp;cd=&amp;cad=rja&amp;docid=fLTKmV9kXwK3SM&amp;tbnid=MqGZNahZKFAqnM:&amp;ved=0CAUQjRw&amp;url=http://sharetravel.com.ua/154209.html&amp;ei=YXPqUrrRC4Kq4ATR14GADw&amp;bvm=bv.60444564,d.bGE&amp;psig=AFQjCNH6K5zaTIrus3rje6s10aQj5SplRA&amp;ust=1391183002000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.ua/url?sa=i&amp;rct=j&amp;q=&amp;esrc=s&amp;source=images&amp;cd=&amp;cad=rja&amp;docid=QJ0P4Qb0Vu0eZM&amp;tbnid=5ev4IDe43C33XM:&amp;ved=0CAUQjRw&amp;url=http://newvv.net/culture/Culture/191839.html&amp;ei=KXPqUv29NYGs4ASv_4GwDQ&amp;bvm=bv.60444564,d.bGE&amp;psig=AFQjCNH6K5zaTIrus3rje6s10aQj5SplRA&amp;ust=13911830020000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docid=ZRKfqh8NceOVVM&amp;tbnid=aMeuI1i51uZJuM:&amp;ved=0CAUQjRw&amp;url=http://www.panoramio.com/user/4155908?photo_page=11&amp;comment_page=8&amp;show=all&amp;ei=SHTqUoaHKIuv4QSM1YGQBw&amp;bvm=bv.60444564,d.bGE&amp;psig=AFQjCNH6K5zaTIrus3rje6s10aQj5SplRA&amp;ust=13911830020000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docid=JBXKNrPEi2vXjM&amp;tbnid=F7snXb0KLrmiVM:&amp;ved=0CAUQjRw&amp;url=http://uk.wikipedia.org/wiki/%D0%A1%D0%B5%D0%B9%D0%BC_(%D1%80%D1%96%D1%87%D0%BA%D0%B0)&amp;ei=JXrqUo3yH-mj4gSrioCACA&amp;bvm=bv.60444564,d.bGE&amp;psig=AFQjCNH6K5zaTIrus3rje6s10aQj5SplRA&amp;ust=13911830020000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docid=XmjoBEPzV_OjbM&amp;tbnid=p7k0XCRq9M9CQM:&amp;ved=0CAUQjRw&amp;url=http://uk.wikipedia.org/wiki/%D0%94%D0%BE%D0%B2%D0%B6%D0%B5%D0%BD%D0%BA%D0%BE_%D0%9E%D0%BB%D0%B5%D0%BA%D1%81%D0%B0%D0%BD%D0%B4%D1%80_%D0%9F%D0%B5%D1%82%D1%80%D0%BE%D0%B2%D0%B8%D1%87&amp;ei=3n7qUu3SKsTt4gSkm4CABQ&amp;bvm=bv.60444564,d.bGE&amp;psig=AFQjCNH-PAdY-SCvLR2gJusWAW2D6WFvsQ&amp;ust=139118600113092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hotos.lifeisphoto.ru/62/0/6276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7236296" cy="216024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Олександр Довженко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err="1" smtClean="0">
                <a:latin typeface="Monotype Corsiva" pitchFamily="66" charset="0"/>
              </a:rPr>
              <a:t>“Зачарована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Десна”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shuriken.com.ua/wp-content/uploads/2012/07/IMG_21-07-2012_0949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04665"/>
            <a:ext cx="4032448" cy="468052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Monotype Corsiva" pitchFamily="66" charset="0"/>
              </a:rPr>
              <a:t>Девізом усього життя і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 творчості митця були його слова: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"Щоб зворушувати, треба бути зворушеним. Щоб радувати, просвітлювати душевний стан глядача і читача, треба нести просвітленість у своєму серці, треба правду життя підносити до рівня серця, а серце нести високо".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Picture 4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446563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iloveukraine.com.ua/blogpics/body/rivers/e6a8c59fe0daf33341a3a134001776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874" y="0"/>
            <a:ext cx="9185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793507"/>
          </a:xfrm>
        </p:spPr>
        <p:txBody>
          <a:bodyPr>
            <a:normAutofit fontScale="92500" lnSpcReduction="10000"/>
          </a:bodyPr>
          <a:lstStyle/>
          <a:p>
            <a:r>
              <a:rPr lang="uk-UA" sz="4400" b="1" dirty="0" smtClean="0">
                <a:latin typeface="Monotype Corsiva" pitchFamily="66" charset="0"/>
              </a:rPr>
              <a:t>Олександр Довженко</a:t>
            </a:r>
            <a:r>
              <a:rPr lang="uk-UA" sz="4400" dirty="0" smtClean="0">
                <a:latin typeface="Monotype Corsiva" pitchFamily="66" charset="0"/>
              </a:rPr>
              <a:t/>
            </a:r>
            <a:br>
              <a:rPr lang="uk-UA" sz="4400" dirty="0" smtClean="0">
                <a:latin typeface="Monotype Corsiva" pitchFamily="66" charset="0"/>
              </a:rPr>
            </a:br>
            <a:r>
              <a:rPr lang="uk-UA" sz="4400" dirty="0" smtClean="0">
                <a:latin typeface="Monotype Corsiva" pitchFamily="66" charset="0"/>
              </a:rPr>
              <a:t>(1894-1956)</a:t>
            </a:r>
            <a:br>
              <a:rPr lang="uk-UA" sz="4400" dirty="0" smtClean="0">
                <a:latin typeface="Monotype Corsiva" pitchFamily="66" charset="0"/>
              </a:rPr>
            </a:br>
            <a:r>
              <a:rPr lang="uk-UA" dirty="0" smtClean="0">
                <a:latin typeface="Comic Sans MS" pitchFamily="66" charset="0"/>
              </a:rPr>
              <a:t>Геніальний режисер-новатор, самобутній прозаїк і драматург, полум'яний публіцист, художник, невтомний громадський діяч, один із фундаторів радянської і світової кінематографії. </a:t>
            </a:r>
            <a:endParaRPr lang="ru-RU" dirty="0"/>
          </a:p>
        </p:txBody>
      </p:sp>
      <p:pic>
        <p:nvPicPr>
          <p:cNvPr id="5" name="Picture 6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162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.photo.tut.ua/sergey/101/6596/530/dsc_252068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6450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преамбулі</a:t>
            </a:r>
            <a:r>
              <a:rPr lang="ru-RU" dirty="0" smtClean="0"/>
              <a:t> до </a:t>
            </a:r>
            <a:r>
              <a:rPr lang="ru-RU" dirty="0" err="1" smtClean="0"/>
              <a:t>кіноповісті</a:t>
            </a:r>
            <a:r>
              <a:rPr lang="ru-RU" dirty="0" smtClean="0"/>
              <a:t> О. Довженко причину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спогадами</a:t>
            </a:r>
            <a:r>
              <a:rPr lang="ru-RU" dirty="0" smtClean="0"/>
              <a:t>, </a:t>
            </a:r>
            <a:r>
              <a:rPr lang="ru-RU" dirty="0" err="1" smtClean="0"/>
              <a:t>викликаними</a:t>
            </a:r>
            <a:r>
              <a:rPr lang="ru-RU" dirty="0" smtClean="0"/>
              <a:t> «</a:t>
            </a:r>
            <a:r>
              <a:rPr lang="ru-RU" dirty="0" err="1" smtClean="0"/>
              <a:t>довгою</a:t>
            </a:r>
            <a:r>
              <a:rPr lang="ru-RU" dirty="0" smtClean="0"/>
              <a:t> </a:t>
            </a:r>
            <a:r>
              <a:rPr lang="ru-RU" dirty="0" err="1" smtClean="0"/>
              <a:t>розлукою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землею </a:t>
            </a:r>
            <a:r>
              <a:rPr lang="ru-RU" dirty="0" err="1" smtClean="0"/>
              <a:t>батьків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 «</a:t>
            </a:r>
            <a:r>
              <a:rPr lang="ru-RU" dirty="0" err="1" smtClean="0"/>
              <a:t>усвідомити</a:t>
            </a:r>
            <a:r>
              <a:rPr lang="ru-RU" dirty="0" smtClean="0"/>
              <a:t> свою природу на </a:t>
            </a:r>
            <a:r>
              <a:rPr lang="ru-RU" dirty="0" err="1" smtClean="0"/>
              <a:t>ранній</a:t>
            </a:r>
            <a:r>
              <a:rPr lang="ru-RU" dirty="0" smtClean="0"/>
              <a:t> </a:t>
            </a:r>
            <a:r>
              <a:rPr lang="ru-RU" dirty="0" err="1" smtClean="0"/>
              <a:t>досвітній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коло самих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первісних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,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, </a:t>
            </a:r>
            <a:r>
              <a:rPr lang="ru-RU" dirty="0" err="1" smtClean="0"/>
              <a:t>повістей</a:t>
            </a:r>
            <a:r>
              <a:rPr lang="ru-RU" dirty="0" smtClean="0"/>
              <a:t> про «</a:t>
            </a:r>
            <a:r>
              <a:rPr lang="ru-RU" dirty="0" err="1" smtClean="0"/>
              <a:t>босоноге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». А от «Зачарована Десна»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унікальним</a:t>
            </a:r>
            <a:r>
              <a:rPr lang="ru-RU" dirty="0" smtClean="0"/>
              <a:t> </a:t>
            </a:r>
            <a:r>
              <a:rPr lang="ru-RU" dirty="0" err="1" smtClean="0"/>
              <a:t>тво­ром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жанрі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098" name="AutoShape 2" descr="data:image/jpeg;base64,/9j/4AAQSkZJRgABAQAAAQABAAD/2wCEAAkGBxQTEhUUEhQWFRUXFxgXGBcYFxQcFxcWFxcYFxQYFxgYHSggGBolHBgXITEhJSkrLi4uFx8zODMsNygtLisBCgoKDg0OGhAQGywlICQsLCwsLCwsLCwsLCwsLCwsLCwsLCwsLCwsLCwsLCwsLCwsLCwsLCwsLCwsLCwsLCwsLP/AABEIAMIBAwMBIgACEQEDEQH/xAAbAAACAwEBAQAAAAAAAAAAAAADBAECBQAGB//EAEEQAAEDAgQEAwYDBgYCAQUAAAEAAhEDIQQSMUEFUWFxIoGRBhMyobHwQsHRFBUjUuHxcoKSssLSM2I0BxZTorP/xAAaAQADAQEBAQAAAAAAAAAAAAAAAQIDBAYF/8QAKREAAgICAgICAQMFAQAAAAAAAAECEQMhEjFBUQQTYTJxoRQjkfDxIv/aAAwDAQACEQMRAD8A7KrAK4apAX3D5tlAFaVMKYSFZAVg4rg1WASpDTZanU+5WlgceQY1CzAEWkL8lE4Jo0jJpns+GvDhaJWbjsI5zj4oBM3SnDsZksDdN1aofIcuLg4yOpStCo4a42BkKWYJ43T1KoBYWWbi8U4EiZCqKcmKTUVbHsHixTPiKdr8SpvAnVD4BVaWkPAM8wnxw9h8UAhRLinsaba0YmKDHERcmNJ56W3TWI4S94GURA0snxVZSccjWtEaxc735p04ge6JE3HO8oeRqqHx9mBR4DVItkBGkk+elk9huFkD+JWgg6NAiO5VKfE3ZMoF9J2V8LSfMmfSUOcn2CivBTE+x7HDM2o7MTJLoI66QZ1SmK9i3BksqBx3Dhl9Ddeqw9TKLrq1aREKV8jIvInii/B5zhfAaDqP8RhDwPEZMg9IMQksVDYZTBytFgTO8+i9BiHwCYtyWQzGUpuIPyVKbdthxS6B4TFOBzGx6L1WAxGcA+vVeOxdSHWuNj0T3CMQc8TZKcbVgmL+23DmtLajABmJBgRJ1nkvLZF9I49hG1KBkE5QSImxjWBqvn+Vdfx53Cn4MM8alYuWKCxMFqqWrcxAZFGRHLVGVAAC1dlRi1dlQIDlXI2VQgCmVSGomVTlQMHlU5VcNU5UBRTKuyomVTlQFFAFICvC4BKwOY4jRNnFlLAI9HDOcJDXQNSAokl5Ki34GmcTMaCVZ2EdUOZ0NtpuOVkKlQbEzB5fTsm8MbEZr8ysW0txNkm/1EUqJZAJsfoE5huJZSQNFmYim5phxzdUhWcWrNrl2adHoK2MBN7of7QYgGy89+2LncQS4hyPS0gYnQDmnaPEoAAF1408Yci0+MDRwlS42Pkj19XiFtbpSrxgt1IsvNv4q38LSlcRji/8KSxj5G5j/aORA31SlHGUTTIJh0a9VgvkqWUuitRSJtjTcaVp8P4gQQUhhMEXGGgkrYw2CyiYHqESaBHqcFxEPZB5aLzHHMKGVPC2GkCIFp3haeE0sI5rZw7mFoDoLTqCBryhRCf1uxyjyVHgcqqWr2XEuAUiC5ktMaA27wV5bEYctMfNdkMsZ9HNLG4iuVRlRsq7KrsigOVRCNlXQgAOVSiQuQBQNXZUSFOVFhQPKuIRMq7KiwooGroRAFYN5pNjSB06ZJgLQw/DRfMb8h87oLKuXQIv7VPRZTlLwaxjFdjYZSpm7QTY9hdHoYyQRo02ssmuRaD3R6RAgzptHrKycW1s1T9FcVTvbTomOGU2W940kz1sOyMajCJF/JK1sSNpB68kudqg4bsdxuHaScpIB0B0WR+6ajiR89lduLgySjs4qQ0gaqVyQ9MWHs8Zg6c9klXwDJgGVofvd43/AESOKrB17B3RUuXkGkDpcMGpNkX9jpDdJ1Me6MsyJlBOKnVOmTaNNjKZ0R6dNv4WhY7cWiDFSk0x2bLXMYZhsdIR6mMpltoB7WK826pyKE6qUuIcj0bcc2IAA6hCdilhCoUamHFUkhcrN+hieq0aOIGk73XnaVJ3MdNbJ/DUXG7nQOaiSQ1Z6GnUMls5gBbsl8VgmOu7X6q9NpgBpFhrp6Sh1MDN3VSBsAP6qIun3RTV+DMxDGNBGvTl1SGRb9HhLSDLyTtERH31RxwKlF3OnnI+kLdZox8mTxyZ5iFUheoHAqRFnOnuL+UJPGcNpZHOZnBbsYI7K1miyPqZh5VKtlXLWzOgrME8mA0z1t9VrUPZwkXfBjSN+8omO4lLhcJmlxRjW+G55Tb6rklmm0qOpYooycRwOo10RI5jT+6V/YHbwOhW9iOOgtuId0MjzQWcSpvHjA6dELNP0H1xMQ4V0f1Qyzmt9mMpnwwIM7T2V62Bplog3jzTWb2J4vRi4TBF5iQOU7oZpEGHWTDX5XdRZUxFQvInZWpSsj/yEq0mBojXQqjKrRshEKpCajrYOW9D37dsNAgV64eLhADVMJcIg5sUq4WTYoYwZ/mWgGqRTJMAGU6QrYgMLzKXr4cgwJK3m8PeTFh5j8pUu4a4GCR8/wBFDlH2UlL0eXOFdyKl2DfGkr1ruCPGhafUfIhDPC6kmw8iEucfZXF+jyJoEahD92V6z3D5gx6hAq0I1aE7CjzQaeaKxvdb/uxF2j0CgUG7NCNi0ZtCnyaSn6FFx1IamhQLhAae4CpU4VWAnKVN+yl+CrWwbuB8lq4bEgNMHVYJw9QaiO6uWVBy8ik4pgmbtPFbFDxeII0KzaFKodwO6b/d1Sblp31U0kx22cOKltlV3FpNyqVME2fF9UoaFOdyqpMVtGh+9CHCDPKE+eJgjxWkEGPqr8Iw1DUAEn+a+yZxYptIhjfMD6qLjfRWzzZAUL0T8CxxzZQJ2EfooWn3Iz+o8l7o8/mj0GAagnzTlc0xGWRHX0VqXEmtlDla6Kr8i0N3arQ3kB5J9nEWu/DfsFTF1RUgAQQTtqpv2h0BY1o/EfKFd1eIAcT3QjSGxXUqcp6E2+qIcZ781AKZNAdB03+aC2lIN9LxzVKSJcZWQytB+EFH/bxsxoPYJOFybSYJtD9THB7SHAaW7pVtVrYIExrOiGHK7i2FnVF9j370A+ER6BCxHEXG7dttUiMvwzHVXOHE2qfJTSRVs4cRNidkc8SbYyfXVKP4eLEu15KafDATH5lN8RbNfGccEeEiVShxZtQgPsIgn9Fm+4DNWD5/qrCpyH1U8V4HbG8VTpH/AMZJI+f6JT3fM26KBiO3orsxsbz5KraJaTLig3+a3a657WCTJtz37KH8QzWOiBjMU10AaBC5WFRRLMZJgW6BalHEujf5rFw+HYTJJHqnDAPxkhEkmCbGqgzameyWrM6EckenUH4SfkitcJu4z5KU6G1Zmse9uiKMW8bXT76TSNbeX6JOpRI6jmqTTE00I4t73n4Y7aIbcG+JIEd08ArNB2V3XRApTJgeICO8pz9oc4AF4Ef+pUh+oKDWJ/ope2UjQpzA/iH/AEqUgyuAI/RSp4lWhapRGxBQhTHJYx9ohcBniBgDMbkGDMgQJ0PK60eHYs1WBxEGSDBlEMiekyWh2m0DYhXFYA6+e6GHnmoI6rT9wsL74KWVO6EFdvklQWGFSf6qjhCrPNcXpDOy87LntVXGdSV2c80WwpHK4B2hUdUQyiwqiXA6Eyoa0KJVmlAF2t5H1lENfpB7oJcolTXsY4/FFzbx5FBbVI37aIIKn1RQ7C+7m8T5Bccp1bHYBDaVaUBZYgdYVA0fcKC5SCnskIxxHIq1Rs6hvksnifHaFBzWVXQ5wkAAm2kmNFoMeCAQQQYg850hK1YWWyxoYXFh5rpVg5OxUXbbf5IrXcyUCVSviWUxL3Bo5kwPUpMfQYlULzP6IFLGsc3O17Sz+YER5+o9Vl8e9p6WGOVwLnmPCNgdCTsi1ViRtV8TALjoASewuV4Cr7YYqq7+F/Da0mCWWcNruF+cCPS6j2p9ss7W08O4MzMJquMyGuBAa22sSZ6jS8eHqcVcYBMgWgaeixyTtVAaR9Mw/tNVyjM68QfAduwhcvD4finhF3DtEeVly4LzexHYXibXOIJDW7GNROp3AOxjZelwnHnYcECk007ONQFxGXKPEY7G4EXC8PhazQ8AjObQ8E2HK/LlothnEWhocCWwfitDjPkQI8rBbOUoO4ls3sT7ekiKVLM6TMEui1jYba+SFW9v3t+Km1hzH4g6YEbAi/6LDxHFCJyOpxqcrQHAcxsdearT9oGhsEF5JADnZbaaWtdX9+T0TRu0vbbEzmNIZCIHhdOY/DF7jomsL7bVSSH0om4kOEc9ddfvReW/ermychgiQNrkTzmw3QcXjHubZhMkRYggRcGO+3VH25B0e5pe1pJjKwn75HoVXG+2b6UTh8w3LXHXbwxK8GA/MD7uBo4Q4mZ1uJK2+HYioLBrz/jbYjkfrp3UPLlhu7CjWxHt+4Zg3DyQQAcziCNz8I7Lqft68n/48CBu/W0/hOn5I5q2sxp/yj8wpDSfwATH4ZQvlzfgWjMd7cYklwFJjSbMnNDepJN/OBp56tL2scYLmMIDfHDzZ8jSxttF5sZVqnDw9sOZLeRbPyhAw3BKbXZmUoPO4HoTCHnyPpP/AAFFm+2Y3yTc2nSbb3Mf2CHxH2lxBcH0MmRoh1MjMXG8mReNNOR1TNXhxdrTae+U/VdQ4KwaMptnlI+TbIU8/wCQox63/wBQqky1lINhw1eTJ+E+XKL6W1SbPb2uXtJdSgG7QIDrRcm4567L1dPh3Mt/yg/mrO4e06kkdm/otk8vr+R0Yf8A991ctmUZgwR7yJN2wTyHqsTDe1eJFZ9QPl7mBplsssBDgAYB9N+a9p+6qWoYAf8ADTn1yohwbev/AOv/AFT/ALvr+Qo87S9uMQ7RjDMiW06hDeU+LbySXEPaLEuJZVrimYaIaC0y0lwcepm8WsLWXrThG/3y/wDVLHhNGZ92z/RT/wCqOOV9/wC/wFI86ParFuqZhiKNrim1oLSNQCIzfOUxjPaHiGUeOnBI+FmR2s3L7D+3Vb4wjRoAOwb+QUHDt5D5fojjmEfPsQyqKhqVC8yRcklzpgASZk7ap53EKlRobTD5bIDs3gZqSAfhm575l7H9nbyHoP0VTw2kdWNPdrf0UvFke/P7hZ5PhvEPd3bXl+pLSRpfW2ZRS9rq5eTTLs7jcz8Q7bDoBZesPBaJMmmyeeVs/REZwqmBDWgDkNPLl5KVhmv+jsxsJxLGuloqPYHG5cQSBuWzdh1FoNrLzz8YajSwYirUGacz5cJAgWMkEt0vK93V4UxwjQEbEi3ldKHgbGjwwANLCBzjkmseWhWec4fhqke7dUc0OAJflyty2IaQT4rtFj+SD7Q8bcazh71td0AOeWMa0XkNGUXg/wC3ovSHggOrz62B590hi+CvbPui3pIEN1FhGt9fqlDHkXadeg5I8XXxAMuJLnuOmgG0peg9s35/Ystiv7K1m3zA9lGH4Pl+JjnHloPUOWzg0uirQ+zASJDWNHJz/EO/VckqnDqpJMfVcuf65is9N+4aQdZzfU/qtrh3BaUfAx3kPzWRWpuDz4n20Frmd+n1XouByWSXE3v5rohOLfQqLv4PT/8AxM/0t/RVHC2AWps/0j9FrZTCrljZbJoKMj93sH4G+g/RccK3+Uei0/d9FDqP3Cq4iox/2VvII1OmBoAmzQ6IrML92QnEKFc673ia9x1U+5HNPQhb3nZd7xMe56qpopFAfeKM6K6ku92UgQLMoLkXIVHuykUCkqplMe4cq+6PJAC8FVIKZNIquRMQs5rlR7Hc057voqupJ2SxMsPP0Ulp5/NMZERtJKwoVZTPNXazrumhTVvdosdCYp/ZVHU/Xy17J99JCdRsmmJoRIPfsqO6psUlV1JXZLQoWpZ1ELRNFCdTQKhQUQuTPu1KYht7WPObKRI5i5N57dUyX0xTIYDPcaDn0tH5jVYv7SJE6kX2ItofKFxxniIa3rtcAiQeW/qF5uOSfhmvI9JR4gBbL4Z5X/r/AGVBjcz9QG2gbzvN+egGt9gsc4wcjB3I3Efr9FSlV8QAJcTym32ZPL87WbIl2Pkb4xwc4BpB10vp+vP6qwxI2v5Lz3vWl5Jnw6Agh0nc6WRTWgzYSTJk3MXHf625Kl8vKmFo3/2gf0MT3VXPAN4/L1WO3FAjMSZiYgAO0kGN7ToT5rsPjc2/h03vf6W8rQt182SW0GmavX9VWEuMS7m3XTcjtPbf6qzMVJyidJ1kkTEi9/srSPzk+0HEM0KMyqKhm4J6iDYXPSdN/qh0qk7jf5CdNY691pH5WOT3odBgFDiruOWx+4MKlR4suhNPoAZer5lQx81Z7gmwGnaKjNkR7xlF0P3gEXUDIqIRK6rVlAc9aIlsYKh7EAVVJrIFZLaaYbRSzKgRxXEJMaJ92ugJd9f7soNRMLG2wuqMBS1N6MXoDsrkAQnMErqj7oReqRLDGha0JOs0j+y2cGARdWxOGaY/os2y0tGKGLltBjRaPooRsVI8g6iALSYFjljS8WmbD68pKuIqhuggEAkA85BGl+XmtJ+CiBtf+m3O/wB2XGFgscRoCI3MHfWP7cl5+E1RDEXOcQ0GQL7iImI6Tf71JhKjiZ2GtzZvwtHK/j3281bEs2hwtB1sTOaAVBs1kSDa0AttMT6Ab/rpzTQUFa5rc0EwBqDYxBjc/FG51CMzGiIP4pGhFxzF7xAJtp3VMBlygtMggG0gXaC35z6eSJhKBGaw+IwdyLeEC+w06jaUotW7AJhm5mhxDSZJjpyv9BsfNEayAJjw6awRm8Rm9gZCVpUHNMD4ZufTp35+aZ/F4iRYZQTOUAjrYGVXKIBzii28jmI5W10Itp/ZFHEQA3LYACdNToLa/OLLMxLgxsNG8GYgGCATESopUi2DAmJk66xrsdB680tNaCzadXGWX23B5SdfIjbn1IUe8aBAuevKZPoBv6nbNnM4zFt7RPQffmjMq2IaLj9NRHnePNTS9jtj1PFRAAM7fna87eio+sJs0DW8ut21JH/UJekXWBBIgaxOvzsTfojOsIjy1tr5iBp02TjOaWmO/ZdmIIEuIubfDItcxP1PIRKs6sDsRy6ja1/z25oYpNcPh163+9EKtw4GIJbGnK32Fpj+ROLuw5DVOTafKD+Yjn8lLxETLZ+GZvFjoNrHsl3AtJcXTPSdR8t0VzwQLaXtAmSLExOlus87rZ/Mm+h2vJDm3s4fMdN76z6KMhIkCe038yI/v5oD/EB8QNxpMDSOxsERtMx8VvCOVtLTMW76bjRf1swVEOJmL3kA84nTmLH0VWOJtoZIiY36/for5y4Q74ojkJG17xoPIIjqtoA/CI1guMxeZ56cp6i185+R6Kh0WNiYixv212V6bSdrc+vKekFLM4hAn4YsCcp3OhOplpEqf2lpeRmvuBsAANzoABHn0SfzmLSCOIm3LW8G9o+SLTj789eWhSzKgIkbkiJ3B6X667Hmup1yxwiCJIO97za4N/IqofNGaDKXf5qalNKYXGFsl1wTP4dbQ22ggdN1Y4u2Y3GX4rxmgn1tPmt4/KiwsI2lK79nP3Cvgnl7REANguJ0GupPUfeqaphpdAqsJsI8QE3mD3t5LVZUwA0JB/smaj7SdglBUh+VzYcBcQTf8xY36IuKBFPMbB1mzqetlotsPAm7EfcrkquW9Ix5MIw85jSNrzt96KZ1neJ12Bi3n016BDZXuOQH6Irw06Xncdb35f0Xibo2WyX0mvcJ0kSLR2Ed/wCyzK2EFjli5kTpFxJA5gX6T1WmHTvt9n5FTUpAdYBkWtcR9PkqjlaDiefw9BxdciJiJB0iJym5unssQXWIM2iB/NPf0iyfZET1t30v8/RVdQH4TvblP2D6rR5bFxESCSPwiRA2veToe8f2K+lAmbSbTc6HyF4/ynSbHLS0jSBffS8zy19UDPeAIIkTyM7eU+qFIVUUq0SJObMDtAEa2k7wCZ+mqXxLBLbReJkm2x8O8ekoua99PENYgRoANx+aLUa1zYcByO/pbllHktFMVGfTd4gADe0kaEAkx5bwIgm5Cdc46wTruLuG0C4Pmb/IECDEyAJsZJiCZ0vNkag/NDZ8VxeJDehG15VuS8ASwkloLTyIO85jPI332j0PhmBxMmbnTQAxb/2PXfzhLU6gDvFqZN5gDa2mo2vZXpWDoIIzTFtfwmdJg/Idk+Qh0wNLA7+XhHU2Fus9FfMQALnTWRHKdI3lKUcVI1jYb6Q433EkjTdHziBY6gkNje8RMxp+l0rGd74QOkzv1PfX6obgC6ZMnzEXA9Dy56KKuJh5nQAQOci55Zdp5g+Yn4loaJMBpEx/mPLaAesJpiGnH+UQDe98ogn5x9ECo90AgG8yDG9hJnm70m9kvUxEtzuPi89LRpoIIupOKLQ4GDoItaCJn1i/Pe6tMBmjWDwZ200Gt9zA1Pl3U1XzMEHSDvEzz1nS9vKyQxhMGR4ec62EeQPpdAbXMuJi0xrNgALO111hHG2MYe7x3zFsgmdNdNf5pOWxOYJarTcL8paYFvEQAXdJIuJsD0klLFAloyixJ7EaZdzpp1HO5ceBUb4C0NtfMLXE97kW0+qFHdAUa60ZoBMQdb9Jtc3v5IFHFFwyiAcxABcbQCORGbUx/cBdREWzGSRNyAQfCTMAiZNp2hdSoua0PAzOdLjAeSS60XsfCAb3v0VLHpgNYms7O0NBLgQ1v8pdq0W6tEDWQZuLsYN+YiB8IAv4iCSNgRYQHDoRELOoUcxDXA5zBnxHLF43mIEWtA3stLhbSzKQRYsOa0vgAuuTPP0PMJ8UnQXs2cWctalRAOQOhwy2c8kBxdY2JdEWjLYq1YU3PrtDAMjCQ4AgjwmziNe/91JJGKDXEf8AlBMzcF4I87+Vlo1WU6xr0cuUkZpaBLrC7jym3kt4ui7Rmezn8dralYGWOe1gzTmbuDG2YWM7aQnPausMtMh150voYmdh69E7wvh7RQpRFmjbn/Urz/tawkimx3wiXQDaSDAI7bzst1kcV2DSMt+IdJgtI55guWeyiI+KNbX5rkv6j8ho1o2np5AkXjpur5j4o3geX4fnHolBiLS7uP8AVMTrujipIjS5k8gLg/T0XnpRaJCUq143iT5n79VZlWLmeYPYi35+Spl0I3aD2MkXHcKWjQCLkgX1EyZn/KlxGNtGaw30JsLaz810C41E5p3GlvvcoLH5RH4RI8tfzCsXdZEz3vPnbf6J1rRSZLt+Sg0Q2510131PYaKpq6E8tBoTG/3tsjvqguJ+Y10JPqfzVRGmhIYOBHztc/Y+a4U3NABbz8jbc+uu3ZOl4NzGn1O8bW+RXPcMwNyBA68j35puTBoRhw/CXXdP80OBEddoE9Nwk6LHF8vaWk3N7co6co68gtjKC03vPWT93N1DqE3PMgAiOVh9fJUp0iXEzqpgXEwS7TWSZAJ0vPbUapfC1SRlbIFzAkb3+a2fdAiIzZsoiYkmAJOwKVGHA1vNusCCT8h6JxyKtkuLM0YswQIzWgwNy2DHfqYnsj06jpJOh2ABNxB7am3RWNLNmgAE/nfvy/TlGjp00P8AqtbsRr07rVSTFTBYgtc6/cWOpIB768tCLapImYEm5AJkXMCDfYkCfzlExj8u4cYJPcxA56z80qzFAWAm4Mg2zT4R6ie/z1xrRJD65M9oEmRBYAdYIUjEQTEDYa2vPnN/QJd1XKdRDNNDaYJjyg9COio5wylw0A9Q7S3K5+a146Qi9KpLgGixtHQaG+4toLXTlJzQwSfFmboP/I05oB1JaIHeQELAQYcSIjYaPaQABy8Lj5FEwmU5WuH/AKk7hs376j07ptpDGywhjsoaAQHA2JDRmmSdAI+ZKu2A3xGJaHGJOuWwE2trY6dCkw4tBEzmncXAIBH3+SMauZwO3wxzaHNMHneR2ao7HZc1Gw+IljTBJEk6S0nQRJ6pzDAe7DHAG38QGbZmB4b0BbqDuXHoM1lL8JHQgTLoEZRbuI6jTVMuqw4hkTcd2y0NFv8AF0BACYy+Hb4jkBsSJLhBIBg7CAJtaJGqmtUIIAnMWyTB0B2kyCQ0gFZ+IxBLRG97dHZSTz1Ou4B5o1PF5SSN2NFybloEkReTDfUqkhHoWV/eZXgTUaRDZjOxjppuBA8TgHCWmJ5wm6FasXVA3Dmm98BzvFo0Rq6ABM89ZXnRimy10HRzQ4iY8JyGNJ0jtqu/bXnR78jWkHM4kkF0Eu2vf7hUpaHZ6nGcY/Z6bGAhzmtGbIZDbRYkczysPRYD8TLiRJuQb7kXB5kTryCo2vnaCNMsdwCMtv5b9vEY3VKAaG5ZAcJcZgxl2vraL6WCmTsALcXP4QNbZaZi/MhcmaT2QJaHHmQ2T1+E/VckIXDRmaI/Az5tEq7T4T/gnz928/VcuXBIsNhnGPJ3/FEnxNHMf8lC5ZjL1D442t/uVqw/iN7M/wBk/W65ckhEPG3U/wDFcNKfVo+q5ckuwRah8BO+Zv5o1Hb7/CFy5NmiIlBqPManf/cQuXJLoQQat7D80Rx8H3yXLlIAsTr/AK/kynCU4kPATvmienJSuW8CWed4p+Ls36tWaD4Sd4JnrlafquXL6GL9JkEr/G3qypPrUH5D0U4dx9zrqRPXwT9Vy5aT6QDeD/8AjtO/8T/YjuNx3A8sjbLlyxn2DGMM0eOw/CfOXLgdtgDbsy3+53qea5chADxX4htk0+X0RcHr/mcPIZIHYcly5UuhmU25ZPT/APoFoY//AMLDvn/4tXLlURAuGuJrUwdL22+IjTtZNk+E/wCInzDHx9B6LlybGgGjrfzR5Rp2WlwqmCWyB8bxoNPd6fMrlygEaOCMsaTcwuXLkD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xQTEhUUEhQWFRUXFxgXGBcYFxQcFxcWFxcYFxQYFxgYHSggGBolHBgXITEhJSkrLi4uFx8zODMsNygtLisBCgoKDg0OGhAQGywlICQsLCwsLCwsLCwsLCwsLCwsLCwsLCwsLCwsLCwsLCwsLCwsLCwsLCwsLCwsLCwsLCwsLP/AABEIAMIBAwMBIgACEQEDEQH/xAAbAAACAwEBAQAAAAAAAAAAAAADBAECBQAGB//EAEEQAAEDAgQEAwYDBgYCAQUAAAEAAhEDIQQSMUEFUWFxIoGRBhMyobHwQsHRFBUjUuHxcoKSssLSM2I0BxZTorP/xAAaAQADAQEBAQAAAAAAAAAAAAAAAQIDBAYF/8QAKREAAgICAgICAQMFAQAAAAAAAAECEQMhEjFBUQQTYTJxoRQjkfDxIv/aAAwDAQACEQMRAD8A7KrAK4apAX3D5tlAFaVMKYSFZAVg4rg1WASpDTZanU+5WlgceQY1CzAEWkL8lE4Jo0jJpns+GvDhaJWbjsI5zj4oBM3SnDsZksDdN1aofIcuLg4yOpStCo4a42BkKWYJ43T1KoBYWWbi8U4EiZCqKcmKTUVbHsHixTPiKdr8SpvAnVD4BVaWkPAM8wnxw9h8UAhRLinsaba0YmKDHERcmNJ56W3TWI4S94GURA0snxVZSccjWtEaxc735p04ge6JE3HO8oeRqqHx9mBR4DVItkBGkk+elk9huFkD+JWgg6NAiO5VKfE3ZMoF9J2V8LSfMmfSUOcn2CivBTE+x7HDM2o7MTJLoI66QZ1SmK9i3BksqBx3Dhl9Ddeqw9TKLrq1aREKV8jIvInii/B5zhfAaDqP8RhDwPEZMg9IMQksVDYZTBytFgTO8+i9BiHwCYtyWQzGUpuIPyVKbdthxS6B4TFOBzGx6L1WAxGcA+vVeOxdSHWuNj0T3CMQc8TZKcbVgmL+23DmtLajABmJBgRJ1nkvLZF9I49hG1KBkE5QSImxjWBqvn+Vdfx53Cn4MM8alYuWKCxMFqqWrcxAZFGRHLVGVAAC1dlRi1dlQIDlXI2VQgCmVSGomVTlQMHlU5VcNU5UBRTKuyomVTlQFFAFICvC4BKwOY4jRNnFlLAI9HDOcJDXQNSAokl5Ki34GmcTMaCVZ2EdUOZ0NtpuOVkKlQbEzB5fTsm8MbEZr8ysW0txNkm/1EUqJZAJsfoE5huJZSQNFmYim5phxzdUhWcWrNrl2adHoK2MBN7of7QYgGy89+2LncQS4hyPS0gYnQDmnaPEoAAF1408Yci0+MDRwlS42Pkj19XiFtbpSrxgt1IsvNv4q38LSlcRji/8KSxj5G5j/aORA31SlHGUTTIJh0a9VgvkqWUuitRSJtjTcaVp8P4gQQUhhMEXGGgkrYw2CyiYHqESaBHqcFxEPZB5aLzHHMKGVPC2GkCIFp3haeE0sI5rZw7mFoDoLTqCBryhRCf1uxyjyVHgcqqWr2XEuAUiC5ktMaA27wV5bEYctMfNdkMsZ9HNLG4iuVRlRsq7KrsigOVRCNlXQgAOVSiQuQBQNXZUSFOVFhQPKuIRMq7KiwooGroRAFYN5pNjSB06ZJgLQw/DRfMb8h87oLKuXQIv7VPRZTlLwaxjFdjYZSpm7QTY9hdHoYyQRo02ssmuRaD3R6RAgzptHrKycW1s1T9FcVTvbTomOGU2W940kz1sOyMajCJF/JK1sSNpB68kudqg4bsdxuHaScpIB0B0WR+6ajiR89lduLgySjs4qQ0gaqVyQ9MWHs8Zg6c9klXwDJgGVofvd43/AESOKrB17B3RUuXkGkDpcMGpNkX9jpDdJ1Me6MsyJlBOKnVOmTaNNjKZ0R6dNv4WhY7cWiDFSk0x2bLXMYZhsdIR6mMpltoB7WK826pyKE6qUuIcj0bcc2IAA6hCdilhCoUamHFUkhcrN+hieq0aOIGk73XnaVJ3MdNbJ/DUXG7nQOaiSQ1Z6GnUMls5gBbsl8VgmOu7X6q9NpgBpFhrp6Sh1MDN3VSBsAP6qIun3RTV+DMxDGNBGvTl1SGRb9HhLSDLyTtERH31RxwKlF3OnnI+kLdZox8mTxyZ5iFUheoHAqRFnOnuL+UJPGcNpZHOZnBbsYI7K1miyPqZh5VKtlXLWzOgrME8mA0z1t9VrUPZwkXfBjSN+8omO4lLhcJmlxRjW+G55Tb6rklmm0qOpYooycRwOo10RI5jT+6V/YHbwOhW9iOOgtuId0MjzQWcSpvHjA6dELNP0H1xMQ4V0f1Qyzmt9mMpnwwIM7T2V62Bplog3jzTWb2J4vRi4TBF5iQOU7oZpEGHWTDX5XdRZUxFQvInZWpSsj/yEq0mBojXQqjKrRshEKpCajrYOW9D37dsNAgV64eLhADVMJcIg5sUq4WTYoYwZ/mWgGqRTJMAGU6QrYgMLzKXr4cgwJK3m8PeTFh5j8pUu4a4GCR8/wBFDlH2UlL0eXOFdyKl2DfGkr1ruCPGhafUfIhDPC6kmw8iEucfZXF+jyJoEahD92V6z3D5gx6hAq0I1aE7CjzQaeaKxvdb/uxF2j0CgUG7NCNi0ZtCnyaSn6FFx1IamhQLhAae4CpU4VWAnKVN+yl+CrWwbuB8lq4bEgNMHVYJw9QaiO6uWVBy8ik4pgmbtPFbFDxeII0KzaFKodwO6b/d1Sblp31U0kx22cOKltlV3FpNyqVME2fF9UoaFOdyqpMVtGh+9CHCDPKE+eJgjxWkEGPqr8Iw1DUAEn+a+yZxYptIhjfMD6qLjfRWzzZAUL0T8CxxzZQJ2EfooWn3Iz+o8l7o8/mj0GAagnzTlc0xGWRHX0VqXEmtlDla6Kr8i0N3arQ3kB5J9nEWu/DfsFTF1RUgAQQTtqpv2h0BY1o/EfKFd1eIAcT3QjSGxXUqcp6E2+qIcZ781AKZNAdB03+aC2lIN9LxzVKSJcZWQytB+EFH/bxsxoPYJOFybSYJtD9THB7SHAaW7pVtVrYIExrOiGHK7i2FnVF9j370A+ER6BCxHEXG7dttUiMvwzHVXOHE2qfJTSRVs4cRNidkc8SbYyfXVKP4eLEu15KafDATH5lN8RbNfGccEeEiVShxZtQgPsIgn9Fm+4DNWD5/qrCpyH1U8V4HbG8VTpH/AMZJI+f6JT3fM26KBiO3orsxsbz5KraJaTLig3+a3a657WCTJtz37KH8QzWOiBjMU10AaBC5WFRRLMZJgW6BalHEujf5rFw+HYTJJHqnDAPxkhEkmCbGqgzameyWrM6EckenUH4SfkitcJu4z5KU6G1Zmse9uiKMW8bXT76TSNbeX6JOpRI6jmqTTE00I4t73n4Y7aIbcG+JIEd08ArNB2V3XRApTJgeICO8pz9oc4AF4Ef+pUh+oKDWJ/ope2UjQpzA/iH/AEqUgyuAI/RSp4lWhapRGxBQhTHJYx9ohcBniBgDMbkGDMgQJ0PK60eHYs1WBxEGSDBlEMiekyWh2m0DYhXFYA6+e6GHnmoI6rT9wsL74KWVO6EFdvklQWGFSf6qjhCrPNcXpDOy87LntVXGdSV2c80WwpHK4B2hUdUQyiwqiXA6Eyoa0KJVmlAF2t5H1lENfpB7oJcolTXsY4/FFzbx5FBbVI37aIIKn1RQ7C+7m8T5Bccp1bHYBDaVaUBZYgdYVA0fcKC5SCnskIxxHIq1Rs6hvksnifHaFBzWVXQ5wkAAm2kmNFoMeCAQQQYg850hK1YWWyxoYXFh5rpVg5OxUXbbf5IrXcyUCVSviWUxL3Bo5kwPUpMfQYlULzP6IFLGsc3O17Sz+YER5+o9Vl8e9p6WGOVwLnmPCNgdCTsi1ViRtV8TALjoASewuV4Cr7YYqq7+F/Da0mCWWcNruF+cCPS6j2p9ss7W08O4MzMJquMyGuBAa22sSZ6jS8eHqcVcYBMgWgaeixyTtVAaR9Mw/tNVyjM68QfAduwhcvD4finhF3DtEeVly4LzexHYXibXOIJDW7GNROp3AOxjZelwnHnYcECk007ONQFxGXKPEY7G4EXC8PhazQ8AjObQ8E2HK/LlothnEWhocCWwfitDjPkQI8rBbOUoO4ls3sT7ekiKVLM6TMEui1jYba+SFW9v3t+Km1hzH4g6YEbAi/6LDxHFCJyOpxqcrQHAcxsdearT9oGhsEF5JADnZbaaWtdX9+T0TRu0vbbEzmNIZCIHhdOY/DF7jomsL7bVSSH0om4kOEc9ddfvReW/ermychgiQNrkTzmw3QcXjHubZhMkRYggRcGO+3VH25B0e5pe1pJjKwn75HoVXG+2b6UTh8w3LXHXbwxK8GA/MD7uBo4Q4mZ1uJK2+HYioLBrz/jbYjkfrp3UPLlhu7CjWxHt+4Zg3DyQQAcziCNz8I7Lqft68n/48CBu/W0/hOn5I5q2sxp/yj8wpDSfwATH4ZQvlzfgWjMd7cYklwFJjSbMnNDepJN/OBp56tL2scYLmMIDfHDzZ8jSxttF5sZVqnDw9sOZLeRbPyhAw3BKbXZmUoPO4HoTCHnyPpP/AAFFm+2Y3yTc2nSbb3Mf2CHxH2lxBcH0MmRoh1MjMXG8mReNNOR1TNXhxdrTae+U/VdQ4KwaMptnlI+TbIU8/wCQox63/wBQqky1lINhw1eTJ+E+XKL6W1SbPb2uXtJdSgG7QIDrRcm4567L1dPh3Mt/yg/mrO4e06kkdm/otk8vr+R0Yf8A991ctmUZgwR7yJN2wTyHqsTDe1eJFZ9QPl7mBplsssBDgAYB9N+a9p+6qWoYAf8ADTn1yohwbev/AOv/AFT/ALvr+Qo87S9uMQ7RjDMiW06hDeU+LbySXEPaLEuJZVrimYaIaC0y0lwcepm8WsLWXrThG/3y/wDVLHhNGZ92z/RT/wCqOOV9/wC/wFI86ParFuqZhiKNrim1oLSNQCIzfOUxjPaHiGUeOnBI+FmR2s3L7D+3Vb4wjRoAOwb+QUHDt5D5fojjmEfPsQyqKhqVC8yRcklzpgASZk7ap53EKlRobTD5bIDs3gZqSAfhm575l7H9nbyHoP0VTw2kdWNPdrf0UvFke/P7hZ5PhvEPd3bXl+pLSRpfW2ZRS9rq5eTTLs7jcz8Q7bDoBZesPBaJMmmyeeVs/REZwqmBDWgDkNPLl5KVhmv+jsxsJxLGuloqPYHG5cQSBuWzdh1FoNrLzz8YajSwYirUGacz5cJAgWMkEt0vK93V4UxwjQEbEi3ldKHgbGjwwANLCBzjkmseWhWec4fhqke7dUc0OAJflyty2IaQT4rtFj+SD7Q8bcazh71td0AOeWMa0XkNGUXg/wC3ovSHggOrz62B590hi+CvbPui3pIEN1FhGt9fqlDHkXadeg5I8XXxAMuJLnuOmgG0peg9s35/Ystiv7K1m3zA9lGH4Pl+JjnHloPUOWzg0uirQ+zASJDWNHJz/EO/VckqnDqpJMfVcuf65is9N+4aQdZzfU/qtrh3BaUfAx3kPzWRWpuDz4n20Frmd+n1XouByWSXE3v5rohOLfQqLv4PT/8AxM/0t/RVHC2AWps/0j9FrZTCrljZbJoKMj93sH4G+g/RccK3+Uei0/d9FDqP3Cq4iox/2VvII1OmBoAmzQ6IrML92QnEKFc673ia9x1U+5HNPQhb3nZd7xMe56qpopFAfeKM6K6ku92UgQLMoLkXIVHuykUCkqplMe4cq+6PJAC8FVIKZNIquRMQs5rlR7Hc057voqupJ2SxMsPP0Ulp5/NMZERtJKwoVZTPNXazrumhTVvdosdCYp/ZVHU/Xy17J99JCdRsmmJoRIPfsqO6psUlV1JXZLQoWpZ1ELRNFCdTQKhQUQuTPu1KYht7WPObKRI5i5N57dUyX0xTIYDPcaDn0tH5jVYv7SJE6kX2ItofKFxxniIa3rtcAiQeW/qF5uOSfhmvI9JR4gBbL4Z5X/r/AGVBjcz9QG2gbzvN+egGt9gsc4wcjB3I3Efr9FSlV8QAJcTym32ZPL87WbIl2Pkb4xwc4BpB10vp+vP6qwxI2v5Lz3vWl5Jnw6Agh0nc6WRTWgzYSTJk3MXHf625Kl8vKmFo3/2gf0MT3VXPAN4/L1WO3FAjMSZiYgAO0kGN7ToT5rsPjc2/h03vf6W8rQt182SW0GmavX9VWEuMS7m3XTcjtPbf6qzMVJyidJ1kkTEi9/srSPzk+0HEM0KMyqKhm4J6iDYXPSdN/qh0qk7jf5CdNY691pH5WOT3odBgFDiruOWx+4MKlR4suhNPoAZer5lQx81Z7gmwGnaKjNkR7xlF0P3gEXUDIqIRK6rVlAc9aIlsYKh7EAVVJrIFZLaaYbRSzKgRxXEJMaJ92ugJd9f7soNRMLG2wuqMBS1N6MXoDsrkAQnMErqj7oReqRLDGha0JOs0j+y2cGARdWxOGaY/os2y0tGKGLltBjRaPooRsVI8g6iALSYFjljS8WmbD68pKuIqhuggEAkA85BGl+XmtJ+CiBtf+m3O/wB2XGFgscRoCI3MHfWP7cl5+E1RDEXOcQ0GQL7iImI6Tf71JhKjiZ2GtzZvwtHK/j3281bEs2hwtB1sTOaAVBs1kSDa0AttMT6Ab/rpzTQUFa5rc0EwBqDYxBjc/FG51CMzGiIP4pGhFxzF7xAJtp3VMBlygtMggG0gXaC35z6eSJhKBGaw+IwdyLeEC+w06jaUotW7AJhm5mhxDSZJjpyv9BsfNEayAJjw6awRm8Rm9gZCVpUHNMD4ZufTp35+aZ/F4iRYZQTOUAjrYGVXKIBzii28jmI5W10Itp/ZFHEQA3LYACdNToLa/OLLMxLgxsNG8GYgGCATESopUi2DAmJk66xrsdB680tNaCzadXGWX23B5SdfIjbn1IUe8aBAuevKZPoBv6nbNnM4zFt7RPQffmjMq2IaLj9NRHnePNTS9jtj1PFRAAM7fna87eio+sJs0DW8ut21JH/UJekXWBBIgaxOvzsTfojOsIjy1tr5iBp02TjOaWmO/ZdmIIEuIubfDItcxP1PIRKs6sDsRy6ja1/z25oYpNcPh163+9EKtw4GIJbGnK32Fpj+ROLuw5DVOTafKD+Yjn8lLxETLZ+GZvFjoNrHsl3AtJcXTPSdR8t0VzwQLaXtAmSLExOlus87rZ/Mm+h2vJDm3s4fMdN76z6KMhIkCe038yI/v5oD/EB8QNxpMDSOxsERtMx8VvCOVtLTMW76bjRf1swVEOJmL3kA84nTmLH0VWOJtoZIiY36/for5y4Q74ojkJG17xoPIIjqtoA/CI1guMxeZ56cp6i185+R6Kh0WNiYixv212V6bSdrc+vKekFLM4hAn4YsCcp3OhOplpEqf2lpeRmvuBsAANzoABHn0SfzmLSCOIm3LW8G9o+SLTj789eWhSzKgIkbkiJ3B6X667Hmup1yxwiCJIO97za4N/IqofNGaDKXf5qalNKYXGFsl1wTP4dbQ22ggdN1Y4u2Y3GX4rxmgn1tPmt4/KiwsI2lK79nP3Cvgnl7REANguJ0GupPUfeqaphpdAqsJsI8QE3mD3t5LVZUwA0JB/smaj7SdglBUh+VzYcBcQTf8xY36IuKBFPMbB1mzqetlotsPAm7EfcrkquW9Ix5MIw85jSNrzt96KZ1neJ12Bi3n016BDZXuOQH6Irw06Xncdb35f0Xibo2WyX0mvcJ0kSLR2Ed/wCyzK2EFjli5kTpFxJA5gX6T1WmHTvt9n5FTUpAdYBkWtcR9PkqjlaDiefw9BxdciJiJB0iJym5unssQXWIM2iB/NPf0iyfZET1t30v8/RVdQH4TvblP2D6rR5bFxESCSPwiRA2veToe8f2K+lAmbSbTc6HyF4/ynSbHLS0jSBffS8zy19UDPeAIIkTyM7eU+qFIVUUq0SJObMDtAEa2k7wCZ+mqXxLBLbReJkm2x8O8ekoua99PENYgRoANx+aLUa1zYcByO/pbllHktFMVGfTd4gADe0kaEAkx5bwIgm5Cdc46wTruLuG0C4Pmb/IECDEyAJsZJiCZ0vNkag/NDZ8VxeJDehG15VuS8ASwkloLTyIO85jPI332j0PhmBxMmbnTQAxb/2PXfzhLU6gDvFqZN5gDa2mo2vZXpWDoIIzTFtfwmdJg/Idk+Qh0wNLA7+XhHU2Fus9FfMQALnTWRHKdI3lKUcVI1jYb6Q433EkjTdHziBY6gkNje8RMxp+l0rGd74QOkzv1PfX6obgC6ZMnzEXA9Dy56KKuJh5nQAQOci55Zdp5g+Yn4loaJMBpEx/mPLaAesJpiGnH+UQDe98ogn5x9ECo90AgG8yDG9hJnm70m9kvUxEtzuPi89LRpoIIupOKLQ4GDoItaCJn1i/Pe6tMBmjWDwZ200Gt9zA1Pl3U1XzMEHSDvEzz1nS9vKyQxhMGR4ec62EeQPpdAbXMuJi0xrNgALO111hHG2MYe7x3zFsgmdNdNf5pOWxOYJarTcL8paYFvEQAXdJIuJsD0klLFAloyixJ7EaZdzpp1HO5ceBUb4C0NtfMLXE97kW0+qFHdAUa60ZoBMQdb9Jtc3v5IFHFFwyiAcxABcbQCORGbUx/cBdREWzGSRNyAQfCTMAiZNp2hdSoua0PAzOdLjAeSS60XsfCAb3v0VLHpgNYms7O0NBLgQ1v8pdq0W6tEDWQZuLsYN+YiB8IAv4iCSNgRYQHDoRELOoUcxDXA5zBnxHLF43mIEWtA3stLhbSzKQRYsOa0vgAuuTPP0PMJ8UnQXs2cWctalRAOQOhwy2c8kBxdY2JdEWjLYq1YU3PrtDAMjCQ4AgjwmziNe/91JJGKDXEf8AlBMzcF4I87+Vlo1WU6xr0cuUkZpaBLrC7jym3kt4ui7Rmezn8dralYGWOe1gzTmbuDG2YWM7aQnPausMtMh150voYmdh69E7wvh7RQpRFmjbn/Urz/tawkimx3wiXQDaSDAI7bzst1kcV2DSMt+IdJgtI55guWeyiI+KNbX5rkv6j8ho1o2np5AkXjpur5j4o3geX4fnHolBiLS7uP8AVMTrujipIjS5k8gLg/T0XnpRaJCUq143iT5n79VZlWLmeYPYi35+Spl0I3aD2MkXHcKWjQCLkgX1EyZn/KlxGNtGaw30JsLaz810C41E5p3GlvvcoLH5RH4RI8tfzCsXdZEz3vPnbf6J1rRSZLt+Sg0Q2510131PYaKpq6E8tBoTG/3tsjvqguJ+Y10JPqfzVRGmhIYOBHztc/Y+a4U3NABbz8jbc+uu3ZOl4NzGn1O8bW+RXPcMwNyBA68j35puTBoRhw/CXXdP80OBEddoE9Nwk6LHF8vaWk3N7co6co68gtjKC03vPWT93N1DqE3PMgAiOVh9fJUp0iXEzqpgXEwS7TWSZAJ0vPbUapfC1SRlbIFzAkb3+a2fdAiIzZsoiYkmAJOwKVGHA1vNusCCT8h6JxyKtkuLM0YswQIzWgwNy2DHfqYnsj06jpJOh2ABNxB7am3RWNLNmgAE/nfvy/TlGjp00P8AqtbsRr07rVSTFTBYgtc6/cWOpIB768tCLapImYEm5AJkXMCDfYkCfzlExj8u4cYJPcxA56z80qzFAWAm4Mg2zT4R6ie/z1xrRJD65M9oEmRBYAdYIUjEQTEDYa2vPnN/QJd1XKdRDNNDaYJjyg9COio5wylw0A9Q7S3K5+a146Qi9KpLgGixtHQaG+4toLXTlJzQwSfFmboP/I05oB1JaIHeQELAQYcSIjYaPaQABy8Lj5FEwmU5WuH/AKk7hs376j07ptpDGywhjsoaAQHA2JDRmmSdAI+ZKu2A3xGJaHGJOuWwE2trY6dCkw4tBEzmncXAIBH3+SMauZwO3wxzaHNMHneR2ao7HZc1Gw+IljTBJEk6S0nQRJ6pzDAe7DHAG38QGbZmB4b0BbqDuXHoM1lL8JHQgTLoEZRbuI6jTVMuqw4hkTcd2y0NFv8AF0BACYy+Hb4jkBsSJLhBIBg7CAJtaJGqmtUIIAnMWyTB0B2kyCQ0gFZ+IxBLRG97dHZSTz1Ou4B5o1PF5SSN2NFybloEkReTDfUqkhHoWV/eZXgTUaRDZjOxjppuBA8TgHCWmJ5wm6FasXVA3Dmm98BzvFo0Rq6ABM89ZXnRimy10HRzQ4iY8JyGNJ0jtqu/bXnR78jWkHM4kkF0Eu2vf7hUpaHZ6nGcY/Z6bGAhzmtGbIZDbRYkczysPRYD8TLiRJuQb7kXB5kTryCo2vnaCNMsdwCMtv5b9vEY3VKAaG5ZAcJcZgxl2vraL6WCmTsALcXP4QNbZaZi/MhcmaT2QJaHHmQ2T1+E/VckIXDRmaI/Az5tEq7T4T/gnz928/VcuXBIsNhnGPJ3/FEnxNHMf8lC5ZjL1D442t/uVqw/iN7M/wBk/W65ckhEPG3U/wDFcNKfVo+q5ckuwRah8BO+Zv5o1Hb7/CFy5NmiIlBqPManf/cQuXJLoQQat7D80Rx8H3yXLlIAsTr/AK/kynCU4kPATvmienJSuW8CWed4p+Ls36tWaD4Sd4JnrlafquXL6GL9JkEr/G3qypPrUH5D0U4dx9zrqRPXwT9Vy5aT6QDeD/8AjtO/8T/YjuNx3A8sjbLlyxn2DGMM0eOw/CfOXLgdtgDbsy3+53qea5chADxX4htk0+X0RcHr/mcPIZIHYcly5UuhmU25ZPT/APoFoY//AMLDvn/4tXLlURAuGuJrUwdL22+IjTtZNk+E/wCInzDHx9B6LlybGgGjrfzR5Rp2WlwqmCWyB8bxoNPd6fMrlygEaOCMsaTcwuXLkD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w2.google.com/mw-panoramio/photos/medium/535269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Працював</a:t>
            </a:r>
            <a:r>
              <a:rPr lang="ru-RU" dirty="0" smtClean="0">
                <a:solidFill>
                  <a:srgbClr val="FFC000"/>
                </a:solidFill>
              </a:rPr>
              <a:t> над </a:t>
            </a:r>
            <a:r>
              <a:rPr lang="ru-RU" dirty="0" err="1" smtClean="0">
                <a:solidFill>
                  <a:srgbClr val="FFC000"/>
                </a:solidFill>
              </a:rPr>
              <a:t>твором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упродовж</a:t>
            </a:r>
            <a:r>
              <a:rPr lang="ru-RU" dirty="0" smtClean="0">
                <a:solidFill>
                  <a:srgbClr val="FFC000"/>
                </a:solidFill>
              </a:rPr>
              <a:t> 14 </a:t>
            </a:r>
            <a:r>
              <a:rPr lang="ru-RU" dirty="0" err="1" smtClean="0">
                <a:solidFill>
                  <a:srgbClr val="FFC000"/>
                </a:solidFill>
              </a:rPr>
              <a:t>років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щоразу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вертаючись</a:t>
            </a:r>
            <a:r>
              <a:rPr lang="ru-RU" dirty="0" smtClean="0">
                <a:solidFill>
                  <a:srgbClr val="FFC000"/>
                </a:solidFill>
              </a:rPr>
              <a:t> до </a:t>
            </a:r>
            <a:r>
              <a:rPr lang="ru-RU" dirty="0" err="1" smtClean="0">
                <a:solidFill>
                  <a:srgbClr val="FFC000"/>
                </a:solidFill>
              </a:rPr>
              <a:t>нього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підсвідомого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бажання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напитися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цілющої</a:t>
            </a:r>
            <a:r>
              <a:rPr lang="ru-RU" dirty="0" smtClean="0">
                <a:solidFill>
                  <a:srgbClr val="FFC000"/>
                </a:solidFill>
              </a:rPr>
              <a:t> води. Так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тримався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світі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1940 по 1956 </a:t>
            </a:r>
            <a:r>
              <a:rPr lang="ru-RU" dirty="0" err="1" smtClean="0">
                <a:solidFill>
                  <a:srgbClr val="FFC000"/>
                </a:solidFill>
              </a:rPr>
              <a:t>рік</a:t>
            </a:r>
            <a:r>
              <a:rPr lang="ru-RU" dirty="0" smtClean="0">
                <a:solidFill>
                  <a:srgbClr val="FFC000"/>
                </a:solidFill>
              </a:rPr>
              <a:t>. У </a:t>
            </a:r>
            <a:r>
              <a:rPr lang="ru-RU" dirty="0" err="1" smtClean="0">
                <a:solidFill>
                  <a:srgbClr val="FFC000"/>
                </a:solidFill>
              </a:rPr>
              <a:t>березні</a:t>
            </a:r>
            <a:r>
              <a:rPr lang="ru-RU" dirty="0" smtClean="0">
                <a:solidFill>
                  <a:srgbClr val="FFC000"/>
                </a:solidFill>
              </a:rPr>
              <a:t> 1956 р. журнал «</a:t>
            </a:r>
            <a:r>
              <a:rPr lang="ru-RU" dirty="0" err="1" smtClean="0">
                <a:solidFill>
                  <a:srgbClr val="FFC000"/>
                </a:solidFill>
              </a:rPr>
              <a:t>Дніпро</a:t>
            </a:r>
            <a:r>
              <a:rPr lang="ru-RU" dirty="0" smtClean="0">
                <a:solidFill>
                  <a:srgbClr val="FFC000"/>
                </a:solidFill>
              </a:rPr>
              <a:t>» </a:t>
            </a:r>
            <a:r>
              <a:rPr lang="ru-RU" dirty="0" err="1" smtClean="0">
                <a:solidFill>
                  <a:srgbClr val="FFC000"/>
                </a:solidFill>
              </a:rPr>
              <a:t>видрукував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повість</a:t>
            </a:r>
            <a:r>
              <a:rPr lang="ru-RU" dirty="0" smtClean="0">
                <a:solidFill>
                  <a:srgbClr val="FFC000"/>
                </a:solidFill>
              </a:rPr>
              <a:t>, а </a:t>
            </a:r>
            <a:r>
              <a:rPr lang="ru-RU" dirty="0" err="1" smtClean="0">
                <a:solidFill>
                  <a:srgbClr val="FFC000"/>
                </a:solidFill>
              </a:rPr>
              <a:t>наступного</a:t>
            </a:r>
            <a:r>
              <a:rPr lang="ru-RU" dirty="0" smtClean="0">
                <a:solidFill>
                  <a:srgbClr val="FFC000"/>
                </a:solidFill>
              </a:rPr>
              <a:t> року, </a:t>
            </a:r>
            <a:r>
              <a:rPr lang="ru-RU" dirty="0" err="1" smtClean="0">
                <a:solidFill>
                  <a:srgbClr val="FFC000"/>
                </a:solidFill>
              </a:rPr>
              <a:t>вже</a:t>
            </a:r>
            <a:r>
              <a:rPr lang="ru-RU" dirty="0" smtClean="0">
                <a:solidFill>
                  <a:srgbClr val="FFC000"/>
                </a:solidFill>
              </a:rPr>
              <a:t> по </a:t>
            </a:r>
            <a:r>
              <a:rPr lang="ru-RU" dirty="0" err="1" smtClean="0">
                <a:solidFill>
                  <a:srgbClr val="FFC000"/>
                </a:solidFill>
              </a:rPr>
              <a:t>смерті</a:t>
            </a:r>
            <a:r>
              <a:rPr lang="ru-RU" dirty="0" smtClean="0">
                <a:solidFill>
                  <a:srgbClr val="FFC000"/>
                </a:solidFill>
              </a:rPr>
              <a:t> автора, вона </a:t>
            </a:r>
            <a:r>
              <a:rPr lang="ru-RU" dirty="0" err="1" smtClean="0">
                <a:solidFill>
                  <a:srgbClr val="FFC000"/>
                </a:solidFill>
              </a:rPr>
              <a:t>з’явилась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окремою</a:t>
            </a:r>
            <a:r>
              <a:rPr lang="ru-RU" dirty="0" smtClean="0">
                <a:solidFill>
                  <a:srgbClr val="FFC000"/>
                </a:solidFill>
              </a:rPr>
              <a:t> книжкою.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a/a6/%D0%A0%D1%96%D0%BA%D0%B0_%D0%A1%D0%B5%D0%B9%D0%BC_%D0%BA%D0%BE%D0%BB%D0%BE_%D0%86%D0%B3%D0%BE%D1%80%D1%96%D0%B2%D0%BA%D0%B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4978896" cy="557748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До спогадів про дитячі роки Довженко вперше звернувся у 1942 році. Повість зачарована Десна була завершена у 1955 році. Цей твір він не писав задля постановки чи навіть публікації, творив для себе, для рідних матері та </a:t>
            </a:r>
            <a:r>
              <a:rPr lang="uk-UA" dirty="0" err="1" smtClean="0">
                <a:latin typeface="Comic Sans MS" pitchFamily="66" charset="0"/>
              </a:rPr>
              <a:t>сестри.Довженко</a:t>
            </a:r>
            <a:r>
              <a:rPr lang="uk-UA" dirty="0" smtClean="0">
                <a:latin typeface="Comic Sans MS" pitchFamily="66" charset="0"/>
              </a:rPr>
              <a:t> називав її автобіографічною кіноповістю.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a03676858c7bca87c63ba44dde1b5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280920" cy="374441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/>
              <a:t>Кіноповість</a:t>
            </a:r>
            <a:r>
              <a:rPr lang="ru-RU" i="1" dirty="0" smtClean="0"/>
              <a:t> “Зачарована Десна”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екранізована</a:t>
            </a:r>
            <a:r>
              <a:rPr lang="ru-RU" i="1" dirty="0" smtClean="0"/>
              <a:t> в 1964 </a:t>
            </a:r>
            <a:r>
              <a:rPr lang="ru-RU" i="1" dirty="0" err="1" smtClean="0"/>
              <a:t>році</a:t>
            </a:r>
            <a:r>
              <a:rPr lang="ru-RU" i="1" dirty="0" smtClean="0"/>
              <a:t> Ю.Солнцевою. Вона </a:t>
            </a:r>
            <a:r>
              <a:rPr lang="ru-RU" i="1" dirty="0" err="1" smtClean="0"/>
              <a:t>з</a:t>
            </a:r>
            <a:r>
              <a:rPr lang="en-US" i="1" dirty="0" smtClean="0"/>
              <a:t>’</a:t>
            </a:r>
            <a:r>
              <a:rPr lang="ru-RU" i="1" dirty="0" smtClean="0"/>
              <a:t>явилась як </a:t>
            </a:r>
            <a:r>
              <a:rPr lang="ru-RU" i="1" dirty="0" err="1" smtClean="0"/>
              <a:t>сповідь</a:t>
            </a:r>
            <a:r>
              <a:rPr lang="ru-RU" i="1" dirty="0" smtClean="0"/>
              <a:t> </a:t>
            </a:r>
            <a:r>
              <a:rPr lang="ru-RU" i="1" dirty="0" err="1" smtClean="0"/>
              <a:t>змученого</a:t>
            </a:r>
            <a:r>
              <a:rPr lang="ru-RU" i="1" dirty="0" smtClean="0"/>
              <a:t> </a:t>
            </a:r>
            <a:r>
              <a:rPr lang="ru-RU" i="1" dirty="0" err="1" smtClean="0"/>
              <a:t>митця</a:t>
            </a:r>
            <a:r>
              <a:rPr lang="uk-UA" sz="2800" i="1" dirty="0" smtClean="0"/>
              <a:t>.</a:t>
            </a:r>
            <a:r>
              <a:rPr lang="ru-RU" sz="2800" dirty="0" smtClean="0"/>
              <a:t> </a:t>
            </a:r>
            <a:r>
              <a:rPr lang="uk-UA" dirty="0" smtClean="0"/>
              <a:t>Світ </a:t>
            </a:r>
            <a:r>
              <a:rPr lang="uk-UA" dirty="0" err="1" smtClean="0"/>
              <a:t>“Зачарованої</a:t>
            </a:r>
            <a:r>
              <a:rPr lang="uk-UA" dirty="0" smtClean="0"/>
              <a:t> </a:t>
            </a:r>
            <a:r>
              <a:rPr lang="uk-UA" dirty="0" err="1" smtClean="0"/>
              <a:t>Десни”</a:t>
            </a:r>
            <a:r>
              <a:rPr lang="uk-UA" dirty="0" smtClean="0"/>
              <a:t> глибокий, невичерпний до дна. Після того як я прочитала її одразу ж згадала своє веселе і безтурботне дитинство, але мені стало сумно через те, що воно вже більше ніколи до мене не повернеться.</a:t>
            </a:r>
            <a:endParaRPr lang="ru-RU" dirty="0"/>
          </a:p>
        </p:txBody>
      </p:sp>
      <p:sp>
        <p:nvSpPr>
          <p:cNvPr id="19458" name="AutoShape 2" descr="data:image/jpeg;base64,/9j/4AAQSkZJRgABAQAAAQABAAD/2wCEAAkGBhQSERQUExQVFRUVFxQYGBgYFxcYHBgaHBUaFxgaGBkXGyYeGBojGhcXHzAgIycpLCwsGh4xNTAqNSYrLCkBCQoKBQUFDQUFDSkYEhgpKSkpKSkpKSkpKSkpKSkpKSkpKSkpKSkpKSkpKSkpKSkpKSkpKSkpKSkpKSkpKSkpKf/AABEIALEBHQMBIgACEQEDEQH/xAAbAAABBQEBAAAAAAAAAAAAAAAFAAIDBAYBB//EAEgQAAIBAgQDBQQHBQYFAgcAAAECEQADBBIhMQVBUQYTImFxMoGRoQcUI0JyscEzUmLR8IKSorLh8RUWNFPCJHMXQ2OTo7Pi/8QAFAEBAAAAAAAAAAAAAAAAAAAAAP/EABQRAQAAAAAAAAAAAAAAAAAAAAD/2gAMAwEAAhEDEQA/APWs1OmoQ1OmgkBp1RA09TQOrk1wmmzQPmkTTJpTQdmlNcmmzQPpUyaU0D6VMmlNA+lTM1cLUDzSzVHmrmaaCQU6opruagkmlTM1KaB80qZNLNQPBrs1HmpTQSzSmowa7NA6lTZpTQOJrhNcJpE0CNKuUpoO1w1yaU0Ea0+o1cV0vQPp4qDPSfEqgl2VR1YgD4mgnNNzVxLysJUgg8wZ/KmE0D81KajpTQSTXC1NppoHzXC1MBpE0Ds1cLUwmuUD5pTTM1NLUEhakGqPNSzUEoNOmogaeKB+alnppNNJoB9/jEXSoEhWCtGsGNoAmddgDty1NEy1ZTsriu8vYqYhbrleuruuvXY/EdK04NBIpp9RCnBqCSuzTRXZoOg0ppoNI0HSa5mrlKaB01zNXK5NA6aWauVygq23p+aoBT1oHlq8k45x76zdZiRpOUa+FeQH6+der3HABJ2GteUXOyLqWYlAgBJI0I5xrQLhvaS7hjnRtvunUEcx8Om1euYe/nRWmcyg6eYmvFMPwNr2IW1bBaTDSQJA9tiOQAnTy869ht8Ssh+5DAMsALqOWgE76UF6a7Qa/wBqbCEhmIIMRBneD7qjxfa60hUCXB5ry8tdzQHa4TQCz21sndXXzifyNRf85LkYlYdYgE+0CY06GOVBojTc1Z1O21k28zSGnLk3M9fSs/f+kC6pbwpE6TPhHuOtB6Dmrk15z/8AEe8HBKJlj2dRPmDRS19IlsrqhDEEgAgj40GxzUprD4f6Rjs9sTGhBMT5yNB8aFn6RL8mMmm3hI5+vSaD0ua7mrFXO35HdN3UhlOcbkGdII0/3q5xbtEHso1vvBLISQIAGYSCd/hQahryopZiAqgkk7ADesja7a4q+5+r4b7PUKzkSfPcBdOVCO3OPbFfZ2W8ABE7Atv1225UE7OcWayq2zocxDpMMPXy2150HqnAuJPetlriZHDFSsqTpETl0q7exARSx2UFj6AT+lYnh3HjhyQEe6XaSAPZEeBVCzr6zR3B8PN1rl7EoUJVrapmkLagSWy6SSW1PKKAX2Cu5jcYfeUMR/E1xjr861L8RtKxU3EBGpBZQR7przjGYbEW8RcGGcZLhABtsYyiYzQIB1P9HQTieFYnMfCWOsmQQxneTvQevPj7a73EHqy/zqwlwESCI6zXi44NiNJXYdR7gPjV61wbG5SIaNNM6xHSJoND2l7fXExDWbJChJEwrFmG/tTC6wOsb0U7PdrSbM4qFJK5GWDnB6quzD3Vm+CcPOHFxryK2stsxUZeoPUzr+Yq3isA+NGawFKgp4xdOUQD4QgkTB8vfQbG52kw4BPeqYEwDJ/rSreFx6XPZPuOh2nn5V59b7C4nUZrcdJb9BRDB9jsSp1urPUFtojp0oNfd4lbVlTNLMYAGvxjam47ilu0pLtEaQNTPSB5Vm7PZG5auLcFxQF8TEmNRseketQ4zs4l0tcOKDSSSwAI1A5g7RQaXhfG0xGbICCp2PMHYipsXxBLZGdguaYnbTqdhXluE7c2rGYWVulspkuVEwpJECSfjV7sriLfEVuAqVKZYJYkkEnMQJ8ooNJf7a93dyuFydQSTHIjrU79tLYP3Y3Hi3B69D5VSbsRbZgzXHaFygEDQco86430f2CZLXNf4gP0oC1t/wCI1IFB5t8ar2Hq0iage80EVyzPNo8zWY7QreuBrVq0zHcmAJA10JOs6CPWtpVbFnKC3TWgA9luzHdr3t2RecGQpjKCdRI3O2tFrnBbRYuVYt+8WM1nO2vbj6se5s/tSAWYwQgO0A7sd+g86yfDfpBxitq/egkEh1B9wIiJoPSB2Zw5JJt5iepJ/WgvabH4eymSytprpOXkwQcy0Hfb59KDdo+1d3v2CWVDKkB4LHIyhjoPu+s7UDtuzAuxlo6AbDkAIoKuN4s5UmSIg6Ssaxy06H3VHhu1t9SIIJkEFlVj8WWabjbcII++p09DOnwqlwjDy/2nhBBK5hEzIBHUTNB6xwbhFi9YtXWTMxGp28QJBMDQairF3sxho9iffVbsHfnBAc7dx0I6GQxHuLGjbtJjSYmOcbT6UAd+y+GO6H40h2Vw3/bP940WymuiRQDP+XMNv3f+Jqfb7OYYGRYXTqSfzoiTXBNB3D2UQALbUAdAKn7/AMh8KhANSWrckb0DkwIuGSi+uUUM492AsYklwWS4QAWXnAgSOR5SOVaK00ED4VP6UGY7FcEawmbNmR7duJMtm1z5o0BBJGmlFOKYg6W1Elt5EgJzJ9dBHOfWs52K43kv3sE/J7r2yfxnOv5t/e8q02LtnMfdQUxhF/cFd+pp+6PhUhU8qWU9aBn1NP3F+FVeMYpcPaL5Vk6DQaaEz7o/KrwBGpIganoBFedds+0D3GUIrlMrwY0AlfGecEwCToJA3oLx0GZwSr+1vBnrFarg/FreQDRR+ECOWsbjQCaz/ZvFW8XhypJ1BVgfPQ0J4N2Xe3jmwzXriobbvZdSDsRoQwI0BIjTkaD0a9jlSJOh58vKSP5VFiOOLaRnuMEQTDHcgDkvOsvi7WNwpFlPq+Ie9n7smLLjLBaVZouHxCAD7qxfH+PX7QxFnFpcW64UIfZAXMDI5R4dCOfpoBfjXabEXr7rZv8Acqy96gvKFGVVykAsDDSpO33j01n+jvjb4i3iBdPfOhVh3hLeFlII5+GV2FBXx2G4iqXMU1xHtd1ZcgqAxckKzM0ndSTtEmjeGxOF4fay2i1pr4OQgNcYkaK2XaJIAmBqTQedNjYuhoMZgSADz3G3SdK3X0fYdsNe7xyEs3EZMzSsEeITmAjb5860VvsFmR0u3rgV1jIuRAGzFs5VBlJEnruddqJ8L7NWbSpnt2mur9/LJmdCC0kaax1mgtrx62wJtsbsFR4FZhqY9oCDA1NX/fTMoroFBUsDQ6bAmrdhjIPUVBbfJbJJ5HXkPWrVkbegoHXCdPWqfGXItNG5gfEgfrVu+wioOJ2y1po3ykj1iR86Dz/6RuBE4pbgBAuJEjaUkH3wVqpwfsg7gMkTJ3PTmNI3qXgvFruIuW1xF8lJ1zGY01IJ56RRrjvaxcLayYcKu0SDJBGhAnSd5NBT45wm5h5uBxm7gIwEgnZdC2h0iefxrLNe7vwNAI5Ag7/707GcZv4s21JLeIACSJ168vWuDgt/FI92yA4tkJcLkWyGGsBS0GBoSTyoAuLtFiPFAhtTJyx+ESJ2q1gOGM8C2jM8jIMubP4tTB0gLJ2O3ka1XYfspcu96bwK24yh0uAS2oKwAQdG12jTeTHomH4cluAiKoWYhQIneIGk84oM1wXsabKQ95+cC0TbGsTP3gSR90ijWE4VbtSUUAncySx/EzEk+81cOHpvceZNA0rXdANTSNqmm35mg6GFdzedMKAc6QSefxoHhh1qlje12Gwzd2zk3DEqOXMSTCroetXgB5UE4z2JwuKfPdRg8Dxo7ISAIE8jp5UDLHa61evZGfJb8Ggks8gnJ4fYAbLOviGgjWdhhMUtweBgYid9Om4mvNO0nYizZwrPh1yshUlnJcnxKJLsfCANTEDrQrgfbQWbp729fI8UmyqDXTm2ZXSRppzJnWgJ8awtwY24bP7S1iCy+jr3gnylY99b8YoXUS5lIzqDlO4OxB9CCJrAYjtlaLPcs95dN1Qrd7YsicuoIa266g84Gw6VoeD8SxNzDWXRcMfDlylrqEEaFScrA6jegOE+Rrmsbf18aHnH4ge1hQf/AG76H/OqU3/jrD2sJiV/Ctu5/wDruE/Kgk40l5rUW7ecyMyhgpK8wM0AnbQkUDXubFm+GV/tVbvUugpcIyxFtm8BgSQoMTqDJ11djEZ1BAYTrDKVI9VOoNTqfX40HjHZHiYt4lgpzKZiBE66GOXWPPnW+4sjK9q+N7TBoB3U+F1PkVJ+VBeMcfsJir4GFs3Crkd4RDZhEkFRp45HMnyofxLtfeuqyAqikQFUEyDIaWaW6bEUFrt/2lVcTctPbV1VLWUFyM0jPmSF09r2pG3OgY4xiLxsXbwYpacdyHDt98SQ7A5gIjU6+6pu3HBi+AwWNUezaW1d9zEI397MPeKzGH4vi7QZEZwialSAygbTlaQBqKDXdouztw4tr2FUZkdu8mDlBti4pI2J9tQNQfCIitRwXHJhwmGW1eHeo95mZlMuMgKkg6QWVSIUAwOtR9i8BdFlTff7bEtng6ZVCyBHI5QGI81HWiuH4eoGMUAA2zeywBIW9YW5vuPHm23NASwWN7xTmhXUkOvhJU9DH9b1YEdfdFALP2It3tWzraNw75gVAzmB7QJEkeRO5jRW2DAEagiQevOgafWl8aeVppT1+JoM/eutcshZIIdQ0TsrSfLUD50bs4sfut8P9aG2kAf1gke7/SrltxJoH43GnKYX4mob3E/sQ0cuXzmljWldDB28/wAq8p4vxp7d4xcY6ww1Gs81NAuN2TauTaaEzBhG6mZj406xw4XQWIOYxJk6mDqSdzsagt8TVzrB9at9/eQDu1LqQYAg+R/QSKCzat3MLluW2Ah4ReZdkIgLuRB320G81JxHiF29ZS0inK7orIpCm8SWKuoKwRmRx/FAmhTYooql8xu3ZSypMFQWy3LniHhnVFMdTyqThFjF3MZbdCCGuG1bckC3ltZXZUBGiqo2EbEDWaDRcB4rdwl1YQjBxaVyYgM66XRpouYFD5ggwRXobHmNQdZ8uUVleL38uLvWmVWw72bb3VMzDuyM0dJVSTyPi/epdmce2Hu/U7zMyGThrjc1/cadcy7R/MUGk1phQzVgtUZIoI8lLJXS/wDWlNLdBQOVK4VNLPXRcmgRHlXAx6flXZ8/nXRcoA3a1ScDifuzaYT8J/lXkVuyUWCZg767V672yM4HER+5PuDAn5A15JbvGN/Oghe+VMrvzGsHz9a9M+i7G58NdUn2LsjyDKD+amvMMRc2HOa3X0T3iGxKzoRab3y4n5ig9HFIelNBNcLHpQSRUqCoKkUUHgnFL1y1irtu6Cri6+YdZaQfQgg+hp7vsdNCOnwoh9KuGA4i7AgEpZY+uSOfPQVlrWPOUqP9f9qD1zs+iY/hF3DwM1vOkA883e2z7zpPkaCdg+Ed45e4B3KoJzSRE5irGYJVrWu+x8qE/Rlx4WMaFaSt9ShjU5h4kOnmCP7VHO2vEUw2HXC2C6K7F7xX2lViLrKZ9klTMeSjqCA/H9rQ+NTGHP3dsxhraxLqGKuzQZEtrruCRyre2hau4hnAVlv4ZHUsB912U++LqfCvKeH37GDDXGBe6W8KKyvNl0IyMwGUOCVJO86QNa9SXhHc3MGtrwgm9bMlt3TvTorA+1a0EwKC7wrx4XDmYPdWiDrv3YGvUGSCOhqbAYiDkPunkea/P5jrUHZxf/S2NtEA58vD+lT46xpmOm0kAmOjaamJ18p6CguzSmoMLiiy+IEMNGHtR56dRr7/ACqXMev+E/zoM+MUBcIP8Pzq9YeW9aDdo5RFuACfZk9dx+oqxwPiS3FB2n5N0NAXxIMEAgV5Z2+wCpeV0DeMHMx2LDp7q9Xe1mAk/wBRWT7coj4Y2wPEplepYclHvIoPLAND1rbsLOAKWFz4p7qozmACmcA21QCdTMkE9KyGCsm62RFJckCI1nYD1JIFen9ieCIniJDZCQD/ANy4Ble5J3VRNtPRzzFAO4L2HXGH6xiQ6rsig5MwBOpMZssGBtO9aTjnDEtWcObQFtcNetEZdMqMe7eJnk9HSxnb51T41hTdw162AJa24GvPKSvzigGY/hKtxC2GLsHw1wSW1m3ftuBoBp4jpz1qjx/hRBRM+VM2axcAE2rokqGMSRyB5qAN1UGSzxo3r/DrwTR0vKYdG1eyGMgGRDId60WKw4vIyMBDaEfyI2MwQeRAoB/Zvjv1m2wcZL9o5LqaaHkw/hYagjT5UQesZxHC3cNeW7ZBa9ZXxDQDEWJ8Q02dZHoTppljT2uLLdVWt5SGE63FkHmCBOoOhoLeWnZKr20bmw+f6mpcvr8DQPyDoKbI8vjXAR/X+9OD+Y+M0HPhTWaNcp91SAHr+R/Klr/W9APxjm5be2bF0q6MpjuxAIjm/nNeK4rDtbc2X0ZGKt6rofnXvhvxuD7hNeFdtMcrcQxLWz4c58tcqhp57hqAYW8WvKt79Et37bEARpbt/wCc153ibijIVkkpLyfvZ226QuX3zWu+i7i5tXL8I7l1t+ygbKFLEkyy6ajrQewEnlHxNPVT5fP+dZ7/AJoC6sjkcotQflcP5VYw3ae043Kt+64Kk+6fMUBW4T+8B7v9amsgdZ9KGniIbwwykifaVTHUEmasYddBGcxzZyfix1NB5l9LGEH19SurNZQsD92GZQfeB8qXZvsWMVwu+4Wb/es9oiJORFBT8LHMI6xU30k8Na1d+sZwcylYYMwAnwhS+YBoM/dAgxJ2GdleN4jDYYm1bGXMT3jrcZZmCFyrlXkDJ/lQWOyWDXBYd+JXgCYZMMh++5EZvTQj0DdRTfpF47bxdjAuqAOUcu0EajKCgPMB8x9460J7Vdob2Na00W0S2CqW1YEKZ8TGY1Pu0AihuMTLh0DGXLs0eEqAQBuDodNo1nyoNt2f+i/EL3GIL2GVXt3Mks0gENEgRPl1G9aXtV2huWba3FQO1u7adVkktqVjedQxGx3rG9ju1ON7rubLSo5tkhc3Ms3iEdBPpW2vcJZVtWwzNDBiS6vOXxbDQiQBqJoOdk+Os2GtZ7FxCe8I0XL+1YndpG/MCjoxxOya+f8A/INUOA3SLQGS4ASxEqfCZk5mAgazp6URNyDG/kCv6xQQWHIb2cvQAyGXcjlqu48tOVWGx8bga+f+lUOJ4h2AS3KtKnPKyIIOg1HKNetWQDE5n11hSIHkNDpQVOI2DcsXA2oykiY0I1HzrzZOINbYZfakacydPmDzrX4XAW3ti39ZtrHtLbYAH1za/pWexXA8QLoS3ZtXipOV1cPoDAkKdD60GvwV+61r7e6lkdQQW/OF51QbE2xmGFS7ibmxeC3LbOQFUeQof2d4C4xQ+vWmKtomacgfkI211EelelrYCgBQABsAIHwFB404ax3zQFxd253S25GZMyibummobKDyJY7ivTuA4N7GFsWnAzW7aK3qBrrtFee/SThjaxlu+AYMaj95Wn8o+Fa/h1+5iLSuXnNsUZl29AQDOnOg0qP50hcE8zHv+QoLxC2RbhrT3GGwDZider6H4VQx3EhbULdQ21eBEuI8j3a9OdBUwHgXDpt9W4i9raDlcXMkz/DcUe6thdYD+jHyrzZuEIytdtiftEciGGUIdJRkG4HMmTrWuXAACVLAaSFYQdNiAd/6igucTtrcSO8W2wmGDDQwQQQd1IJBU7isFw2+mDvtGU4a4wRwjz3F6NCrjXu23B6eamtquCSCFUrzIKaE9daGcW4IWU5EDkrlKkqqupOqNrodJVvumDtMgTxGTLDC4B1BuEn0ZdSKZh+I2VAyi6Y09i6T/iEmsx2ZxN1HNhzfa2J7p5jKo0KXFgw67anl5gnRW+M4UkA4m2x6Z1/qaAkMTOwuAdSMvxzCno7HUAEdf9c2vwqhetWbqgZbVyQYDFY+IBPwqrh+z/3hZsWyswbYaQeRkBeXIg0BbEXnVZy2x0LMQPkCarpcxJmTYUxppcInlrmA91RDgrsGLNObchWQnp7Lg/lUdrgq2oY3LihBu1y5Hqc10j3RQOw/Ebij7XEYaeigIZjT2rjc41y+6vIu1mHxL3rl69ZK5iPEqjIdNIdfC2nPc84r0/jnErHdP3WKS27jV7NpXcjpmXVTA0JbrXmvEHwzuSz4ktqM10o0n94kTp6TM70GcRMxAEa6akD5nQDzNem/Rhgu5a8DdUlwv7FxcAifbZF+zIkxLa6xWFw3CHdhbR1ZSwzEBoXkCzFPCNTpJradnuzzYO4797azKIym+qqRBEkgfIig9CbDtyu3I6krPxKT76acMdCXLRyZhH+XX31lz2nKsJxODTqDiHf492AvuAFEuF4i/eBuLjbLIP8AtWZH+MyTQGVw/QgdIIiOmutOPD9cyyWHLvGy/DWJ9OVU2w9x97hYaeLIq+undnypuLtIIVnttJiGsByWjbKka+ZoPPfpPs3hfXM/gceBBcLCRGZoMAamOum1ZC7w97UAk+JcxXVRuRBkw+gB0kQRWk7d4R0uqXtqNT4ZRMw+6cltvCDDb6n5ADfLQucACPAJZ41kRmJ+XlQN4fZL6AlF2BZWIzHYTsDU3EV7qbedWzwSUYsDr0CiOennVrhVq3bYM+ZGHsjMJYnScpWU93xrvE2fMC6O6vLSYJOsSHKnbQbUEfCFtKykM+WfFkLITppOhCkamRmr0rgPEWa2c95rzyGUMLWZAdIIXKSecnfyrzFbziB3bidPGJ9CBlGsdN/OtVhcdbVEBtlSD4lIuuZ2nxKAST02oN7w+9IYFQDMj2CSOsByd+se+rItwYgAH+CKB8NxoBK28M5DAkt3ZUSY0yldiOc/zq1j7jsBGHsXDzVnTMDy3X8qAnbsZDoo9BAq2EJGs/EfoKC4S/fAUfV0AB1UXAY9CdN/zoul9o1SPKRp8NKDEYLu7ds5baodQSxUkeoYwfSoMH2xOFdnJa7oFClVtrM7gjWJBG1WL3D8OwMC2W0g5Qfy186yWOwFxCZXQk6hdPjQHuN9u7mMCA2bdrI6sCGYyRsD/Ot9wLjRuWgbwS23k4IPmOleR4EZTqYHOf6FGm71hCMoEAHTy03MCaA39IXHMLdwzW1fPdzqVygkAg6ydogkadaz3ZvgV9crNiEs2n17trgIcEwRlLAHU+dBeJ2TMNGaeo+Gm1bPgmFwndfaWsMHAGpRjvt4tTr5UFn/AIHey5Q9lbW32T3mY6iZC+HYbQRqdKvW+A2cpC3jbImRauZQG3kqB7XmdaaOzqypRMOqiIKrfUgfiDAGrzv3a/c0EiWuGOWoIJoAdvhqobf/AKgvmuAsXvQyA7+Aklzy9a1No2oy96jeRZeY0032rKNxLch1JmQE677MVIMzp/OiNrGypzZpkbmwpg9TnJgfGgKPxG2mge3H4ln3iqnEeNlQSi5yBsNuXOY586pX8BZKzcS0SNp0jnJI0GvWqT2LAgju4BnwuTz9+lBW4bwj6wHN5SyvcN3uzcdUDFQkgATsIorY4RhrWVe5URtlW6/zyR8avcNxRuJmWDG06z8BVlc/3ikf3f1NBDaRQoVFKxyCx6cv0qpiuFWmY95dZj0Zuo5AQPhVi4cxIXEFY5KFP+JkP51EnCLkz9YvsTzzpH93KPlQQYbgdtS2V71szut2AvqA/wCYpo4fklu+xl9iRChljpIzCFEedXMRauWz4FZyd2zjMJ5jwmfQ1y/g7gKs2e5GsZQzT5kFVBnlBG1BDj8Y2HVW+1h5ALuJDATBS2uZtwPCSBJ9+A4rgixN67k8bSwW1LDzfXMBMCT5T0ra8U4FdvgM0g6eFhbgCdTod4rLXL9tCRpJYB07yZGmaQwZRmEiAOeh5UFDEP3dv9kWbmrB8oMkA5jly6bAAnrG1F+CcBs4kFrq2UYRp3d4SI0JcOU84Amhl+7eZgtgW8OpJ2TOf7RKmSBOwq3w2xdVs7YhLRtrCqlorcKnSYuIyAMdz4uXSg0HCuCWbN2Iw0cgrXC8+QuKfkRR+/h3kMqWWAOmdmBH4RBAPwrJ3uJFFUPxG5ZgaoiI0f2ltgaeVC+JYhHEjH4+6Dtlt3SAQOoyqaDX3rt9TLYawwJ0yXAp8h4revuNRWgRlFvDm0zNzjTmxXUZj65axOBxyBgbl7iBCH7ylYH/AN0EH0NaRO0BuoUw5xCsBLG5JmBoDoxM9KCj2qsqvia4xY5goLhYP3puMcmhjwL1jQ1kTAYd4TdgSQLixPISCI5TBn0rZf8ACS4b6y6SqkgC2zEHWP2/Ia6KpoLY7O4gsGtrmQjLnGGVdPwtEc9dzpQQJiEttpbtIdJCsrEHQjdp6DTz0NQcQuWsxuXHJdiDkBJG0QYgafimtAMC1nxZX0EKWyKdN4C67A6Cf1qPC8Qe4xD5ACYGYjNp1iIGvMH3xQAsJxi4ACGBXSGYGADpABGVR+EzWz4Hxgtb1QGPvJdy+7VzGp+fKmNi71ofsy1sjxEEfDKVAbblUa8RGjW7LCdP2NlPkzD3TQG7tudThGu+t5WbXmFLAflV/B8KtL+xtWkYiYItnKf4gpk8pg++sl/xA5QbmGZ48Uxa0HIqEuiPjFWOF4uzbJupgr2bWSMOHYz/ABm80TtQbmyG+8qTptI/MVKbnUD4E/pQocchZaziFP7otz/ln+jXLXai2Z8F/TqkfImaDL37bSFw9sZTuxLeIxpGfciOWlVcXhiQBfuPEaAKTHllBABnStbiselmM/iczl8MR0AI/Ws3xXAvcZi6nOBJ8Q92nP3UAL6oCZEwDzAB+AJ/Orv18KpUKnOfswSfeTVS3IOU5ieYj+jFNxYJBJAIPIRrHrrQBMdiiWJIgcoAH+9ajs3xq0wCJa+1kQC0Zz0Vgumo2NZy5azsFtJBPUAeVWeHlR9mbh3JZDcCIDPIlgC3SfjQegrirpaCjqQNc5Q8uoGkU6/xW1kmVZokxbzGfI5N6z+F4VZWIZHWRADDMPg4WZ9amv2cOWCstwidC7WihOpMBWJFAQtYiCoNt0JHtBGjQ/eKrrMz01qxi7A0FlLd0qBmGcgiJ9lM36mhuP7MLaQMi32Vt7asDHnOWTvzqbAYSwmWLV4OYBCJcmRrqWUADUSdqDuF44klblm6gEkr3FxlHqcmv+tXcLibF5QVyMJ6FdeXoatJjlX20uIo+9cKD3wH9dhyqbD4uzcMqymehEz6TNBVv2rc5mxNxY/+sR8ok+lJhmH2eLyHr9mT/wDkE0VhQJ0HvA/Wq9l7kzNsgn7qyQPMm7QRWOGXBvibjnqcgHwUT86urhiN3JPWSB+f61Uv8ctKYdjGxy272h03ZQAN6guY/ChpFy3PQy59+YmPhQEPraqIzMWO0C4/5afOoMbxW0sZriqxjRmeddvZGnvoJi+LI7ELhTdPIvcAHw1K+4VEvFUVgGw2HV+iZWKjTSR4p16D0oFx205YAKHtnUtICj1DmWHOYNUOLG0yFCVZyAPCNPENCWuGDHlHKjZ4hrmFq3H7xU5hyESGYR+GhWPxGJJYkW0QghSFIJMb5nykb9PjQZvCcJQMPtQQgOvjYgTq3gMD3GPKtt2bxdpVNslMwJhymXN1gySYjmeVZnhyYnKRIdeQBLNz2ItnQzMflVtuCPmhWNpjodAJ56AkT060GwbDXm9l7AB6ozCPQv8AkRQ7iHAL9yAb1qAJAHfWvgUu6Cs3/wAqS/2r3A+pzTcQeWzEfl76J8OwyWoy4kpoJLrnnkdXuED4UDbfDL1rZsLO4z3r9wecqXA68jSvd5lJxOKCrO1juoPrmQT8TVvG/VydXsljBObPcJ13yLoBuYGlPHFLSKzG6XAHh+xtWgOUBmXMdfWgz2Jx1m3OS1ibpI9uFSPOVD5h6qBWaxHHMWJ7tXVByyx8cqgSeog60fxXaR2usrlkTSGRiSSNgVzWxl6wOQ03qTDI7trbtXW5L3xLb+1l8SK0+fKgp8H41iGy95ZxJUTqiqy7Rm1UMY/EaMYy67sCigDaHLBgQP8Atgf+Q6UsRwZXcyb6GIIdroHQwUO2+kUw9m7KL40ldyx70zz+82YRI2oIfreKBKNhy1oSVKF9+pIv6e6rNjiXjDO9tRDRba+p8X9oEp79KqX8BbGmHCnwzBV2HlqXET5j303DoQMrYAEzDNCD0jRvz+FBpsJft3ipQK6lZOVrZKkbiAZ/w069iggIHf3CAxC21TQfuxzMjymsxg+G4pLneWe4QSfAyW1kdNRJ0O4Naa9iu8QZrD5tj3V3eBtOh66Ggj4L2wdyQ+Gv2lXd3afihUGPSYo5/wAwofZW445FRmB+B09DQW3btkBbaZWEwLlkPB8iXgHbrVrCcPxQGtyy45Z8MAR5eBgDQTHMvgR0Cbs+jHbkB0oDxAoXXuwzkDVrilQT6btVrGdpMhyWbDvyJCZR+pqqeIYgnSzbQxrmeT8CRHpQCcfdMlYQRvA8RPTVqpWREsfEwOgYDToZn5UV4hZ7yM5RDroGAHwGs0zIuXRQwXUETE/3fzNAJxC7SEBgmBBPwymJq5bweJIhFUK0HwsgG33hPyAnyqAXiGAZj4uWWD5AT/Kuti84gm4CD7KhT7yxG3kBQEcHcvNbCMrtBMjInuhiuojkTV76ni8q5Ww1iNlzhTH4VUT85mm4TDPct+EmRqCcq6dNFBJHX50NxN+8Wyqt66dVJXvCF9Tz9CKAxh+zWJuOCmKy75il1vaJ1AUyOfWjd7gpOXvblxisAEgAPqTr4oDDr5Vk+Edkb1wErcZI+8dTPPTvRB9RXeJ8G4jaXMt4qoksVdiNtcyGennQas8Lw7aMhLTrmUz6ZiIO/U86mw3AbNuctsCddif9jzrI8A4rjiIN5LoY6ZwWCjXYiPPSTFanCYjEaCbc9Ij5/wClBaPCLXtG27EdST8ATHyp7W2I8FtR0FwQPgsmqOIGJMBnsgdFa8GJ5eyw09+tQ5cQ5AcXIH/bY2vj42LD1NAUu4MMPtF+DZR8ZGlVrl3CLCl1zbQHzP6eCWPpTG4AjA/Y5iTMXLrFZ9ASKr/8qs2hhEjW3bbIv+DUj1NBfdLUSFPp3bFj6AjNUBvoq5hbvsOnd5D7gQJHqanwnA8gicqj7ocgD3VdTDgazmjyBoBJxiET3b+jWw5nrCtp8KF4/EtdYgBgFGn2VxB5gzIHrBrUY3Co6hX2BBA8/wCdBsVfZD3fe5V+6otlmP8ACAGkepnSgG90yqIzqdYYnQE67KuZjvtRTC4qVCm8XbKASSg18kbUe/XzoXiWtDKznu9dTuT5RcLfEedNt4NHnLdDHKYO8sORnUUB/unXkdNZAAnzGRj+VRX8XcXxJbuPvILMPgMsTQi3wi7oFurlkBsoctJMahD4Y65vdRO3dOH0LqPN2dRA5STAO/8ArQU7vHMReBFpbto6ybihxttG/wAxUL9mr94/bEHmcjtbDdZUT86NWeMd5qsEcity2wPp4tKZcuXgdCmp++TA05BWIFBnuO8HtW0YsotwsZwxk8/CGjMf50B4ZhUeCXvmYI70MqkxAACHkOZHKtVxS6pILXLQIaFC6yTpBzGCPjQ7E3mttkW8+fUAFFuAyNTlFuV8tTQSLgbkKBcAVYhbbiWiZH2hmPIflpTbWOAaTakajM9y2BroYymDUNhnnxXLlxhOjZFg7SEOUdavWsFeb9pcDryHd69IlnPxoGLhwpJRbcnqW339oSDoKs2sYQokSNiNG/Q6esVXxWAyAqVtop0XO458gus89BUnD0xEeFbbLBMlmUQOoVdPfQQvj271ItX7gTU5UVdvMrMeXzo0lt2jK9xAdVXKM3U6kkEa+VUsO9wzkW1E+IBmgEiZBKwavWL9wLJRWjmtwhuuwQxQT3OG3I0vXAepY/kV02qI4HGcsXA0gd3bPxJ1NSYTiENlJvEHkR3gHvyT86kxB19u+PJbRj8qBo9tvQVheMf9Q/4jSpUEWB9v30axn7MeopUqAZZ/6j+xc/8AGjWC/wDGlSoFxD2B+Ff8xovd9lfQ/wCWu0qCp2a/at6CtCNm9D+RpUqAFwD2b3/uP+dH19v3ClSoKuB3b1P51dt70qVBO9PelSoK1zY+lRWvZH9da7SoKNnl+L9DQfG/9Qv4Lv6VylQR4/8Aae79arH209W/OlSoDXFP2p/rkaBX/b9wrlKgXAf2938Rp/Gva/trSpUETeyvr+tXeOfsm/Db/WlSoKvZf9jd/D+orT8U9hfdSpUALiP7Ue78jVLsp/8AP/EfzpUqB/aL9gvv/OgXYn9uPxH86VKg9Zs8qlP86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54163"/>
            <a:ext cx="52387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hQSERQUExQVFRUVFxQYGBgYFxcYHBgaHBUaFxgaGBkXGyYeGBojGhcXHzAgIycpLCwsGh4xNTAqNSYrLCkBCQoKBQUFDQUFDSkYEhgpKSkpKSkpKSkpKSkpKSkpKSkpKSkpKSkpKSkpKSkpKSkpKSkpKSkpKSkpKSkpKSkpKf/AABEIALEBHQMBIgACEQEDEQH/xAAbAAABBQEBAAAAAAAAAAAAAAAFAAIDBAYBB//EAEgQAAIBAgQDBQQHBQYFAgcAAAECEQADBBIhMQVBUQYTImFxMoGRoQcUI0JyscEzUmLR8IKSorLh8RUWNFPCJHMXQ2OTo7Pi/8QAFAEBAAAAAAAAAAAAAAAAAAAAAP/EABQRAQAAAAAAAAAAAAAAAAAAAAD/2gAMAwEAAhEDEQA/APWs1OmoQ1OmgkBp1RA09TQOrk1wmmzQPmkTTJpTQdmlNcmmzQPpUyaU0D6VMmlNA+lTM1cLUDzSzVHmrmaaCQU6opruagkmlTM1KaB80qZNLNQPBrs1HmpTQSzSmowa7NA6lTZpTQOJrhNcJpE0CNKuUpoO1w1yaU0Ea0+o1cV0vQPp4qDPSfEqgl2VR1YgD4mgnNNzVxLysJUgg8wZ/KmE0D81KajpTQSTXC1NppoHzXC1MBpE0Ds1cLUwmuUD5pTTM1NLUEhakGqPNSzUEoNOmogaeKB+alnppNNJoB9/jEXSoEhWCtGsGNoAmddgDty1NEy1ZTsriu8vYqYhbrleuruuvXY/EdK04NBIpp9RCnBqCSuzTRXZoOg0ppoNI0HSa5mrlKaB01zNXK5NA6aWauVygq23p+aoBT1oHlq8k45x76zdZiRpOUa+FeQH6+der3HABJ2GteUXOyLqWYlAgBJI0I5xrQLhvaS7hjnRtvunUEcx8Om1euYe/nRWmcyg6eYmvFMPwNr2IW1bBaTDSQJA9tiOQAnTy869ht8Ssh+5DAMsALqOWgE76UF6a7Qa/wBqbCEhmIIMRBneD7qjxfa60hUCXB5ry8tdzQHa4TQCz21sndXXzifyNRf85LkYlYdYgE+0CY06GOVBojTc1Z1O21k28zSGnLk3M9fSs/f+kC6pbwpE6TPhHuOtB6Dmrk15z/8AEe8HBKJlj2dRPmDRS19IlsrqhDEEgAgj40GxzUprD4f6Rjs9sTGhBMT5yNB8aFn6RL8mMmm3hI5+vSaD0ua7mrFXO35HdN3UhlOcbkGdII0/3q5xbtEHso1vvBLISQIAGYSCd/hQahryopZiAqgkk7ADesja7a4q+5+r4b7PUKzkSfPcBdOVCO3OPbFfZ2W8ABE7Atv1225UE7OcWayq2zocxDpMMPXy2150HqnAuJPetlriZHDFSsqTpETl0q7exARSx2UFj6AT+lYnh3HjhyQEe6XaSAPZEeBVCzr6zR3B8PN1rl7EoUJVrapmkLagSWy6SSW1PKKAX2Cu5jcYfeUMR/E1xjr861L8RtKxU3EBGpBZQR7przjGYbEW8RcGGcZLhABtsYyiYzQIB1P9HQTieFYnMfCWOsmQQxneTvQevPj7a73EHqy/zqwlwESCI6zXi44NiNJXYdR7gPjV61wbG5SIaNNM6xHSJoND2l7fXExDWbJChJEwrFmG/tTC6wOsb0U7PdrSbM4qFJK5GWDnB6quzD3Vm+CcPOHFxryK2stsxUZeoPUzr+Yq3isA+NGawFKgp4xdOUQD4QgkTB8vfQbG52kw4BPeqYEwDJ/rSreFx6XPZPuOh2nn5V59b7C4nUZrcdJb9BRDB9jsSp1urPUFtojp0oNfd4lbVlTNLMYAGvxjam47ilu0pLtEaQNTPSB5Vm7PZG5auLcFxQF8TEmNRseketQ4zs4l0tcOKDSSSwAI1A5g7RQaXhfG0xGbICCp2PMHYipsXxBLZGdguaYnbTqdhXluE7c2rGYWVulspkuVEwpJECSfjV7sriLfEVuAqVKZYJYkkEnMQJ8ooNJf7a93dyuFydQSTHIjrU79tLYP3Y3Hi3B69D5VSbsRbZgzXHaFygEDQco86430f2CZLXNf4gP0oC1t/wCI1IFB5t8ar2Hq0iage80EVyzPNo8zWY7QreuBrVq0zHcmAJA10JOs6CPWtpVbFnKC3TWgA9luzHdr3t2RecGQpjKCdRI3O2tFrnBbRYuVYt+8WM1nO2vbj6se5s/tSAWYwQgO0A7sd+g86yfDfpBxitq/egkEh1B9wIiJoPSB2Zw5JJt5iepJ/WgvabH4eymSytprpOXkwQcy0Hfb59KDdo+1d3v2CWVDKkB4LHIyhjoPu+s7UDtuzAuxlo6AbDkAIoKuN4s5UmSIg6Ssaxy06H3VHhu1t9SIIJkEFlVj8WWabjbcII++p09DOnwqlwjDy/2nhBBK5hEzIBHUTNB6xwbhFi9YtXWTMxGp28QJBMDQairF3sxho9iffVbsHfnBAc7dx0I6GQxHuLGjbtJjSYmOcbT6UAd+y+GO6H40h2Vw3/bP940WymuiRQDP+XMNv3f+Jqfb7OYYGRYXTqSfzoiTXBNB3D2UQALbUAdAKn7/AMh8KhANSWrckb0DkwIuGSi+uUUM492AsYklwWS4QAWXnAgSOR5SOVaK00ED4VP6UGY7FcEawmbNmR7duJMtm1z5o0BBJGmlFOKYg6W1Elt5EgJzJ9dBHOfWs52K43kv3sE/J7r2yfxnOv5t/e8q02LtnMfdQUxhF/cFd+pp+6PhUhU8qWU9aBn1NP3F+FVeMYpcPaL5Vk6DQaaEz7o/KrwBGpIganoBFedds+0D3GUIrlMrwY0AlfGecEwCToJA3oLx0GZwSr+1vBnrFarg/FreQDRR+ECOWsbjQCaz/ZvFW8XhypJ1BVgfPQ0J4N2Xe3jmwzXriobbvZdSDsRoQwI0BIjTkaD0a9jlSJOh58vKSP5VFiOOLaRnuMEQTDHcgDkvOsvi7WNwpFlPq+Ie9n7smLLjLBaVZouHxCAD7qxfH+PX7QxFnFpcW64UIfZAXMDI5R4dCOfpoBfjXabEXr7rZv8Acqy96gvKFGVVykAsDDSpO33j01n+jvjb4i3iBdPfOhVh3hLeFlII5+GV2FBXx2G4iqXMU1xHtd1ZcgqAxckKzM0ndSTtEmjeGxOF4fay2i1pr4OQgNcYkaK2XaJIAmBqTQedNjYuhoMZgSADz3G3SdK3X0fYdsNe7xyEs3EZMzSsEeITmAjb5860VvsFmR0u3rgV1jIuRAGzFs5VBlJEnruddqJ8L7NWbSpnt2mur9/LJmdCC0kaax1mgtrx62wJtsbsFR4FZhqY9oCDA1NX/fTMoroFBUsDQ6bAmrdhjIPUVBbfJbJJ5HXkPWrVkbegoHXCdPWqfGXItNG5gfEgfrVu+wioOJ2y1po3ykj1iR86Dz/6RuBE4pbgBAuJEjaUkH3wVqpwfsg7gMkTJ3PTmNI3qXgvFruIuW1xF8lJ1zGY01IJ56RRrjvaxcLayYcKu0SDJBGhAnSd5NBT45wm5h5uBxm7gIwEgnZdC2h0iefxrLNe7vwNAI5Ag7/707GcZv4s21JLeIACSJ168vWuDgt/FI92yA4tkJcLkWyGGsBS0GBoSTyoAuLtFiPFAhtTJyx+ESJ2q1gOGM8C2jM8jIMubP4tTB0gLJ2O3ka1XYfspcu96bwK24yh0uAS2oKwAQdG12jTeTHomH4cluAiKoWYhQIneIGk84oM1wXsabKQ95+cC0TbGsTP3gSR90ijWE4VbtSUUAncySx/EzEk+81cOHpvceZNA0rXdANTSNqmm35mg6GFdzedMKAc6QSefxoHhh1qlje12Gwzd2zk3DEqOXMSTCroetXgB5UE4z2JwuKfPdRg8Dxo7ISAIE8jp5UDLHa61evZGfJb8Ggks8gnJ4fYAbLOviGgjWdhhMUtweBgYid9Om4mvNO0nYizZwrPh1yshUlnJcnxKJLsfCANTEDrQrgfbQWbp729fI8UmyqDXTm2ZXSRppzJnWgJ8awtwY24bP7S1iCy+jr3gnylY99b8YoXUS5lIzqDlO4OxB9CCJrAYjtlaLPcs95dN1Qrd7YsicuoIa266g84Gw6VoeD8SxNzDWXRcMfDlylrqEEaFScrA6jegOE+Rrmsbf18aHnH4ge1hQf/AG76H/OqU3/jrD2sJiV/Ctu5/wDruE/Kgk40l5rUW7ecyMyhgpK8wM0AnbQkUDXubFm+GV/tVbvUugpcIyxFtm8BgSQoMTqDJ11djEZ1BAYTrDKVI9VOoNTqfX40HjHZHiYt4lgpzKZiBE66GOXWPPnW+4sjK9q+N7TBoB3U+F1PkVJ+VBeMcfsJir4GFs3Crkd4RDZhEkFRp45HMnyofxLtfeuqyAqikQFUEyDIaWaW6bEUFrt/2lVcTctPbV1VLWUFyM0jPmSF09r2pG3OgY4xiLxsXbwYpacdyHDt98SQ7A5gIjU6+6pu3HBi+AwWNUezaW1d9zEI397MPeKzGH4vi7QZEZwialSAygbTlaQBqKDXdouztw4tr2FUZkdu8mDlBti4pI2J9tQNQfCIitRwXHJhwmGW1eHeo95mZlMuMgKkg6QWVSIUAwOtR9i8BdFlTff7bEtng6ZVCyBHI5QGI81HWiuH4eoGMUAA2zeywBIW9YW5vuPHm23NASwWN7xTmhXUkOvhJU9DH9b1YEdfdFALP2It3tWzraNw75gVAzmB7QJEkeRO5jRW2DAEagiQevOgafWl8aeVppT1+JoM/eutcshZIIdQ0TsrSfLUD50bs4sfut8P9aG2kAf1gke7/SrltxJoH43GnKYX4mob3E/sQ0cuXzmljWldDB28/wAq8p4vxp7d4xcY6ww1Gs81NAuN2TauTaaEzBhG6mZj406xw4XQWIOYxJk6mDqSdzsagt8TVzrB9at9/eQDu1LqQYAg+R/QSKCzat3MLluW2Ah4ReZdkIgLuRB320G81JxHiF29ZS0inK7orIpCm8SWKuoKwRmRx/FAmhTYooql8xu3ZSypMFQWy3LniHhnVFMdTyqThFjF3MZbdCCGuG1bckC3ltZXZUBGiqo2EbEDWaDRcB4rdwl1YQjBxaVyYgM66XRpouYFD5ggwRXobHmNQdZ8uUVleL38uLvWmVWw72bb3VMzDuyM0dJVSTyPi/epdmce2Hu/U7zMyGThrjc1/cadcy7R/MUGk1phQzVgtUZIoI8lLJXS/wDWlNLdBQOVK4VNLPXRcmgRHlXAx6flXZ8/nXRcoA3a1ScDifuzaYT8J/lXkVuyUWCZg767V672yM4HER+5PuDAn5A15JbvGN/Oghe+VMrvzGsHz9a9M+i7G58NdUn2LsjyDKD+amvMMRc2HOa3X0T3iGxKzoRab3y4n5ig9HFIelNBNcLHpQSRUqCoKkUUHgnFL1y1irtu6Cri6+YdZaQfQgg+hp7vsdNCOnwoh9KuGA4i7AgEpZY+uSOfPQVlrWPOUqP9f9qD1zs+iY/hF3DwM1vOkA883e2z7zpPkaCdg+Ed45e4B3KoJzSRE5irGYJVrWu+x8qE/Rlx4WMaFaSt9ShjU5h4kOnmCP7VHO2vEUw2HXC2C6K7F7xX2lViLrKZ9klTMeSjqCA/H9rQ+NTGHP3dsxhraxLqGKuzQZEtrruCRyre2hau4hnAVlv4ZHUsB912U++LqfCvKeH37GDDXGBe6W8KKyvNl0IyMwGUOCVJO86QNa9SXhHc3MGtrwgm9bMlt3TvTorA+1a0EwKC7wrx4XDmYPdWiDrv3YGvUGSCOhqbAYiDkPunkea/P5jrUHZxf/S2NtEA58vD+lT46xpmOm0kAmOjaamJ18p6CguzSmoMLiiy+IEMNGHtR56dRr7/ACqXMev+E/zoM+MUBcIP8Pzq9YeW9aDdo5RFuACfZk9dx+oqxwPiS3FB2n5N0NAXxIMEAgV5Z2+wCpeV0DeMHMx2LDp7q9Xe1mAk/wBRWT7coj4Y2wPEplepYclHvIoPLAND1rbsLOAKWFz4p7qozmACmcA21QCdTMkE9KyGCsm62RFJckCI1nYD1JIFen9ieCIniJDZCQD/ANy4Ble5J3VRNtPRzzFAO4L2HXGH6xiQ6rsig5MwBOpMZssGBtO9aTjnDEtWcObQFtcNetEZdMqMe7eJnk9HSxnb51T41hTdw162AJa24GvPKSvzigGY/hKtxC2GLsHw1wSW1m3ftuBoBp4jpz1qjx/hRBRM+VM2axcAE2rokqGMSRyB5qAN1UGSzxo3r/DrwTR0vKYdG1eyGMgGRDId60WKw4vIyMBDaEfyI2MwQeRAoB/Zvjv1m2wcZL9o5LqaaHkw/hYagjT5UQesZxHC3cNeW7ZBa9ZXxDQDEWJ8Q02dZHoTppljT2uLLdVWt5SGE63FkHmCBOoOhoLeWnZKr20bmw+f6mpcvr8DQPyDoKbI8vjXAR/X+9OD+Y+M0HPhTWaNcp91SAHr+R/Klr/W9APxjm5be2bF0q6MpjuxAIjm/nNeK4rDtbc2X0ZGKt6rofnXvhvxuD7hNeFdtMcrcQxLWz4c58tcqhp57hqAYW8WvKt79Et37bEARpbt/wCc153ibijIVkkpLyfvZ226QuX3zWu+i7i5tXL8I7l1t+ygbKFLEkyy6ajrQewEnlHxNPVT5fP+dZ7/AJoC6sjkcotQflcP5VYw3ae043Kt+64Kk+6fMUBW4T+8B7v9amsgdZ9KGniIbwwykifaVTHUEmasYddBGcxzZyfix1NB5l9LGEH19SurNZQsD92GZQfeB8qXZvsWMVwu+4Wb/es9oiJORFBT8LHMI6xU30k8Na1d+sZwcylYYMwAnwhS+YBoM/dAgxJ2GdleN4jDYYm1bGXMT3jrcZZmCFyrlXkDJ/lQWOyWDXBYd+JXgCYZMMh++5EZvTQj0DdRTfpF47bxdjAuqAOUcu0EajKCgPMB8x9460J7Vdob2Na00W0S2CqW1YEKZ8TGY1Pu0AihuMTLh0DGXLs0eEqAQBuDodNo1nyoNt2f+i/EL3GIL2GVXt3Mks0gENEgRPl1G9aXtV2huWba3FQO1u7adVkktqVjedQxGx3rG9ju1ON7rubLSo5tkhc3Ms3iEdBPpW2vcJZVtWwzNDBiS6vOXxbDQiQBqJoOdk+Os2GtZ7FxCe8I0XL+1YndpG/MCjoxxOya+f8A/INUOA3SLQGS4ASxEqfCZk5mAgazp6URNyDG/kCv6xQQWHIb2cvQAyGXcjlqu48tOVWGx8bga+f+lUOJ4h2AS3KtKnPKyIIOg1HKNetWQDE5n11hSIHkNDpQVOI2DcsXA2oykiY0I1HzrzZOINbYZfakacydPmDzrX4XAW3ti39ZtrHtLbYAH1za/pWexXA8QLoS3ZtXipOV1cPoDAkKdD60GvwV+61r7e6lkdQQW/OF51QbE2xmGFS7ibmxeC3LbOQFUeQof2d4C4xQ+vWmKtomacgfkI211EelelrYCgBQABsAIHwFB404ax3zQFxd253S25GZMyibummobKDyJY7ivTuA4N7GFsWnAzW7aK3qBrrtFee/SThjaxlu+AYMaj95Wn8o+Fa/h1+5iLSuXnNsUZl29AQDOnOg0qP50hcE8zHv+QoLxC2RbhrT3GGwDZider6H4VQx3EhbULdQ21eBEuI8j3a9OdBUwHgXDpt9W4i9raDlcXMkz/DcUe6thdYD+jHyrzZuEIytdtiftEciGGUIdJRkG4HMmTrWuXAACVLAaSFYQdNiAd/6igucTtrcSO8W2wmGDDQwQQQd1IJBU7isFw2+mDvtGU4a4wRwjz3F6NCrjXu23B6eamtquCSCFUrzIKaE9daGcW4IWU5EDkrlKkqqupOqNrodJVvumDtMgTxGTLDC4B1BuEn0ZdSKZh+I2VAyi6Y09i6T/iEmsx2ZxN1HNhzfa2J7p5jKo0KXFgw67anl5gnRW+M4UkA4m2x6Z1/qaAkMTOwuAdSMvxzCno7HUAEdf9c2vwqhetWbqgZbVyQYDFY+IBPwqrh+z/3hZsWyswbYaQeRkBeXIg0BbEXnVZy2x0LMQPkCarpcxJmTYUxppcInlrmA91RDgrsGLNObchWQnp7Lg/lUdrgq2oY3LihBu1y5Hqc10j3RQOw/Ebij7XEYaeigIZjT2rjc41y+6vIu1mHxL3rl69ZK5iPEqjIdNIdfC2nPc84r0/jnErHdP3WKS27jV7NpXcjpmXVTA0JbrXmvEHwzuSz4ktqM10o0n94kTp6TM70GcRMxAEa6akD5nQDzNem/Rhgu5a8DdUlwv7FxcAifbZF+zIkxLa6xWFw3CHdhbR1ZSwzEBoXkCzFPCNTpJradnuzzYO4797azKIym+qqRBEkgfIig9CbDtyu3I6krPxKT76acMdCXLRyZhH+XX31lz2nKsJxODTqDiHf492AvuAFEuF4i/eBuLjbLIP8AtWZH+MyTQGVw/QgdIIiOmutOPD9cyyWHLvGy/DWJ9OVU2w9x97hYaeLIq+undnypuLtIIVnttJiGsByWjbKka+ZoPPfpPs3hfXM/gceBBcLCRGZoMAamOum1ZC7w97UAk+JcxXVRuRBkw+gB0kQRWk7d4R0uqXtqNT4ZRMw+6cltvCDDb6n5ADfLQucACPAJZ41kRmJ+XlQN4fZL6AlF2BZWIzHYTsDU3EV7qbedWzwSUYsDr0CiOennVrhVq3bYM+ZGHsjMJYnScpWU93xrvE2fMC6O6vLSYJOsSHKnbQbUEfCFtKykM+WfFkLITppOhCkamRmr0rgPEWa2c95rzyGUMLWZAdIIXKSecnfyrzFbziB3bidPGJ9CBlGsdN/OtVhcdbVEBtlSD4lIuuZ2nxKAST02oN7w+9IYFQDMj2CSOsByd+se+rItwYgAH+CKB8NxoBK28M5DAkt3ZUSY0yldiOc/zq1j7jsBGHsXDzVnTMDy3X8qAnbsZDoo9BAq2EJGs/EfoKC4S/fAUfV0AB1UXAY9CdN/zoul9o1SPKRp8NKDEYLu7ds5baodQSxUkeoYwfSoMH2xOFdnJa7oFClVtrM7gjWJBG1WL3D8OwMC2W0g5Qfy186yWOwFxCZXQk6hdPjQHuN9u7mMCA2bdrI6sCGYyRsD/Ot9wLjRuWgbwS23k4IPmOleR4EZTqYHOf6FGm71hCMoEAHTy03MCaA39IXHMLdwzW1fPdzqVygkAg6ydogkadaz3ZvgV9crNiEs2n17trgIcEwRlLAHU+dBeJ2TMNGaeo+Gm1bPgmFwndfaWsMHAGpRjvt4tTr5UFn/AIHey5Q9lbW32T3mY6iZC+HYbQRqdKvW+A2cpC3jbImRauZQG3kqB7XmdaaOzqypRMOqiIKrfUgfiDAGrzv3a/c0EiWuGOWoIJoAdvhqobf/AKgvmuAsXvQyA7+Aklzy9a1No2oy96jeRZeY0032rKNxLch1JmQE677MVIMzp/OiNrGypzZpkbmwpg9TnJgfGgKPxG2mge3H4ln3iqnEeNlQSi5yBsNuXOY586pX8BZKzcS0SNp0jnJI0GvWqT2LAgju4BnwuTz9+lBW4bwj6wHN5SyvcN3uzcdUDFQkgATsIorY4RhrWVe5URtlW6/zyR8avcNxRuJmWDG06z8BVlc/3ikf3f1NBDaRQoVFKxyCx6cv0qpiuFWmY95dZj0Zuo5AQPhVi4cxIXEFY5KFP+JkP51EnCLkz9YvsTzzpH93KPlQQYbgdtS2V71szut2AvqA/wCYpo4fklu+xl9iRChljpIzCFEedXMRauWz4FZyd2zjMJ5jwmfQ1y/g7gKs2e5GsZQzT5kFVBnlBG1BDj8Y2HVW+1h5ALuJDATBS2uZtwPCSBJ9+A4rgixN67k8bSwW1LDzfXMBMCT5T0ra8U4FdvgM0g6eFhbgCdTod4rLXL9tCRpJYB07yZGmaQwZRmEiAOeh5UFDEP3dv9kWbmrB8oMkA5jly6bAAnrG1F+CcBs4kFrq2UYRp3d4SI0JcOU84Amhl+7eZgtgW8OpJ2TOf7RKmSBOwq3w2xdVs7YhLRtrCqlorcKnSYuIyAMdz4uXSg0HCuCWbN2Iw0cgrXC8+QuKfkRR+/h3kMqWWAOmdmBH4RBAPwrJ3uJFFUPxG5ZgaoiI0f2ltgaeVC+JYhHEjH4+6Dtlt3SAQOoyqaDX3rt9TLYawwJ0yXAp8h4revuNRWgRlFvDm0zNzjTmxXUZj65axOBxyBgbl7iBCH7ylYH/AN0EH0NaRO0BuoUw5xCsBLG5JmBoDoxM9KCj2qsqvia4xY5goLhYP3puMcmhjwL1jQ1kTAYd4TdgSQLixPISCI5TBn0rZf8ACS4b6y6SqkgC2zEHWP2/Ia6KpoLY7O4gsGtrmQjLnGGVdPwtEc9dzpQQJiEttpbtIdJCsrEHQjdp6DTz0NQcQuWsxuXHJdiDkBJG0QYgafimtAMC1nxZX0EKWyKdN4C67A6Cf1qPC8Qe4xD5ACYGYjNp1iIGvMH3xQAsJxi4ACGBXSGYGADpABGVR+EzWz4Hxgtb1QGPvJdy+7VzGp+fKmNi71ofsy1sjxEEfDKVAbblUa8RGjW7LCdP2NlPkzD3TQG7tudThGu+t5WbXmFLAflV/B8KtL+xtWkYiYItnKf4gpk8pg++sl/xA5QbmGZ48Uxa0HIqEuiPjFWOF4uzbJupgr2bWSMOHYz/ABm80TtQbmyG+8qTptI/MVKbnUD4E/pQocchZaziFP7otz/ln+jXLXai2Z8F/TqkfImaDL37bSFw9sZTuxLeIxpGfciOWlVcXhiQBfuPEaAKTHllBABnStbiselmM/iczl8MR0AI/Ws3xXAvcZi6nOBJ8Q92nP3UAL6oCZEwDzAB+AJ/Orv18KpUKnOfswSfeTVS3IOU5ieYj+jFNxYJBJAIPIRrHrrQBMdiiWJIgcoAH+9ajs3xq0wCJa+1kQC0Zz0Vgumo2NZy5azsFtJBPUAeVWeHlR9mbh3JZDcCIDPIlgC3SfjQegrirpaCjqQNc5Q8uoGkU6/xW1kmVZokxbzGfI5N6z+F4VZWIZHWRADDMPg4WZ9amv2cOWCstwidC7WihOpMBWJFAQtYiCoNt0JHtBGjQ/eKrrMz01qxi7A0FlLd0qBmGcgiJ9lM36mhuP7MLaQMi32Vt7asDHnOWTvzqbAYSwmWLV4OYBCJcmRrqWUADUSdqDuF44klblm6gEkr3FxlHqcmv+tXcLibF5QVyMJ6FdeXoatJjlX20uIo+9cKD3wH9dhyqbD4uzcMqymehEz6TNBVv2rc5mxNxY/+sR8ok+lJhmH2eLyHr9mT/wDkE0VhQJ0HvA/Wq9l7kzNsgn7qyQPMm7QRWOGXBvibjnqcgHwUT86urhiN3JPWSB+f61Uv8ctKYdjGxy272h03ZQAN6guY/ChpFy3PQy59+YmPhQEPraqIzMWO0C4/5afOoMbxW0sZriqxjRmeddvZGnvoJi+LI7ELhTdPIvcAHw1K+4VEvFUVgGw2HV+iZWKjTSR4p16D0oFx205YAKHtnUtICj1DmWHOYNUOLG0yFCVZyAPCNPENCWuGDHlHKjZ4hrmFq3H7xU5hyESGYR+GhWPxGJJYkW0QghSFIJMb5nykb9PjQZvCcJQMPtQQgOvjYgTq3gMD3GPKtt2bxdpVNslMwJhymXN1gySYjmeVZnhyYnKRIdeQBLNz2ItnQzMflVtuCPmhWNpjodAJ56AkT060GwbDXm9l7AB6ozCPQv8AkRQ7iHAL9yAb1qAJAHfWvgUu6Cs3/wAqS/2r3A+pzTcQeWzEfl76J8OwyWoy4kpoJLrnnkdXuED4UDbfDL1rZsLO4z3r9wecqXA68jSvd5lJxOKCrO1juoPrmQT8TVvG/VydXsljBObPcJ13yLoBuYGlPHFLSKzG6XAHh+xtWgOUBmXMdfWgz2Jx1m3OS1ibpI9uFSPOVD5h6qBWaxHHMWJ7tXVByyx8cqgSeog60fxXaR2usrlkTSGRiSSNgVzWxl6wOQ03qTDI7trbtXW5L3xLb+1l8SK0+fKgp8H41iGy95ZxJUTqiqy7Rm1UMY/EaMYy67sCigDaHLBgQP8Atgf+Q6UsRwZXcyb6GIIdroHQwUO2+kUw9m7KL40ldyx70zz+82YRI2oIfreKBKNhy1oSVKF9+pIv6e6rNjiXjDO9tRDRba+p8X9oEp79KqX8BbGmHCnwzBV2HlqXET5j303DoQMrYAEzDNCD0jRvz+FBpsJft3ipQK6lZOVrZKkbiAZ/w069iggIHf3CAxC21TQfuxzMjymsxg+G4pLneWe4QSfAyW1kdNRJ0O4Naa9iu8QZrD5tj3V3eBtOh66Ggj4L2wdyQ+Gv2lXd3afihUGPSYo5/wAwofZW445FRmB+B09DQW3btkBbaZWEwLlkPB8iXgHbrVrCcPxQGtyy45Z8MAR5eBgDQTHMvgR0Cbs+jHbkB0oDxAoXXuwzkDVrilQT6btVrGdpMhyWbDvyJCZR+pqqeIYgnSzbQxrmeT8CRHpQCcfdMlYQRvA8RPTVqpWREsfEwOgYDToZn5UV4hZ7yM5RDroGAHwGs0zIuXRQwXUETE/3fzNAJxC7SEBgmBBPwymJq5bweJIhFUK0HwsgG33hPyAnyqAXiGAZj4uWWD5AT/Kuti84gm4CD7KhT7yxG3kBQEcHcvNbCMrtBMjInuhiuojkTV76ni8q5Ww1iNlzhTH4VUT85mm4TDPct+EmRqCcq6dNFBJHX50NxN+8Wyqt66dVJXvCF9Tz9CKAxh+zWJuOCmKy75il1vaJ1AUyOfWjd7gpOXvblxisAEgAPqTr4oDDr5Vk+Edkb1wErcZI+8dTPPTvRB9RXeJ8G4jaXMt4qoksVdiNtcyGennQas8Lw7aMhLTrmUz6ZiIO/U86mw3AbNuctsCddif9jzrI8A4rjiIN5LoY6ZwWCjXYiPPSTFanCYjEaCbc9Ij5/wClBaPCLXtG27EdST8ATHyp7W2I8FtR0FwQPgsmqOIGJMBnsgdFa8GJ5eyw09+tQ5cQ5AcXIH/bY2vj42LD1NAUu4MMPtF+DZR8ZGlVrl3CLCl1zbQHzP6eCWPpTG4AjA/Y5iTMXLrFZ9ASKr/8qs2hhEjW3bbIv+DUj1NBfdLUSFPp3bFj6AjNUBvoq5hbvsOnd5D7gQJHqanwnA8gicqj7ocgD3VdTDgazmjyBoBJxiET3b+jWw5nrCtp8KF4/EtdYgBgFGn2VxB5gzIHrBrUY3Co6hX2BBA8/wCdBsVfZD3fe5V+6otlmP8ACAGkepnSgG90yqIzqdYYnQE67KuZjvtRTC4qVCm8XbKASSg18kbUe/XzoXiWtDKznu9dTuT5RcLfEedNt4NHnLdDHKYO8sORnUUB/unXkdNZAAnzGRj+VRX8XcXxJbuPvILMPgMsTQi3wi7oFurlkBsoctJMahD4Y65vdRO3dOH0LqPN2dRA5STAO/8ArQU7vHMReBFpbto6ybihxttG/wAxUL9mr94/bEHmcjtbDdZUT86NWeMd5qsEcity2wPp4tKZcuXgdCmp++TA05BWIFBnuO8HtW0YsotwsZwxk8/CGjMf50B4ZhUeCXvmYI70MqkxAACHkOZHKtVxS6pILXLQIaFC6yTpBzGCPjQ7E3mttkW8+fUAFFuAyNTlFuV8tTQSLgbkKBcAVYhbbiWiZH2hmPIflpTbWOAaTakajM9y2BroYymDUNhnnxXLlxhOjZFg7SEOUdavWsFeb9pcDryHd69IlnPxoGLhwpJRbcnqW339oSDoKs2sYQokSNiNG/Q6esVXxWAyAqVtop0XO458gus89BUnD0xEeFbbLBMlmUQOoVdPfQQvj271ItX7gTU5UVdvMrMeXzo0lt2jK9xAdVXKM3U6kkEa+VUsO9wzkW1E+IBmgEiZBKwavWL9wLJRWjmtwhuuwQxQT3OG3I0vXAepY/kV02qI4HGcsXA0gd3bPxJ1NSYTiENlJvEHkR3gHvyT86kxB19u+PJbRj8qBo9tvQVheMf9Q/4jSpUEWB9v30axn7MeopUqAZZ/6j+xc/8AGjWC/wDGlSoFxD2B+Ff8xovd9lfQ/wCWu0qCp2a/at6CtCNm9D+RpUqAFwD2b3/uP+dH19v3ClSoKuB3b1P51dt70qVBO9PelSoK1zY+lRWvZH9da7SoKNnl+L9DQfG/9Qv4Lv6VylQR4/8Aae79arH209W/OlSoDXFP2p/rkaBX/b9wrlKgXAf2938Rp/Gva/trSpUETeyvr+tXeOfsm/Db/WlSoKvZf9jd/D+orT8U9hfdSpUALiP7Ue78jVLsp/8AP/EfzpUqB/aL9gvv/OgXYn9uPxH86VKg9Zs8qlP86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54163"/>
            <a:ext cx="52387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hQSERQUExQVFRUVFxQYGBgYFxcYHBgaHBUaFxgaGBkXGyYeGBojGhcXHzAgIycpLCwsGh4xNTAqNSYrLCkBCQoKBQUFDQUFDSkYEhgpKSkpKSkpKSkpKSkpKSkpKSkpKSkpKSkpKSkpKSkpKSkpKSkpKSkpKSkpKSkpKSkpKf/AABEIALEBHQMBIgACEQEDEQH/xAAbAAABBQEBAAAAAAAAAAAAAAAFAAIDBAYBB//EAEgQAAIBAgQDBQQHBQYFAgcAAAECEQADBBIhMQVBUQYTImFxMoGRoQcUI0JyscEzUmLR8IKSorLh8RUWNFPCJHMXQ2OTo7Pi/8QAFAEBAAAAAAAAAAAAAAAAAAAAAP/EABQRAQAAAAAAAAAAAAAAAAAAAAD/2gAMAwEAAhEDEQA/APWs1OmoQ1OmgkBp1RA09TQOrk1wmmzQPmkTTJpTQdmlNcmmzQPpUyaU0D6VMmlNA+lTM1cLUDzSzVHmrmaaCQU6opruagkmlTM1KaB80qZNLNQPBrs1HmpTQSzSmowa7NA6lTZpTQOJrhNcJpE0CNKuUpoO1w1yaU0Ea0+o1cV0vQPp4qDPSfEqgl2VR1YgD4mgnNNzVxLysJUgg8wZ/KmE0D81KajpTQSTXC1NppoHzXC1MBpE0Ds1cLUwmuUD5pTTM1NLUEhakGqPNSzUEoNOmogaeKB+alnppNNJoB9/jEXSoEhWCtGsGNoAmddgDty1NEy1ZTsriu8vYqYhbrleuruuvXY/EdK04NBIpp9RCnBqCSuzTRXZoOg0ppoNI0HSa5mrlKaB01zNXK5NA6aWauVygq23p+aoBT1oHlq8k45x76zdZiRpOUa+FeQH6+der3HABJ2GteUXOyLqWYlAgBJI0I5xrQLhvaS7hjnRtvunUEcx8Om1euYe/nRWmcyg6eYmvFMPwNr2IW1bBaTDSQJA9tiOQAnTy869ht8Ssh+5DAMsALqOWgE76UF6a7Qa/wBqbCEhmIIMRBneD7qjxfa60hUCXB5ry8tdzQHa4TQCz21sndXXzifyNRf85LkYlYdYgE+0CY06GOVBojTc1Z1O21k28zSGnLk3M9fSs/f+kC6pbwpE6TPhHuOtB6Dmrk15z/8AEe8HBKJlj2dRPmDRS19IlsrqhDEEgAgj40GxzUprD4f6Rjs9sTGhBMT5yNB8aFn6RL8mMmm3hI5+vSaD0ua7mrFXO35HdN3UhlOcbkGdII0/3q5xbtEHso1vvBLISQIAGYSCd/hQahryopZiAqgkk7ADesja7a4q+5+r4b7PUKzkSfPcBdOVCO3OPbFfZ2W8ABE7Atv1225UE7OcWayq2zocxDpMMPXy2150HqnAuJPetlriZHDFSsqTpETl0q7exARSx2UFj6AT+lYnh3HjhyQEe6XaSAPZEeBVCzr6zR3B8PN1rl7EoUJVrapmkLagSWy6SSW1PKKAX2Cu5jcYfeUMR/E1xjr861L8RtKxU3EBGpBZQR7przjGYbEW8RcGGcZLhABtsYyiYzQIB1P9HQTieFYnMfCWOsmQQxneTvQevPj7a73EHqy/zqwlwESCI6zXi44NiNJXYdR7gPjV61wbG5SIaNNM6xHSJoND2l7fXExDWbJChJEwrFmG/tTC6wOsb0U7PdrSbM4qFJK5GWDnB6quzD3Vm+CcPOHFxryK2stsxUZeoPUzr+Yq3isA+NGawFKgp4xdOUQD4QgkTB8vfQbG52kw4BPeqYEwDJ/rSreFx6XPZPuOh2nn5V59b7C4nUZrcdJb9BRDB9jsSp1urPUFtojp0oNfd4lbVlTNLMYAGvxjam47ilu0pLtEaQNTPSB5Vm7PZG5auLcFxQF8TEmNRseketQ4zs4l0tcOKDSSSwAI1A5g7RQaXhfG0xGbICCp2PMHYipsXxBLZGdguaYnbTqdhXluE7c2rGYWVulspkuVEwpJECSfjV7sriLfEVuAqVKZYJYkkEnMQJ8ooNJf7a93dyuFydQSTHIjrU79tLYP3Y3Hi3B69D5VSbsRbZgzXHaFygEDQco86430f2CZLXNf4gP0oC1t/wCI1IFB5t8ar2Hq0iage80EVyzPNo8zWY7QreuBrVq0zHcmAJA10JOs6CPWtpVbFnKC3TWgA9luzHdr3t2RecGQpjKCdRI3O2tFrnBbRYuVYt+8WM1nO2vbj6se5s/tSAWYwQgO0A7sd+g86yfDfpBxitq/egkEh1B9wIiJoPSB2Zw5JJt5iepJ/WgvabH4eymSytprpOXkwQcy0Hfb59KDdo+1d3v2CWVDKkB4LHIyhjoPu+s7UDtuzAuxlo6AbDkAIoKuN4s5UmSIg6Ssaxy06H3VHhu1t9SIIJkEFlVj8WWabjbcII++p09DOnwqlwjDy/2nhBBK5hEzIBHUTNB6xwbhFi9YtXWTMxGp28QJBMDQairF3sxho9iffVbsHfnBAc7dx0I6GQxHuLGjbtJjSYmOcbT6UAd+y+GO6H40h2Vw3/bP940WymuiRQDP+XMNv3f+Jqfb7OYYGRYXTqSfzoiTXBNB3D2UQALbUAdAKn7/AMh8KhANSWrckb0DkwIuGSi+uUUM492AsYklwWS4QAWXnAgSOR5SOVaK00ED4VP6UGY7FcEawmbNmR7duJMtm1z5o0BBJGmlFOKYg6W1Elt5EgJzJ9dBHOfWs52K43kv3sE/J7r2yfxnOv5t/e8q02LtnMfdQUxhF/cFd+pp+6PhUhU8qWU9aBn1NP3F+FVeMYpcPaL5Vk6DQaaEz7o/KrwBGpIganoBFedds+0D3GUIrlMrwY0AlfGecEwCToJA3oLx0GZwSr+1vBnrFarg/FreQDRR+ECOWsbjQCaz/ZvFW8XhypJ1BVgfPQ0J4N2Xe3jmwzXriobbvZdSDsRoQwI0BIjTkaD0a9jlSJOh58vKSP5VFiOOLaRnuMEQTDHcgDkvOsvi7WNwpFlPq+Ie9n7smLLjLBaVZouHxCAD7qxfH+PX7QxFnFpcW64UIfZAXMDI5R4dCOfpoBfjXabEXr7rZv8Acqy96gvKFGVVykAsDDSpO33j01n+jvjb4i3iBdPfOhVh3hLeFlII5+GV2FBXx2G4iqXMU1xHtd1ZcgqAxckKzM0ndSTtEmjeGxOF4fay2i1pr4OQgNcYkaK2XaJIAmBqTQedNjYuhoMZgSADz3G3SdK3X0fYdsNe7xyEs3EZMzSsEeITmAjb5860VvsFmR0u3rgV1jIuRAGzFs5VBlJEnruddqJ8L7NWbSpnt2mur9/LJmdCC0kaax1mgtrx62wJtsbsFR4FZhqY9oCDA1NX/fTMoroFBUsDQ6bAmrdhjIPUVBbfJbJJ5HXkPWrVkbegoHXCdPWqfGXItNG5gfEgfrVu+wioOJ2y1po3ykj1iR86Dz/6RuBE4pbgBAuJEjaUkH3wVqpwfsg7gMkTJ3PTmNI3qXgvFruIuW1xF8lJ1zGY01IJ56RRrjvaxcLayYcKu0SDJBGhAnSd5NBT45wm5h5uBxm7gIwEgnZdC2h0iefxrLNe7vwNAI5Ag7/707GcZv4s21JLeIACSJ168vWuDgt/FI92yA4tkJcLkWyGGsBS0GBoSTyoAuLtFiPFAhtTJyx+ESJ2q1gOGM8C2jM8jIMubP4tTB0gLJ2O3ka1XYfspcu96bwK24yh0uAS2oKwAQdG12jTeTHomH4cluAiKoWYhQIneIGk84oM1wXsabKQ95+cC0TbGsTP3gSR90ijWE4VbtSUUAncySx/EzEk+81cOHpvceZNA0rXdANTSNqmm35mg6GFdzedMKAc6QSefxoHhh1qlje12Gwzd2zk3DEqOXMSTCroetXgB5UE4z2JwuKfPdRg8Dxo7ISAIE8jp5UDLHa61evZGfJb8Ggks8gnJ4fYAbLOviGgjWdhhMUtweBgYid9Om4mvNO0nYizZwrPh1yshUlnJcnxKJLsfCANTEDrQrgfbQWbp729fI8UmyqDXTm2ZXSRppzJnWgJ8awtwY24bP7S1iCy+jr3gnylY99b8YoXUS5lIzqDlO4OxB9CCJrAYjtlaLPcs95dN1Qrd7YsicuoIa266g84Gw6VoeD8SxNzDWXRcMfDlylrqEEaFScrA6jegOE+Rrmsbf18aHnH4ge1hQf/AG76H/OqU3/jrD2sJiV/Ctu5/wDruE/Kgk40l5rUW7ecyMyhgpK8wM0AnbQkUDXubFm+GV/tVbvUugpcIyxFtm8BgSQoMTqDJ11djEZ1BAYTrDKVI9VOoNTqfX40HjHZHiYt4lgpzKZiBE66GOXWPPnW+4sjK9q+N7TBoB3U+F1PkVJ+VBeMcfsJir4GFs3Crkd4RDZhEkFRp45HMnyofxLtfeuqyAqikQFUEyDIaWaW6bEUFrt/2lVcTctPbV1VLWUFyM0jPmSF09r2pG3OgY4xiLxsXbwYpacdyHDt98SQ7A5gIjU6+6pu3HBi+AwWNUezaW1d9zEI397MPeKzGH4vi7QZEZwialSAygbTlaQBqKDXdouztw4tr2FUZkdu8mDlBti4pI2J9tQNQfCIitRwXHJhwmGW1eHeo95mZlMuMgKkg6QWVSIUAwOtR9i8BdFlTff7bEtng6ZVCyBHI5QGI81HWiuH4eoGMUAA2zeywBIW9YW5vuPHm23NASwWN7xTmhXUkOvhJU9DH9b1YEdfdFALP2It3tWzraNw75gVAzmB7QJEkeRO5jRW2DAEagiQevOgafWl8aeVppT1+JoM/eutcshZIIdQ0TsrSfLUD50bs4sfut8P9aG2kAf1gke7/SrltxJoH43GnKYX4mob3E/sQ0cuXzmljWldDB28/wAq8p4vxp7d4xcY6ww1Gs81NAuN2TauTaaEzBhG6mZj406xw4XQWIOYxJk6mDqSdzsagt8TVzrB9at9/eQDu1LqQYAg+R/QSKCzat3MLluW2Ah4ReZdkIgLuRB320G81JxHiF29ZS0inK7orIpCm8SWKuoKwRmRx/FAmhTYooql8xu3ZSypMFQWy3LniHhnVFMdTyqThFjF3MZbdCCGuG1bckC3ltZXZUBGiqo2EbEDWaDRcB4rdwl1YQjBxaVyYgM66XRpouYFD5ggwRXobHmNQdZ8uUVleL38uLvWmVWw72bb3VMzDuyM0dJVSTyPi/epdmce2Hu/U7zMyGThrjc1/cadcy7R/MUGk1phQzVgtUZIoI8lLJXS/wDWlNLdBQOVK4VNLPXRcmgRHlXAx6flXZ8/nXRcoA3a1ScDifuzaYT8J/lXkVuyUWCZg767V672yM4HER+5PuDAn5A15JbvGN/Oghe+VMrvzGsHz9a9M+i7G58NdUn2LsjyDKD+amvMMRc2HOa3X0T3iGxKzoRab3y4n5ig9HFIelNBNcLHpQSRUqCoKkUUHgnFL1y1irtu6Cri6+YdZaQfQgg+hp7vsdNCOnwoh9KuGA4i7AgEpZY+uSOfPQVlrWPOUqP9f9qD1zs+iY/hF3DwM1vOkA883e2z7zpPkaCdg+Ed45e4B3KoJzSRE5irGYJVrWu+x8qE/Rlx4WMaFaSt9ShjU5h4kOnmCP7VHO2vEUw2HXC2C6K7F7xX2lViLrKZ9klTMeSjqCA/H9rQ+NTGHP3dsxhraxLqGKuzQZEtrruCRyre2hau4hnAVlv4ZHUsB912U++LqfCvKeH37GDDXGBe6W8KKyvNl0IyMwGUOCVJO86QNa9SXhHc3MGtrwgm9bMlt3TvTorA+1a0EwKC7wrx4XDmYPdWiDrv3YGvUGSCOhqbAYiDkPunkea/P5jrUHZxf/S2NtEA58vD+lT46xpmOm0kAmOjaamJ18p6CguzSmoMLiiy+IEMNGHtR56dRr7/ACqXMev+E/zoM+MUBcIP8Pzq9YeW9aDdo5RFuACfZk9dx+oqxwPiS3FB2n5N0NAXxIMEAgV5Z2+wCpeV0DeMHMx2LDp7q9Xe1mAk/wBRWT7coj4Y2wPEplepYclHvIoPLAND1rbsLOAKWFz4p7qozmACmcA21QCdTMkE9KyGCsm62RFJckCI1nYD1JIFen9ieCIniJDZCQD/ANy4Ble5J3VRNtPRzzFAO4L2HXGH6xiQ6rsig5MwBOpMZssGBtO9aTjnDEtWcObQFtcNetEZdMqMe7eJnk9HSxnb51T41hTdw162AJa24GvPKSvzigGY/hKtxC2GLsHw1wSW1m3ftuBoBp4jpz1qjx/hRBRM+VM2axcAE2rokqGMSRyB5qAN1UGSzxo3r/DrwTR0vKYdG1eyGMgGRDId60WKw4vIyMBDaEfyI2MwQeRAoB/Zvjv1m2wcZL9o5LqaaHkw/hYagjT5UQesZxHC3cNeW7ZBa9ZXxDQDEWJ8Q02dZHoTppljT2uLLdVWt5SGE63FkHmCBOoOhoLeWnZKr20bmw+f6mpcvr8DQPyDoKbI8vjXAR/X+9OD+Y+M0HPhTWaNcp91SAHr+R/Klr/W9APxjm5be2bF0q6MpjuxAIjm/nNeK4rDtbc2X0ZGKt6rofnXvhvxuD7hNeFdtMcrcQxLWz4c58tcqhp57hqAYW8WvKt79Et37bEARpbt/wCc153ibijIVkkpLyfvZ226QuX3zWu+i7i5tXL8I7l1t+ygbKFLEkyy6ajrQewEnlHxNPVT5fP+dZ7/AJoC6sjkcotQflcP5VYw3ae043Kt+64Kk+6fMUBW4T+8B7v9amsgdZ9KGniIbwwykifaVTHUEmasYddBGcxzZyfix1NB5l9LGEH19SurNZQsD92GZQfeB8qXZvsWMVwu+4Wb/es9oiJORFBT8LHMI6xU30k8Na1d+sZwcylYYMwAnwhS+YBoM/dAgxJ2GdleN4jDYYm1bGXMT3jrcZZmCFyrlXkDJ/lQWOyWDXBYd+JXgCYZMMh++5EZvTQj0DdRTfpF47bxdjAuqAOUcu0EajKCgPMB8x9460J7Vdob2Na00W0S2CqW1YEKZ8TGY1Pu0AihuMTLh0DGXLs0eEqAQBuDodNo1nyoNt2f+i/EL3GIL2GVXt3Mks0gENEgRPl1G9aXtV2huWba3FQO1u7adVkktqVjedQxGx3rG9ju1ON7rubLSo5tkhc3Ms3iEdBPpW2vcJZVtWwzNDBiS6vOXxbDQiQBqJoOdk+Os2GtZ7FxCe8I0XL+1YndpG/MCjoxxOya+f8A/INUOA3SLQGS4ASxEqfCZk5mAgazp6URNyDG/kCv6xQQWHIb2cvQAyGXcjlqu48tOVWGx8bga+f+lUOJ4h2AS3KtKnPKyIIOg1HKNetWQDE5n11hSIHkNDpQVOI2DcsXA2oykiY0I1HzrzZOINbYZfakacydPmDzrX4XAW3ti39ZtrHtLbYAH1za/pWexXA8QLoS3ZtXipOV1cPoDAkKdD60GvwV+61r7e6lkdQQW/OF51QbE2xmGFS7ibmxeC3LbOQFUeQof2d4C4xQ+vWmKtomacgfkI211EelelrYCgBQABsAIHwFB404ax3zQFxd253S25GZMyibummobKDyJY7ivTuA4N7GFsWnAzW7aK3qBrrtFee/SThjaxlu+AYMaj95Wn8o+Fa/h1+5iLSuXnNsUZl29AQDOnOg0qP50hcE8zHv+QoLxC2RbhrT3GGwDZider6H4VQx3EhbULdQ21eBEuI8j3a9OdBUwHgXDpt9W4i9raDlcXMkz/DcUe6thdYD+jHyrzZuEIytdtiftEciGGUIdJRkG4HMmTrWuXAACVLAaSFYQdNiAd/6igucTtrcSO8W2wmGDDQwQQQd1IJBU7isFw2+mDvtGU4a4wRwjz3F6NCrjXu23B6eamtquCSCFUrzIKaE9daGcW4IWU5EDkrlKkqqupOqNrodJVvumDtMgTxGTLDC4B1BuEn0ZdSKZh+I2VAyi6Y09i6T/iEmsx2ZxN1HNhzfa2J7p5jKo0KXFgw67anl5gnRW+M4UkA4m2x6Z1/qaAkMTOwuAdSMvxzCno7HUAEdf9c2vwqhetWbqgZbVyQYDFY+IBPwqrh+z/3hZsWyswbYaQeRkBeXIg0BbEXnVZy2x0LMQPkCarpcxJmTYUxppcInlrmA91RDgrsGLNObchWQnp7Lg/lUdrgq2oY3LihBu1y5Hqc10j3RQOw/Ebij7XEYaeigIZjT2rjc41y+6vIu1mHxL3rl69ZK5iPEqjIdNIdfC2nPc84r0/jnErHdP3WKS27jV7NpXcjpmXVTA0JbrXmvEHwzuSz4ktqM10o0n94kTp6TM70GcRMxAEa6akD5nQDzNem/Rhgu5a8DdUlwv7FxcAifbZF+zIkxLa6xWFw3CHdhbR1ZSwzEBoXkCzFPCNTpJradnuzzYO4797azKIym+qqRBEkgfIig9CbDtyu3I6krPxKT76acMdCXLRyZhH+XX31lz2nKsJxODTqDiHf492AvuAFEuF4i/eBuLjbLIP8AtWZH+MyTQGVw/QgdIIiOmutOPD9cyyWHLvGy/DWJ9OVU2w9x97hYaeLIq+undnypuLtIIVnttJiGsByWjbKka+ZoPPfpPs3hfXM/gceBBcLCRGZoMAamOum1ZC7w97UAk+JcxXVRuRBkw+gB0kQRWk7d4R0uqXtqNT4ZRMw+6cltvCDDb6n5ADfLQucACPAJZ41kRmJ+XlQN4fZL6AlF2BZWIzHYTsDU3EV7qbedWzwSUYsDr0CiOennVrhVq3bYM+ZGHsjMJYnScpWU93xrvE2fMC6O6vLSYJOsSHKnbQbUEfCFtKykM+WfFkLITppOhCkamRmr0rgPEWa2c95rzyGUMLWZAdIIXKSecnfyrzFbziB3bidPGJ9CBlGsdN/OtVhcdbVEBtlSD4lIuuZ2nxKAST02oN7w+9IYFQDMj2CSOsByd+se+rItwYgAH+CKB8NxoBK28M5DAkt3ZUSY0yldiOc/zq1j7jsBGHsXDzVnTMDy3X8qAnbsZDoo9BAq2EJGs/EfoKC4S/fAUfV0AB1UXAY9CdN/zoul9o1SPKRp8NKDEYLu7ds5baodQSxUkeoYwfSoMH2xOFdnJa7oFClVtrM7gjWJBG1WL3D8OwMC2W0g5Qfy186yWOwFxCZXQk6hdPjQHuN9u7mMCA2bdrI6sCGYyRsD/Ot9wLjRuWgbwS23k4IPmOleR4EZTqYHOf6FGm71hCMoEAHTy03MCaA39IXHMLdwzW1fPdzqVygkAg6ydogkadaz3ZvgV9crNiEs2n17trgIcEwRlLAHU+dBeJ2TMNGaeo+Gm1bPgmFwndfaWsMHAGpRjvt4tTr5UFn/AIHey5Q9lbW32T3mY6iZC+HYbQRqdKvW+A2cpC3jbImRauZQG3kqB7XmdaaOzqypRMOqiIKrfUgfiDAGrzv3a/c0EiWuGOWoIJoAdvhqobf/AKgvmuAsXvQyA7+Aklzy9a1No2oy96jeRZeY0032rKNxLch1JmQE677MVIMzp/OiNrGypzZpkbmwpg9TnJgfGgKPxG2mge3H4ln3iqnEeNlQSi5yBsNuXOY586pX8BZKzcS0SNp0jnJI0GvWqT2LAgju4BnwuTz9+lBW4bwj6wHN5SyvcN3uzcdUDFQkgATsIorY4RhrWVe5URtlW6/zyR8avcNxRuJmWDG06z8BVlc/3ikf3f1NBDaRQoVFKxyCx6cv0qpiuFWmY95dZj0Zuo5AQPhVi4cxIXEFY5KFP+JkP51EnCLkz9YvsTzzpH93KPlQQYbgdtS2V71szut2AvqA/wCYpo4fklu+xl9iRChljpIzCFEedXMRauWz4FZyd2zjMJ5jwmfQ1y/g7gKs2e5GsZQzT5kFVBnlBG1BDj8Y2HVW+1h5ALuJDATBS2uZtwPCSBJ9+A4rgixN67k8bSwW1LDzfXMBMCT5T0ra8U4FdvgM0g6eFhbgCdTod4rLXL9tCRpJYB07yZGmaQwZRmEiAOeh5UFDEP3dv9kWbmrB8oMkA5jly6bAAnrG1F+CcBs4kFrq2UYRp3d4SI0JcOU84Amhl+7eZgtgW8OpJ2TOf7RKmSBOwq3w2xdVs7YhLRtrCqlorcKnSYuIyAMdz4uXSg0HCuCWbN2Iw0cgrXC8+QuKfkRR+/h3kMqWWAOmdmBH4RBAPwrJ3uJFFUPxG5ZgaoiI0f2ltgaeVC+JYhHEjH4+6Dtlt3SAQOoyqaDX3rt9TLYawwJ0yXAp8h4revuNRWgRlFvDm0zNzjTmxXUZj65axOBxyBgbl7iBCH7ylYH/AN0EH0NaRO0BuoUw5xCsBLG5JmBoDoxM9KCj2qsqvia4xY5goLhYP3puMcmhjwL1jQ1kTAYd4TdgSQLixPISCI5TBn0rZf8ACS4b6y6SqkgC2zEHWP2/Ia6KpoLY7O4gsGtrmQjLnGGVdPwtEc9dzpQQJiEttpbtIdJCsrEHQjdp6DTz0NQcQuWsxuXHJdiDkBJG0QYgafimtAMC1nxZX0EKWyKdN4C67A6Cf1qPC8Qe4xD5ACYGYjNp1iIGvMH3xQAsJxi4ACGBXSGYGADpABGVR+EzWz4Hxgtb1QGPvJdy+7VzGp+fKmNi71ofsy1sjxEEfDKVAbblUa8RGjW7LCdP2NlPkzD3TQG7tudThGu+t5WbXmFLAflV/B8KtL+xtWkYiYItnKf4gpk8pg++sl/xA5QbmGZ48Uxa0HIqEuiPjFWOF4uzbJupgr2bWSMOHYz/ABm80TtQbmyG+8qTptI/MVKbnUD4E/pQocchZaziFP7otz/ln+jXLXai2Z8F/TqkfImaDL37bSFw9sZTuxLeIxpGfciOWlVcXhiQBfuPEaAKTHllBABnStbiselmM/iczl8MR0AI/Ws3xXAvcZi6nOBJ8Q92nP3UAL6oCZEwDzAB+AJ/Orv18KpUKnOfswSfeTVS3IOU5ieYj+jFNxYJBJAIPIRrHrrQBMdiiWJIgcoAH+9ajs3xq0wCJa+1kQC0Zz0Vgumo2NZy5azsFtJBPUAeVWeHlR9mbh3JZDcCIDPIlgC3SfjQegrirpaCjqQNc5Q8uoGkU6/xW1kmVZokxbzGfI5N6z+F4VZWIZHWRADDMPg4WZ9amv2cOWCstwidC7WihOpMBWJFAQtYiCoNt0JHtBGjQ/eKrrMz01qxi7A0FlLd0qBmGcgiJ9lM36mhuP7MLaQMi32Vt7asDHnOWTvzqbAYSwmWLV4OYBCJcmRrqWUADUSdqDuF44klblm6gEkr3FxlHqcmv+tXcLibF5QVyMJ6FdeXoatJjlX20uIo+9cKD3wH9dhyqbD4uzcMqymehEz6TNBVv2rc5mxNxY/+sR8ok+lJhmH2eLyHr9mT/wDkE0VhQJ0HvA/Wq9l7kzNsgn7qyQPMm7QRWOGXBvibjnqcgHwUT86urhiN3JPWSB+f61Uv8ctKYdjGxy272h03ZQAN6guY/ChpFy3PQy59+YmPhQEPraqIzMWO0C4/5afOoMbxW0sZriqxjRmeddvZGnvoJi+LI7ELhTdPIvcAHw1K+4VEvFUVgGw2HV+iZWKjTSR4p16D0oFx205YAKHtnUtICj1DmWHOYNUOLG0yFCVZyAPCNPENCWuGDHlHKjZ4hrmFq3H7xU5hyESGYR+GhWPxGJJYkW0QghSFIJMb5nykb9PjQZvCcJQMPtQQgOvjYgTq3gMD3GPKtt2bxdpVNslMwJhymXN1gySYjmeVZnhyYnKRIdeQBLNz2ItnQzMflVtuCPmhWNpjodAJ56AkT060GwbDXm9l7AB6ozCPQv8AkRQ7iHAL9yAb1qAJAHfWvgUu6Cs3/wAqS/2r3A+pzTcQeWzEfl76J8OwyWoy4kpoJLrnnkdXuED4UDbfDL1rZsLO4z3r9wecqXA68jSvd5lJxOKCrO1juoPrmQT8TVvG/VydXsljBObPcJ13yLoBuYGlPHFLSKzG6XAHh+xtWgOUBmXMdfWgz2Jx1m3OS1ibpI9uFSPOVD5h6qBWaxHHMWJ7tXVByyx8cqgSeog60fxXaR2usrlkTSGRiSSNgVzWxl6wOQ03qTDI7trbtXW5L3xLb+1l8SK0+fKgp8H41iGy95ZxJUTqiqy7Rm1UMY/EaMYy67sCigDaHLBgQP8Atgf+Q6UsRwZXcyb6GIIdroHQwUO2+kUw9m7KL40ldyx70zz+82YRI2oIfreKBKNhy1oSVKF9+pIv6e6rNjiXjDO9tRDRba+p8X9oEp79KqX8BbGmHCnwzBV2HlqXET5j303DoQMrYAEzDNCD0jRvz+FBpsJft3ipQK6lZOVrZKkbiAZ/w069iggIHf3CAxC21TQfuxzMjymsxg+G4pLneWe4QSfAyW1kdNRJ0O4Naa9iu8QZrD5tj3V3eBtOh66Ggj4L2wdyQ+Gv2lXd3afihUGPSYo5/wAwofZW445FRmB+B09DQW3btkBbaZWEwLlkPB8iXgHbrVrCcPxQGtyy45Z8MAR5eBgDQTHMvgR0Cbs+jHbkB0oDxAoXXuwzkDVrilQT6btVrGdpMhyWbDvyJCZR+pqqeIYgnSzbQxrmeT8CRHpQCcfdMlYQRvA8RPTVqpWREsfEwOgYDToZn5UV4hZ7yM5RDroGAHwGs0zIuXRQwXUETE/3fzNAJxC7SEBgmBBPwymJq5bweJIhFUK0HwsgG33hPyAnyqAXiGAZj4uWWD5AT/Kuti84gm4CD7KhT7yxG3kBQEcHcvNbCMrtBMjInuhiuojkTV76ni8q5Ww1iNlzhTH4VUT85mm4TDPct+EmRqCcq6dNFBJHX50NxN+8Wyqt66dVJXvCF9Tz9CKAxh+zWJuOCmKy75il1vaJ1AUyOfWjd7gpOXvblxisAEgAPqTr4oDDr5Vk+Edkb1wErcZI+8dTPPTvRB9RXeJ8G4jaXMt4qoksVdiNtcyGennQas8Lw7aMhLTrmUz6ZiIO/U86mw3AbNuctsCddif9jzrI8A4rjiIN5LoY6ZwWCjXYiPPSTFanCYjEaCbc9Ij5/wClBaPCLXtG27EdST8ATHyp7W2I8FtR0FwQPgsmqOIGJMBnsgdFa8GJ5eyw09+tQ5cQ5AcXIH/bY2vj42LD1NAUu4MMPtF+DZR8ZGlVrl3CLCl1zbQHzP6eCWPpTG4AjA/Y5iTMXLrFZ9ASKr/8qs2hhEjW3bbIv+DUj1NBfdLUSFPp3bFj6AjNUBvoq5hbvsOnd5D7gQJHqanwnA8gicqj7ocgD3VdTDgazmjyBoBJxiET3b+jWw5nrCtp8KF4/EtdYgBgFGn2VxB5gzIHrBrUY3Co6hX2BBA8/wCdBsVfZD3fe5V+6otlmP8ACAGkepnSgG90yqIzqdYYnQE67KuZjvtRTC4qVCm8XbKASSg18kbUe/XzoXiWtDKznu9dTuT5RcLfEedNt4NHnLdDHKYO8sORnUUB/unXkdNZAAnzGRj+VRX8XcXxJbuPvILMPgMsTQi3wi7oFurlkBsoctJMahD4Y65vdRO3dOH0LqPN2dRA5STAO/8ArQU7vHMReBFpbto6ybihxttG/wAxUL9mr94/bEHmcjtbDdZUT86NWeMd5qsEcity2wPp4tKZcuXgdCmp++TA05BWIFBnuO8HtW0YsotwsZwxk8/CGjMf50B4ZhUeCXvmYI70MqkxAACHkOZHKtVxS6pILXLQIaFC6yTpBzGCPjQ7E3mttkW8+fUAFFuAyNTlFuV8tTQSLgbkKBcAVYhbbiWiZH2hmPIflpTbWOAaTakajM9y2BroYymDUNhnnxXLlxhOjZFg7SEOUdavWsFeb9pcDryHd69IlnPxoGLhwpJRbcnqW339oSDoKs2sYQokSNiNG/Q6esVXxWAyAqVtop0XO458gus89BUnD0xEeFbbLBMlmUQOoVdPfQQvj271ItX7gTU5UVdvMrMeXzo0lt2jK9xAdVXKM3U6kkEa+VUsO9wzkW1E+IBmgEiZBKwavWL9wLJRWjmtwhuuwQxQT3OG3I0vXAepY/kV02qI4HGcsXA0gd3bPxJ1NSYTiENlJvEHkR3gHvyT86kxB19u+PJbRj8qBo9tvQVheMf9Q/4jSpUEWB9v30axn7MeopUqAZZ/6j+xc/8AGjWC/wDGlSoFxD2B+Ff8xovd9lfQ/wCWu0qCp2a/at6CtCNm9D+RpUqAFwD2b3/uP+dH19v3ClSoKuB3b1P51dt70qVBO9PelSoK1zY+lRWvZH9da7SoKNnl+L9DQfG/9Qv4Lv6VylQR4/8Aae79arH209W/OlSoDXFP2p/rkaBX/b9wrlKgXAf2938Rp/Gva/trSpUETeyvr+tXeOfsm/Db/WlSoKvZf9jd/D+orT8U9hfdSpUALiP7Ue78jVLsp/8AP/EfzpUqB/aL9gvv/OgXYn9uPxH86VKg9Zs8qlP86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54163"/>
            <a:ext cx="52387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hQSERQUExQVFRUVFxQYGBgYFxcYHBgaHBUaFxgaGBkXGyYeGBojGhcXHzAgIycpLCwsGh4xNTAqNSYrLCkBCQoKBQUFDQUFDSkYEhgpKSkpKSkpKSkpKSkpKSkpKSkpKSkpKSkpKSkpKSkpKSkpKSkpKSkpKSkpKSkpKSkpKf/AABEIALEBHQMBIgACEQEDEQH/xAAbAAABBQEBAAAAAAAAAAAAAAAFAAIDBAYBB//EAEgQAAIBAgQDBQQHBQYFAgcAAAECEQADBBIhMQVBUQYTImFxMoGRoQcUI0JyscEzUmLR8IKSorLh8RUWNFPCJHMXQ2OTo7Pi/8QAFAEBAAAAAAAAAAAAAAAAAAAAAP/EABQRAQAAAAAAAAAAAAAAAAAAAAD/2gAMAwEAAhEDEQA/APWs1OmoQ1OmgkBp1RA09TQOrk1wmmzQPmkTTJpTQdmlNcmmzQPpUyaU0D6VMmlNA+lTM1cLUDzSzVHmrmaaCQU6opruagkmlTM1KaB80qZNLNQPBrs1HmpTQSzSmowa7NA6lTZpTQOJrhNcJpE0CNKuUpoO1w1yaU0Ea0+o1cV0vQPp4qDPSfEqgl2VR1YgD4mgnNNzVxLysJUgg8wZ/KmE0D81KajpTQSTXC1NppoHzXC1MBpE0Ds1cLUwmuUD5pTTM1NLUEhakGqPNSzUEoNOmogaeKB+alnppNNJoB9/jEXSoEhWCtGsGNoAmddgDty1NEy1ZTsriu8vYqYhbrleuruuvXY/EdK04NBIpp9RCnBqCSuzTRXZoOg0ppoNI0HSa5mrlKaB01zNXK5NA6aWauVygq23p+aoBT1oHlq8k45x76zdZiRpOUa+FeQH6+der3HABJ2GteUXOyLqWYlAgBJI0I5xrQLhvaS7hjnRtvunUEcx8Om1euYe/nRWmcyg6eYmvFMPwNr2IW1bBaTDSQJA9tiOQAnTy869ht8Ssh+5DAMsALqOWgE76UF6a7Qa/wBqbCEhmIIMRBneD7qjxfa60hUCXB5ry8tdzQHa4TQCz21sndXXzifyNRf85LkYlYdYgE+0CY06GOVBojTc1Z1O21k28zSGnLk3M9fSs/f+kC6pbwpE6TPhHuOtB6Dmrk15z/8AEe8HBKJlj2dRPmDRS19IlsrqhDEEgAgj40GxzUprD4f6Rjs9sTGhBMT5yNB8aFn6RL8mMmm3hI5+vSaD0ua7mrFXO35HdN3UhlOcbkGdII0/3q5xbtEHso1vvBLISQIAGYSCd/hQahryopZiAqgkk7ADesja7a4q+5+r4b7PUKzkSfPcBdOVCO3OPbFfZ2W8ABE7Atv1225UE7OcWayq2zocxDpMMPXy2150HqnAuJPetlriZHDFSsqTpETl0q7exARSx2UFj6AT+lYnh3HjhyQEe6XaSAPZEeBVCzr6zR3B8PN1rl7EoUJVrapmkLagSWy6SSW1PKKAX2Cu5jcYfeUMR/E1xjr861L8RtKxU3EBGpBZQR7przjGYbEW8RcGGcZLhABtsYyiYzQIB1P9HQTieFYnMfCWOsmQQxneTvQevPj7a73EHqy/zqwlwESCI6zXi44NiNJXYdR7gPjV61wbG5SIaNNM6xHSJoND2l7fXExDWbJChJEwrFmG/tTC6wOsb0U7PdrSbM4qFJK5GWDnB6quzD3Vm+CcPOHFxryK2stsxUZeoPUzr+Yq3isA+NGawFKgp4xdOUQD4QgkTB8vfQbG52kw4BPeqYEwDJ/rSreFx6XPZPuOh2nn5V59b7C4nUZrcdJb9BRDB9jsSp1urPUFtojp0oNfd4lbVlTNLMYAGvxjam47ilu0pLtEaQNTPSB5Vm7PZG5auLcFxQF8TEmNRseketQ4zs4l0tcOKDSSSwAI1A5g7RQaXhfG0xGbICCp2PMHYipsXxBLZGdguaYnbTqdhXluE7c2rGYWVulspkuVEwpJECSfjV7sriLfEVuAqVKZYJYkkEnMQJ8ooNJf7a93dyuFydQSTHIjrU79tLYP3Y3Hi3B69D5VSbsRbZgzXHaFygEDQco86430f2CZLXNf4gP0oC1t/wCI1IFB5t8ar2Hq0iage80EVyzPNo8zWY7QreuBrVq0zHcmAJA10JOs6CPWtpVbFnKC3TWgA9luzHdr3t2RecGQpjKCdRI3O2tFrnBbRYuVYt+8WM1nO2vbj6se5s/tSAWYwQgO0A7sd+g86yfDfpBxitq/egkEh1B9wIiJoPSB2Zw5JJt5iepJ/WgvabH4eymSytprpOXkwQcy0Hfb59KDdo+1d3v2CWVDKkB4LHIyhjoPu+s7UDtuzAuxlo6AbDkAIoKuN4s5UmSIg6Ssaxy06H3VHhu1t9SIIJkEFlVj8WWabjbcII++p09DOnwqlwjDy/2nhBBK5hEzIBHUTNB6xwbhFi9YtXWTMxGp28QJBMDQairF3sxho9iffVbsHfnBAc7dx0I6GQxHuLGjbtJjSYmOcbT6UAd+y+GO6H40h2Vw3/bP940WymuiRQDP+XMNv3f+Jqfb7OYYGRYXTqSfzoiTXBNB3D2UQALbUAdAKn7/AMh8KhANSWrckb0DkwIuGSi+uUUM492AsYklwWS4QAWXnAgSOR5SOVaK00ED4VP6UGY7FcEawmbNmR7duJMtm1z5o0BBJGmlFOKYg6W1Elt5EgJzJ9dBHOfWs52K43kv3sE/J7r2yfxnOv5t/e8q02LtnMfdQUxhF/cFd+pp+6PhUhU8qWU9aBn1NP3F+FVeMYpcPaL5Vk6DQaaEz7o/KrwBGpIganoBFedds+0D3GUIrlMrwY0AlfGecEwCToJA3oLx0GZwSr+1vBnrFarg/FreQDRR+ECOWsbjQCaz/ZvFW8XhypJ1BVgfPQ0J4N2Xe3jmwzXriobbvZdSDsRoQwI0BIjTkaD0a9jlSJOh58vKSP5VFiOOLaRnuMEQTDHcgDkvOsvi7WNwpFlPq+Ie9n7smLLjLBaVZouHxCAD7qxfH+PX7QxFnFpcW64UIfZAXMDI5R4dCOfpoBfjXabEXr7rZv8Acqy96gvKFGVVykAsDDSpO33j01n+jvjb4i3iBdPfOhVh3hLeFlII5+GV2FBXx2G4iqXMU1xHtd1ZcgqAxckKzM0ndSTtEmjeGxOF4fay2i1pr4OQgNcYkaK2XaJIAmBqTQedNjYuhoMZgSADz3G3SdK3X0fYdsNe7xyEs3EZMzSsEeITmAjb5860VvsFmR0u3rgV1jIuRAGzFs5VBlJEnruddqJ8L7NWbSpnt2mur9/LJmdCC0kaax1mgtrx62wJtsbsFR4FZhqY9oCDA1NX/fTMoroFBUsDQ6bAmrdhjIPUVBbfJbJJ5HXkPWrVkbegoHXCdPWqfGXItNG5gfEgfrVu+wioOJ2y1po3ykj1iR86Dz/6RuBE4pbgBAuJEjaUkH3wVqpwfsg7gMkTJ3PTmNI3qXgvFruIuW1xF8lJ1zGY01IJ56RRrjvaxcLayYcKu0SDJBGhAnSd5NBT45wm5h5uBxm7gIwEgnZdC2h0iefxrLNe7vwNAI5Ag7/707GcZv4s21JLeIACSJ168vWuDgt/FI92yA4tkJcLkWyGGsBS0GBoSTyoAuLtFiPFAhtTJyx+ESJ2q1gOGM8C2jM8jIMubP4tTB0gLJ2O3ka1XYfspcu96bwK24yh0uAS2oKwAQdG12jTeTHomH4cluAiKoWYhQIneIGk84oM1wXsabKQ95+cC0TbGsTP3gSR90ijWE4VbtSUUAncySx/EzEk+81cOHpvceZNA0rXdANTSNqmm35mg6GFdzedMKAc6QSefxoHhh1qlje12Gwzd2zk3DEqOXMSTCroetXgB5UE4z2JwuKfPdRg8Dxo7ISAIE8jp5UDLHa61evZGfJb8Ggks8gnJ4fYAbLOviGgjWdhhMUtweBgYid9Om4mvNO0nYizZwrPh1yshUlnJcnxKJLsfCANTEDrQrgfbQWbp729fI8UmyqDXTm2ZXSRppzJnWgJ8awtwY24bP7S1iCy+jr3gnylY99b8YoXUS5lIzqDlO4OxB9CCJrAYjtlaLPcs95dN1Qrd7YsicuoIa266g84Gw6VoeD8SxNzDWXRcMfDlylrqEEaFScrA6jegOE+Rrmsbf18aHnH4ge1hQf/AG76H/OqU3/jrD2sJiV/Ctu5/wDruE/Kgk40l5rUW7ecyMyhgpK8wM0AnbQkUDXubFm+GV/tVbvUugpcIyxFtm8BgSQoMTqDJ11djEZ1BAYTrDKVI9VOoNTqfX40HjHZHiYt4lgpzKZiBE66GOXWPPnW+4sjK9q+N7TBoB3U+F1PkVJ+VBeMcfsJir4GFs3Crkd4RDZhEkFRp45HMnyofxLtfeuqyAqikQFUEyDIaWaW6bEUFrt/2lVcTctPbV1VLWUFyM0jPmSF09r2pG3OgY4xiLxsXbwYpacdyHDt98SQ7A5gIjU6+6pu3HBi+AwWNUezaW1d9zEI397MPeKzGH4vi7QZEZwialSAygbTlaQBqKDXdouztw4tr2FUZkdu8mDlBti4pI2J9tQNQfCIitRwXHJhwmGW1eHeo95mZlMuMgKkg6QWVSIUAwOtR9i8BdFlTff7bEtng6ZVCyBHI5QGI81HWiuH4eoGMUAA2zeywBIW9YW5vuPHm23NASwWN7xTmhXUkOvhJU9DH9b1YEdfdFALP2It3tWzraNw75gVAzmB7QJEkeRO5jRW2DAEagiQevOgafWl8aeVppT1+JoM/eutcshZIIdQ0TsrSfLUD50bs4sfut8P9aG2kAf1gke7/SrltxJoH43GnKYX4mob3E/sQ0cuXzmljWldDB28/wAq8p4vxp7d4xcY6ww1Gs81NAuN2TauTaaEzBhG6mZj406xw4XQWIOYxJk6mDqSdzsagt8TVzrB9at9/eQDu1LqQYAg+R/QSKCzat3MLluW2Ah4ReZdkIgLuRB320G81JxHiF29ZS0inK7orIpCm8SWKuoKwRmRx/FAmhTYooql8xu3ZSypMFQWy3LniHhnVFMdTyqThFjF3MZbdCCGuG1bckC3ltZXZUBGiqo2EbEDWaDRcB4rdwl1YQjBxaVyYgM66XRpouYFD5ggwRXobHmNQdZ8uUVleL38uLvWmVWw72bb3VMzDuyM0dJVSTyPi/epdmce2Hu/U7zMyGThrjc1/cadcy7R/MUGk1phQzVgtUZIoI8lLJXS/wDWlNLdBQOVK4VNLPXRcmgRHlXAx6flXZ8/nXRcoA3a1ScDifuzaYT8J/lXkVuyUWCZg767V672yM4HER+5PuDAn5A15JbvGN/Oghe+VMrvzGsHz9a9M+i7G58NdUn2LsjyDKD+amvMMRc2HOa3X0T3iGxKzoRab3y4n5ig9HFIelNBNcLHpQSRUqCoKkUUHgnFL1y1irtu6Cri6+YdZaQfQgg+hp7vsdNCOnwoh9KuGA4i7AgEpZY+uSOfPQVlrWPOUqP9f9qD1zs+iY/hF3DwM1vOkA883e2z7zpPkaCdg+Ed45e4B3KoJzSRE5irGYJVrWu+x8qE/Rlx4WMaFaSt9ShjU5h4kOnmCP7VHO2vEUw2HXC2C6K7F7xX2lViLrKZ9klTMeSjqCA/H9rQ+NTGHP3dsxhraxLqGKuzQZEtrruCRyre2hau4hnAVlv4ZHUsB912U++LqfCvKeH37GDDXGBe6W8KKyvNl0IyMwGUOCVJO86QNa9SXhHc3MGtrwgm9bMlt3TvTorA+1a0EwKC7wrx4XDmYPdWiDrv3YGvUGSCOhqbAYiDkPunkea/P5jrUHZxf/S2NtEA58vD+lT46xpmOm0kAmOjaamJ18p6CguzSmoMLiiy+IEMNGHtR56dRr7/ACqXMev+E/zoM+MUBcIP8Pzq9YeW9aDdo5RFuACfZk9dx+oqxwPiS3FB2n5N0NAXxIMEAgV5Z2+wCpeV0DeMHMx2LDp7q9Xe1mAk/wBRWT7coj4Y2wPEplepYclHvIoPLAND1rbsLOAKWFz4p7qozmACmcA21QCdTMkE9KyGCsm62RFJckCI1nYD1JIFen9ieCIniJDZCQD/ANy4Ble5J3VRNtPRzzFAO4L2HXGH6xiQ6rsig5MwBOpMZssGBtO9aTjnDEtWcObQFtcNetEZdMqMe7eJnk9HSxnb51T41hTdw162AJa24GvPKSvzigGY/hKtxC2GLsHw1wSW1m3ftuBoBp4jpz1qjx/hRBRM+VM2axcAE2rokqGMSRyB5qAN1UGSzxo3r/DrwTR0vKYdG1eyGMgGRDId60WKw4vIyMBDaEfyI2MwQeRAoB/Zvjv1m2wcZL9o5LqaaHkw/hYagjT5UQesZxHC3cNeW7ZBa9ZXxDQDEWJ8Q02dZHoTppljT2uLLdVWt5SGE63FkHmCBOoOhoLeWnZKr20bmw+f6mpcvr8DQPyDoKbI8vjXAR/X+9OD+Y+M0HPhTWaNcp91SAHr+R/Klr/W9APxjm5be2bF0q6MpjuxAIjm/nNeK4rDtbc2X0ZGKt6rofnXvhvxuD7hNeFdtMcrcQxLWz4c58tcqhp57hqAYW8WvKt79Et37bEARpbt/wCc153ibijIVkkpLyfvZ226QuX3zWu+i7i5tXL8I7l1t+ygbKFLEkyy6ajrQewEnlHxNPVT5fP+dZ7/AJoC6sjkcotQflcP5VYw3ae043Kt+64Kk+6fMUBW4T+8B7v9amsgdZ9KGniIbwwykifaVTHUEmasYddBGcxzZyfix1NB5l9LGEH19SurNZQsD92GZQfeB8qXZvsWMVwu+4Wb/es9oiJORFBT8LHMI6xU30k8Na1d+sZwcylYYMwAnwhS+YBoM/dAgxJ2GdleN4jDYYm1bGXMT3jrcZZmCFyrlXkDJ/lQWOyWDXBYd+JXgCYZMMh++5EZvTQj0DdRTfpF47bxdjAuqAOUcu0EajKCgPMB8x9460J7Vdob2Na00W0S2CqW1YEKZ8TGY1Pu0AihuMTLh0DGXLs0eEqAQBuDodNo1nyoNt2f+i/EL3GIL2GVXt3Mks0gENEgRPl1G9aXtV2huWba3FQO1u7adVkktqVjedQxGx3rG9ju1ON7rubLSo5tkhc3Ms3iEdBPpW2vcJZVtWwzNDBiS6vOXxbDQiQBqJoOdk+Os2GtZ7FxCe8I0XL+1YndpG/MCjoxxOya+f8A/INUOA3SLQGS4ASxEqfCZk5mAgazp6URNyDG/kCv6xQQWHIb2cvQAyGXcjlqu48tOVWGx8bga+f+lUOJ4h2AS3KtKnPKyIIOg1HKNetWQDE5n11hSIHkNDpQVOI2DcsXA2oykiY0I1HzrzZOINbYZfakacydPmDzrX4XAW3ti39ZtrHtLbYAH1za/pWexXA8QLoS3ZtXipOV1cPoDAkKdD60GvwV+61r7e6lkdQQW/OF51QbE2xmGFS7ibmxeC3LbOQFUeQof2d4C4xQ+vWmKtomacgfkI211EelelrYCgBQABsAIHwFB404ax3zQFxd253S25GZMyibummobKDyJY7ivTuA4N7GFsWnAzW7aK3qBrrtFee/SThjaxlu+AYMaj95Wn8o+Fa/h1+5iLSuXnNsUZl29AQDOnOg0qP50hcE8zHv+QoLxC2RbhrT3GGwDZider6H4VQx3EhbULdQ21eBEuI8j3a9OdBUwHgXDpt9W4i9raDlcXMkz/DcUe6thdYD+jHyrzZuEIytdtiftEciGGUIdJRkG4HMmTrWuXAACVLAaSFYQdNiAd/6igucTtrcSO8W2wmGDDQwQQQd1IJBU7isFw2+mDvtGU4a4wRwjz3F6NCrjXu23B6eamtquCSCFUrzIKaE9daGcW4IWU5EDkrlKkqqupOqNrodJVvumDtMgTxGTLDC4B1BuEn0ZdSKZh+I2VAyi6Y09i6T/iEmsx2ZxN1HNhzfa2J7p5jKo0KXFgw67anl5gnRW+M4UkA4m2x6Z1/qaAkMTOwuAdSMvxzCno7HUAEdf9c2vwqhetWbqgZbVyQYDFY+IBPwqrh+z/3hZsWyswbYaQeRkBeXIg0BbEXnVZy2x0LMQPkCarpcxJmTYUxppcInlrmA91RDgrsGLNObchWQnp7Lg/lUdrgq2oY3LihBu1y5Hqc10j3RQOw/Ebij7XEYaeigIZjT2rjc41y+6vIu1mHxL3rl69ZK5iPEqjIdNIdfC2nPc84r0/jnErHdP3WKS27jV7NpXcjpmXVTA0JbrXmvEHwzuSz4ktqM10o0n94kTp6TM70GcRMxAEa6akD5nQDzNem/Rhgu5a8DdUlwv7FxcAifbZF+zIkxLa6xWFw3CHdhbR1ZSwzEBoXkCzFPCNTpJradnuzzYO4797azKIym+qqRBEkgfIig9CbDtyu3I6krPxKT76acMdCXLRyZhH+XX31lz2nKsJxODTqDiHf492AvuAFEuF4i/eBuLjbLIP8AtWZH+MyTQGVw/QgdIIiOmutOPD9cyyWHLvGy/DWJ9OVU2w9x97hYaeLIq+undnypuLtIIVnttJiGsByWjbKka+ZoPPfpPs3hfXM/gceBBcLCRGZoMAamOum1ZC7w97UAk+JcxXVRuRBkw+gB0kQRWk7d4R0uqXtqNT4ZRMw+6cltvCDDb6n5ADfLQucACPAJZ41kRmJ+XlQN4fZL6AlF2BZWIzHYTsDU3EV7qbedWzwSUYsDr0CiOennVrhVq3bYM+ZGHsjMJYnScpWU93xrvE2fMC6O6vLSYJOsSHKnbQbUEfCFtKykM+WfFkLITppOhCkamRmr0rgPEWa2c95rzyGUMLWZAdIIXKSecnfyrzFbziB3bidPGJ9CBlGsdN/OtVhcdbVEBtlSD4lIuuZ2nxKAST02oN7w+9IYFQDMj2CSOsByd+se+rItwYgAH+CKB8NxoBK28M5DAkt3ZUSY0yldiOc/zq1j7jsBGHsXDzVnTMDy3X8qAnbsZDoo9BAq2EJGs/EfoKC4S/fAUfV0AB1UXAY9CdN/zoul9o1SPKRp8NKDEYLu7ds5baodQSxUkeoYwfSoMH2xOFdnJa7oFClVtrM7gjWJBG1WL3D8OwMC2W0g5Qfy186yWOwFxCZXQk6hdPjQHuN9u7mMCA2bdrI6sCGYyRsD/Ot9wLjRuWgbwS23k4IPmOleR4EZTqYHOf6FGm71hCMoEAHTy03MCaA39IXHMLdwzW1fPdzqVygkAg6ydogkadaz3ZvgV9crNiEs2n17trgIcEwRlLAHU+dBeJ2TMNGaeo+Gm1bPgmFwndfaWsMHAGpRjvt4tTr5UFn/AIHey5Q9lbW32T3mY6iZC+HYbQRqdKvW+A2cpC3jbImRauZQG3kqB7XmdaaOzqypRMOqiIKrfUgfiDAGrzv3a/c0EiWuGOWoIJoAdvhqobf/AKgvmuAsXvQyA7+Aklzy9a1No2oy96jeRZeY0032rKNxLch1JmQE677MVIMzp/OiNrGypzZpkbmwpg9TnJgfGgKPxG2mge3H4ln3iqnEeNlQSi5yBsNuXOY586pX8BZKzcS0SNp0jnJI0GvWqT2LAgju4BnwuTz9+lBW4bwj6wHN5SyvcN3uzcdUDFQkgATsIorY4RhrWVe5URtlW6/zyR8avcNxRuJmWDG06z8BVlc/3ikf3f1NBDaRQoVFKxyCx6cv0qpiuFWmY95dZj0Zuo5AQPhVi4cxIXEFY5KFP+JkP51EnCLkz9YvsTzzpH93KPlQQYbgdtS2V71szut2AvqA/wCYpo4fklu+xl9iRChljpIzCFEedXMRauWz4FZyd2zjMJ5jwmfQ1y/g7gKs2e5GsZQzT5kFVBnlBG1BDj8Y2HVW+1h5ALuJDATBS2uZtwPCSBJ9+A4rgixN67k8bSwW1LDzfXMBMCT5T0ra8U4FdvgM0g6eFhbgCdTod4rLXL9tCRpJYB07yZGmaQwZRmEiAOeh5UFDEP3dv9kWbmrB8oMkA5jly6bAAnrG1F+CcBs4kFrq2UYRp3d4SI0JcOU84Amhl+7eZgtgW8OpJ2TOf7RKmSBOwq3w2xdVs7YhLRtrCqlorcKnSYuIyAMdz4uXSg0HCuCWbN2Iw0cgrXC8+QuKfkRR+/h3kMqWWAOmdmBH4RBAPwrJ3uJFFUPxG5ZgaoiI0f2ltgaeVC+JYhHEjH4+6Dtlt3SAQOoyqaDX3rt9TLYawwJ0yXAp8h4revuNRWgRlFvDm0zNzjTmxXUZj65axOBxyBgbl7iBCH7ylYH/AN0EH0NaRO0BuoUw5xCsBLG5JmBoDoxM9KCj2qsqvia4xY5goLhYP3puMcmhjwL1jQ1kTAYd4TdgSQLixPISCI5TBn0rZf8ACS4b6y6SqkgC2zEHWP2/Ia6KpoLY7O4gsGtrmQjLnGGVdPwtEc9dzpQQJiEttpbtIdJCsrEHQjdp6DTz0NQcQuWsxuXHJdiDkBJG0QYgafimtAMC1nxZX0EKWyKdN4C67A6Cf1qPC8Qe4xD5ACYGYjNp1iIGvMH3xQAsJxi4ACGBXSGYGADpABGVR+EzWz4Hxgtb1QGPvJdy+7VzGp+fKmNi71ofsy1sjxEEfDKVAbblUa8RGjW7LCdP2NlPkzD3TQG7tudThGu+t5WbXmFLAflV/B8KtL+xtWkYiYItnKf4gpk8pg++sl/xA5QbmGZ48Uxa0HIqEuiPjFWOF4uzbJupgr2bWSMOHYz/ABm80TtQbmyG+8qTptI/MVKbnUD4E/pQocchZaziFP7otz/ln+jXLXai2Z8F/TqkfImaDL37bSFw9sZTuxLeIxpGfciOWlVcXhiQBfuPEaAKTHllBABnStbiselmM/iczl8MR0AI/Ws3xXAvcZi6nOBJ8Q92nP3UAL6oCZEwDzAB+AJ/Orv18KpUKnOfswSfeTVS3IOU5ieYj+jFNxYJBJAIPIRrHrrQBMdiiWJIgcoAH+9ajs3xq0wCJa+1kQC0Zz0Vgumo2NZy5azsFtJBPUAeVWeHlR9mbh3JZDcCIDPIlgC3SfjQegrirpaCjqQNc5Q8uoGkU6/xW1kmVZokxbzGfI5N6z+F4VZWIZHWRADDMPg4WZ9amv2cOWCstwidC7WihOpMBWJFAQtYiCoNt0JHtBGjQ/eKrrMz01qxi7A0FlLd0qBmGcgiJ9lM36mhuP7MLaQMi32Vt7asDHnOWTvzqbAYSwmWLV4OYBCJcmRrqWUADUSdqDuF44klblm6gEkr3FxlHqcmv+tXcLibF5QVyMJ6FdeXoatJjlX20uIo+9cKD3wH9dhyqbD4uzcMqymehEz6TNBVv2rc5mxNxY/+sR8ok+lJhmH2eLyHr9mT/wDkE0VhQJ0HvA/Wq9l7kzNsgn7qyQPMm7QRWOGXBvibjnqcgHwUT86urhiN3JPWSB+f61Uv8ctKYdjGxy272h03ZQAN6guY/ChpFy3PQy59+YmPhQEPraqIzMWO0C4/5afOoMbxW0sZriqxjRmeddvZGnvoJi+LI7ELhTdPIvcAHw1K+4VEvFUVgGw2HV+iZWKjTSR4p16D0oFx205YAKHtnUtICj1DmWHOYNUOLG0yFCVZyAPCNPENCWuGDHlHKjZ4hrmFq3H7xU5hyESGYR+GhWPxGJJYkW0QghSFIJMb5nykb9PjQZvCcJQMPtQQgOvjYgTq3gMD3GPKtt2bxdpVNslMwJhymXN1gySYjmeVZnhyYnKRIdeQBLNz2ItnQzMflVtuCPmhWNpjodAJ56AkT060GwbDXm9l7AB6ozCPQv8AkRQ7iHAL9yAb1qAJAHfWvgUu6Cs3/wAqS/2r3A+pzTcQeWzEfl76J8OwyWoy4kpoJLrnnkdXuED4UDbfDL1rZsLO4z3r9wecqXA68jSvd5lJxOKCrO1juoPrmQT8TVvG/VydXsljBObPcJ13yLoBuYGlPHFLSKzG6XAHh+xtWgOUBmXMdfWgz2Jx1m3OS1ibpI9uFSPOVD5h6qBWaxHHMWJ7tXVByyx8cqgSeog60fxXaR2usrlkTSGRiSSNgVzWxl6wOQ03qTDI7trbtXW5L3xLb+1l8SK0+fKgp8H41iGy95ZxJUTqiqy7Rm1UMY/EaMYy67sCigDaHLBgQP8Atgf+Q6UsRwZXcyb6GIIdroHQwUO2+kUw9m7KL40ldyx70zz+82YRI2oIfreKBKNhy1oSVKF9+pIv6e6rNjiXjDO9tRDRba+p8X9oEp79KqX8BbGmHCnwzBV2HlqXET5j303DoQMrYAEzDNCD0jRvz+FBpsJft3ipQK6lZOVrZKkbiAZ/w069iggIHf3CAxC21TQfuxzMjymsxg+G4pLneWe4QSfAyW1kdNRJ0O4Naa9iu8QZrD5tj3V3eBtOh66Ggj4L2wdyQ+Gv2lXd3afihUGPSYo5/wAwofZW445FRmB+B09DQW3btkBbaZWEwLlkPB8iXgHbrVrCcPxQGtyy45Z8MAR5eBgDQTHMvgR0Cbs+jHbkB0oDxAoXXuwzkDVrilQT6btVrGdpMhyWbDvyJCZR+pqqeIYgnSzbQxrmeT8CRHpQCcfdMlYQRvA8RPTVqpWREsfEwOgYDToZn5UV4hZ7yM5RDroGAHwGs0zIuXRQwXUETE/3fzNAJxC7SEBgmBBPwymJq5bweJIhFUK0HwsgG33hPyAnyqAXiGAZj4uWWD5AT/Kuti84gm4CD7KhT7yxG3kBQEcHcvNbCMrtBMjInuhiuojkTV76ni8q5Ww1iNlzhTH4VUT85mm4TDPct+EmRqCcq6dNFBJHX50NxN+8Wyqt66dVJXvCF9Tz9CKAxh+zWJuOCmKy75il1vaJ1AUyOfWjd7gpOXvblxisAEgAPqTr4oDDr5Vk+Edkb1wErcZI+8dTPPTvRB9RXeJ8G4jaXMt4qoksVdiNtcyGennQas8Lw7aMhLTrmUz6ZiIO/U86mw3AbNuctsCddif9jzrI8A4rjiIN5LoY6ZwWCjXYiPPSTFanCYjEaCbc9Ij5/wClBaPCLXtG27EdST8ATHyp7W2I8FtR0FwQPgsmqOIGJMBnsgdFa8GJ5eyw09+tQ5cQ5AcXIH/bY2vj42LD1NAUu4MMPtF+DZR8ZGlVrl3CLCl1zbQHzP6eCWPpTG4AjA/Y5iTMXLrFZ9ASKr/8qs2hhEjW3bbIv+DUj1NBfdLUSFPp3bFj6AjNUBvoq5hbvsOnd5D7gQJHqanwnA8gicqj7ocgD3VdTDgazmjyBoBJxiET3b+jWw5nrCtp8KF4/EtdYgBgFGn2VxB5gzIHrBrUY3Co6hX2BBA8/wCdBsVfZD3fe5V+6otlmP8ACAGkepnSgG90yqIzqdYYnQE67KuZjvtRTC4qVCm8XbKASSg18kbUe/XzoXiWtDKznu9dTuT5RcLfEedNt4NHnLdDHKYO8sORnUUB/unXkdNZAAnzGRj+VRX8XcXxJbuPvILMPgMsTQi3wi7oFurlkBsoctJMahD4Y65vdRO3dOH0LqPN2dRA5STAO/8ArQU7vHMReBFpbto6ybihxttG/wAxUL9mr94/bEHmcjtbDdZUT86NWeMd5qsEcity2wPp4tKZcuXgdCmp++TA05BWIFBnuO8HtW0YsotwsZwxk8/CGjMf50B4ZhUeCXvmYI70MqkxAACHkOZHKtVxS6pILXLQIaFC6yTpBzGCPjQ7E3mttkW8+fUAFFuAyNTlFuV8tTQSLgbkKBcAVYhbbiWiZH2hmPIflpTbWOAaTakajM9y2BroYymDUNhnnxXLlxhOjZFg7SEOUdavWsFeb9pcDryHd69IlnPxoGLhwpJRbcnqW339oSDoKs2sYQokSNiNG/Q6esVXxWAyAqVtop0XO458gus89BUnD0xEeFbbLBMlmUQOoVdPfQQvj271ItX7gTU5UVdvMrMeXzo0lt2jK9xAdVXKM3U6kkEa+VUsO9wzkW1E+IBmgEiZBKwavWL9wLJRWjmtwhuuwQxQT3OG3I0vXAepY/kV02qI4HGcsXA0gd3bPxJ1NSYTiENlJvEHkR3gHvyT86kxB19u+PJbRj8qBo9tvQVheMf9Q/4jSpUEWB9v30axn7MeopUqAZZ/6j+xc/8AGjWC/wDGlSoFxD2B+Ff8xovd9lfQ/wCWu0qCp2a/at6CtCNm9D+RpUqAFwD2b3/uP+dH19v3ClSoKuB3b1P51dt70qVBO9PelSoK1zY+lRWvZH9da7SoKNnl+L9DQfG/9Qv4Lv6VylQR4/8Aae79arH209W/OlSoDXFP2p/rkaBX/b9wrlKgXAf2938Rp/Gva/trSpUETeyvr+tXeOfsm/Db/WlSoKvZf9jd/D+orT8U9hfdSpUALiP7Ue78jVLsp/8AP/EfzpUqB/aL9gvv/OgXYn9uPxH86VKg9Zs8qlP86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54163"/>
            <a:ext cx="52387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www.ft.org.ua/files/gallery/5141_20120426110804_22-_DES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7752">
            <a:off x="683568" y="4221088"/>
            <a:ext cx="3404898" cy="2268514"/>
          </a:xfrm>
          <a:prstGeom prst="rect">
            <a:avLst/>
          </a:prstGeom>
          <a:noFill/>
        </p:spPr>
      </p:pic>
      <p:pic>
        <p:nvPicPr>
          <p:cNvPr id="19468" name="Picture 12" descr="http://www.ft.org.ua/files/gallery/5141_20120426110334_13-_DES0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342">
            <a:off x="5436096" y="4221088"/>
            <a:ext cx="3384376" cy="22548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 УВАГУ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Олександр Довженко “Зачарована Десна”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 “Зачарована Десна”</dc:title>
  <dc:creator>user</dc:creator>
  <cp:lastModifiedBy>user</cp:lastModifiedBy>
  <cp:revision>9</cp:revision>
  <dcterms:created xsi:type="dcterms:W3CDTF">2014-01-30T15:38:45Z</dcterms:created>
  <dcterms:modified xsi:type="dcterms:W3CDTF">2014-02-02T14:43:03Z</dcterms:modified>
</cp:coreProperties>
</file>