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DB9A5-88F8-4C85-BB81-FF360ADE2030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298DA-6C37-4BAD-9B60-89B122EF58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ttp://upload.wikimedia.org/wikipedia/uk/thumb/c/c9/%D0%84%D0%BB%D0%B8%D1%81%D0%B0%D0%B2%D0%B5%D1%82%D0%B3%D1%80%D0%B0%D0%B4%D1%81%D1%8C%D0%BA%D0%B8%D0%B9%D0%A2%D0%B5%D0%B0%D1%82%D1%80.jpg/300px-%D0%84%D0%BB%D0%B8%D1%81%D0%B0%D0%B2%D0%B5%D1%82%D0%B3%D1%80%D0%B0%D0%B4%D1%81%D1%8C%D0%BA%D0%B8%D0%B9%D0%A2%D0%B5%D0%B0%D1%82%D1%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620688"/>
            <a:ext cx="6877272" cy="819819"/>
          </a:xfrm>
          <a:solidFill>
            <a:srgbClr val="FFFFFF">
              <a:alpha val="69804"/>
            </a:srgb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5400" b="1" dirty="0" smtClean="0">
                <a:solidFill>
                  <a:schemeClr val="tx1"/>
                </a:solidFill>
              </a:rPr>
              <a:t>ТЕАТР </a:t>
            </a:r>
            <a:r>
              <a:rPr lang="ru-RU" sz="5400" b="1" dirty="0" smtClean="0">
                <a:solidFill>
                  <a:schemeClr val="tx1"/>
                </a:solidFill>
              </a:rPr>
              <a:t> </a:t>
            </a:r>
            <a:r>
              <a:rPr lang="uk-UA" sz="5400" b="1" dirty="0" smtClean="0">
                <a:solidFill>
                  <a:schemeClr val="tx1"/>
                </a:solidFill>
              </a:rPr>
              <a:t>КОРИФЕЇВ</a:t>
            </a:r>
            <a:endParaRPr lang="ru-RU" sz="5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7467600" cy="50891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Кроки становлення національного театру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http://litakcent.com/wp-content/uploads/2010/04/1244811129_708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60648"/>
            <a:ext cx="1656184" cy="1318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484784"/>
            <a:ext cx="6419850" cy="1900808"/>
          </a:xfrm>
          <a:solidFill>
            <a:srgbClr val="CCFFFF">
              <a:alpha val="60000"/>
            </a:srgbClr>
          </a:solidFill>
          <a:ln w="9525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uk-UA" sz="2000" dirty="0" smtClean="0"/>
              <a:t>Перші спроби відродити національний театр з'являються в 60-х роках ХІХ ст.</a:t>
            </a:r>
          </a:p>
          <a:p>
            <a:pPr eaLnBrk="1" hangingPunct="1"/>
            <a:r>
              <a:rPr lang="uk-UA" sz="2000" dirty="0" smtClean="0"/>
              <a:t>1873 р. – у Харкові з успіхом пройшли вистави, влаштовані </a:t>
            </a:r>
            <a:r>
              <a:rPr lang="uk-UA" sz="2000" u="sng" dirty="0" smtClean="0"/>
              <a:t>Марком Кропивницьким</a:t>
            </a:r>
            <a:r>
              <a:rPr lang="uk-UA" sz="2000" dirty="0" smtClean="0"/>
              <a:t>.</a:t>
            </a:r>
          </a:p>
          <a:p>
            <a:pPr eaLnBrk="1" hangingPunct="1"/>
            <a:r>
              <a:rPr lang="uk-UA" sz="2000" dirty="0" smtClean="0"/>
              <a:t>1876 – створено трупу в Катеринославі.</a:t>
            </a:r>
            <a:endParaRPr lang="ru-RU" sz="2000" dirty="0" smtClean="0"/>
          </a:p>
        </p:txBody>
      </p:sp>
      <p:pic>
        <p:nvPicPr>
          <p:cNvPr id="7" name="Picture 7" descr="240px-ТеатрКорифеїв18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17032"/>
            <a:ext cx="4640374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8" descr="http://www.ukrlib.com.ua/bio/img/kropivnic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438525"/>
            <a:ext cx="2362200" cy="34194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200px-Кропивницький-Бульб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0" y="0"/>
            <a:ext cx="2540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7704856" cy="65293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Батько українського театру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00808"/>
            <a:ext cx="3707904" cy="1200329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uk-UA" dirty="0" smtClean="0"/>
              <a:t>10 січня 1882 року Марком Кропивницьким здійснено постановку п'єси Т.Шевченка  </a:t>
            </a:r>
            <a:r>
              <a:rPr lang="uk-UA" dirty="0" err="1" smtClean="0"/>
              <a:t>“Назар</a:t>
            </a:r>
            <a:r>
              <a:rPr lang="uk-UA" dirty="0" smtClean="0"/>
              <a:t> </a:t>
            </a:r>
            <a:r>
              <a:rPr lang="uk-UA" dirty="0" err="1" smtClean="0"/>
              <a:t>Стодоля”</a:t>
            </a:r>
            <a:r>
              <a:rPr lang="uk-UA" dirty="0" smtClean="0"/>
              <a:t>.</a:t>
            </a:r>
            <a:endParaRPr lang="uk-UA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284984"/>
            <a:ext cx="3528392" cy="923330"/>
          </a:xfrm>
          <a:prstGeom prst="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М.Л. Кропивницький стає драматургом та театральним діячем</a:t>
            </a:r>
            <a:endParaRPr lang="ru-RU" dirty="0"/>
          </a:p>
        </p:txBody>
      </p:sp>
      <p:pic>
        <p:nvPicPr>
          <p:cNvPr id="7" name="Picture 8" descr="http://www.ukrlit.vn.ua/biography/kropivnitsk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365104"/>
            <a:ext cx="3528392" cy="23756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5" descr="Кроивницький_М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149080"/>
            <a:ext cx="1817688" cy="2595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4" descr="150px-Кроивницький_нар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1196752"/>
            <a:ext cx="1800225" cy="2592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Михайло Петрович Старицький</a:t>
            </a: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6" descr="http://library.kr.ua/elib/tobilevych_sv/images/koryfei_html_m5d4845f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3114675" cy="47625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72000" y="1916832"/>
            <a:ext cx="4176464" cy="2308324"/>
          </a:xfrm>
          <a:prstGeom prst="rect">
            <a:avLst/>
          </a:prstGeom>
          <a:solidFill>
            <a:srgbClr val="FFCCCC">
              <a:alpha val="80000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uk-U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-На</a:t>
            </a:r>
            <a:r>
              <a:rPr lang="uk-U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утримання трупи він використав гроші з продажу свого маєтку.</a:t>
            </a:r>
          </a:p>
          <a:p>
            <a:pPr eaLnBrk="1" hangingPunct="1"/>
            <a:endParaRPr lang="uk-UA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uk-U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-Розширив</a:t>
            </a:r>
            <a:r>
              <a:rPr lang="uk-U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персонал трупи.</a:t>
            </a:r>
          </a:p>
          <a:p>
            <a:pPr eaLnBrk="1" hangingPunct="1"/>
            <a:endParaRPr lang="uk-UA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uk-U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-Створив</a:t>
            </a:r>
            <a:r>
              <a:rPr lang="uk-U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власний оркестр.</a:t>
            </a:r>
          </a:p>
          <a:p>
            <a:pPr eaLnBrk="1" hangingPunct="1"/>
            <a:endParaRPr lang="uk-UA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uk-U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-Підвищив</a:t>
            </a:r>
            <a:r>
              <a:rPr lang="uk-U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платню акторам.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748464" cy="65293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Склад української професійної трупи </a:t>
            </a: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340768"/>
            <a:ext cx="4176464" cy="923330"/>
          </a:xfrm>
          <a:prstGeom prst="rect">
            <a:avLst/>
          </a:prstGeom>
          <a:solidFill>
            <a:srgbClr val="66CCFF">
              <a:alpha val="30196"/>
            </a:srgbClr>
          </a:solidFill>
          <a:ln w="19050"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uk-UA" dirty="0" smtClean="0"/>
              <a:t>Марія Заньковецька – </a:t>
            </a:r>
            <a:r>
              <a:rPr lang="uk-UA" dirty="0" err="1" smtClean="0"/>
              <a:t>“родзинка”</a:t>
            </a:r>
            <a:r>
              <a:rPr lang="uk-UA" dirty="0" smtClean="0"/>
              <a:t> українського театру корифеїв, акторка за покликанням</a:t>
            </a:r>
            <a:endParaRPr lang="ru-RU" dirty="0"/>
          </a:p>
        </p:txBody>
      </p:sp>
      <p:pic>
        <p:nvPicPr>
          <p:cNvPr id="6" name="Picture 9" descr="Zankovetsk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196752"/>
            <a:ext cx="4359517" cy="5517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http://glas.org.ua/img/cinema/teleexursion_zora_teat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80928"/>
            <a:ext cx="2937926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syganka_Aza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521" y="692696"/>
            <a:ext cx="3171824" cy="4536504"/>
          </a:xfrm>
          <a:noFill/>
        </p:spPr>
      </p:pic>
      <p:pic>
        <p:nvPicPr>
          <p:cNvPr id="5" name="Picture 5" descr="Olena_Glutay_abo_pavuk_Kropyv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764704"/>
            <a:ext cx="245570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Tsvirkyn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764704"/>
            <a:ext cx="270272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83568" y="5373216"/>
            <a:ext cx="189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dirty="0"/>
              <a:t>      Циганка Аза</a:t>
            </a:r>
            <a:endParaRPr lang="ru-RU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923928" y="5373216"/>
            <a:ext cx="168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dirty="0"/>
              <a:t>Олена Глитай</a:t>
            </a:r>
            <a:endParaRPr lang="ru-RU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876256" y="5373216"/>
            <a:ext cx="1222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dirty="0" err="1"/>
              <a:t>Цвіркунка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://greatest.com.ua/files/main/franko_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617021" cy="2304256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67744" y="1324799"/>
            <a:ext cx="6409060" cy="1077218"/>
          </a:xfrm>
          <a:prstGeom prst="rect">
            <a:avLst/>
          </a:prstGeom>
          <a:solidFill>
            <a:srgbClr val="FFFF66">
              <a:alpha val="60000"/>
            </a:srgbClr>
          </a:solidFill>
          <a:ln w="12700">
            <a:solidFill>
              <a:schemeClr val="tx1"/>
            </a:solidFill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uk-UA" sz="1600" i="1" dirty="0">
                <a:latin typeface="Arial" pitchFamily="34" charset="0"/>
                <a:cs typeface="Arial" pitchFamily="34" charset="0"/>
              </a:rPr>
              <a:t>"Зложилася трупа, - писав І. Франко,- якої Україна не бачила ані перед тим, ані потому, трупа, яка робила фурор не тільки по українських містах, але також у Москві і Петербурзі, де публіка часто має нагоду бачити найкращих артистів світової слави".</a:t>
            </a:r>
          </a:p>
        </p:txBody>
      </p:sp>
      <p:pic>
        <p:nvPicPr>
          <p:cNvPr id="6" name="Picture 5" descr="219-19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140968"/>
            <a:ext cx="5328592" cy="339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166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ТЕАТР  КОРИФЕЇВ</vt:lpstr>
      <vt:lpstr>Кроки становлення національного театру</vt:lpstr>
      <vt:lpstr>Батько українського театру </vt:lpstr>
      <vt:lpstr> Михайло Петрович Старицький</vt:lpstr>
      <vt:lpstr>Склад української професійної трупи 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  КОРИФЕЇВ</dc:title>
  <dc:creator>1</dc:creator>
  <cp:lastModifiedBy>1</cp:lastModifiedBy>
  <cp:revision>2</cp:revision>
  <dcterms:created xsi:type="dcterms:W3CDTF">2013-04-11T19:01:34Z</dcterms:created>
  <dcterms:modified xsi:type="dcterms:W3CDTF">2013-04-11T19:15:55Z</dcterms:modified>
</cp:coreProperties>
</file>