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63" r:id="rId3"/>
    <p:sldId id="264" r:id="rId4"/>
    <p:sldId id="258" r:id="rId5"/>
    <p:sldId id="259" r:id="rId6"/>
    <p:sldId id="260" r:id="rId7"/>
    <p:sldId id="261" r:id="rId8"/>
    <p:sldId id="267" r:id="rId9"/>
    <p:sldId id="271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A76CDBB-13E6-451E-B98B-A60B678C8603}">
          <p14:sldIdLst>
            <p14:sldId id="256"/>
            <p14:sldId id="263"/>
            <p14:sldId id="264"/>
            <p14:sldId id="258"/>
            <p14:sldId id="259"/>
            <p14:sldId id="260"/>
            <p14:sldId id="261"/>
            <p14:sldId id="267"/>
            <p14:sldId id="271"/>
            <p14:sldId id="26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195084-BDC4-4456-BBCD-F602FB9AAB72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D53C4E-FA4B-4E9A-8438-70424249D16A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5084-BDC4-4456-BBCD-F602FB9AAB72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3C4E-FA4B-4E9A-8438-70424249D16A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5084-BDC4-4456-BBCD-F602FB9AAB72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3C4E-FA4B-4E9A-8438-70424249D16A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5084-BDC4-4456-BBCD-F602FB9AAB72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3C4E-FA4B-4E9A-8438-70424249D16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5084-BDC4-4456-BBCD-F602FB9AAB72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3C4E-FA4B-4E9A-8438-70424249D1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5084-BDC4-4456-BBCD-F602FB9AAB72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3C4E-FA4B-4E9A-8438-70424249D16A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5084-BDC4-4456-BBCD-F602FB9AAB72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3C4E-FA4B-4E9A-8438-70424249D16A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5084-BDC4-4456-BBCD-F602FB9AAB72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3C4E-FA4B-4E9A-8438-70424249D16A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5084-BDC4-4456-BBCD-F602FB9AAB72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3C4E-FA4B-4E9A-8438-70424249D1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5084-BDC4-4456-BBCD-F602FB9AAB72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3C4E-FA4B-4E9A-8438-70424249D1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5084-BDC4-4456-BBCD-F602FB9AAB72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3C4E-FA4B-4E9A-8438-70424249D1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7195084-BDC4-4456-BBCD-F602FB9AAB72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ED53C4E-FA4B-4E9A-8438-70424249D16A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2852936"/>
            <a:ext cx="6400800" cy="1295400"/>
          </a:xfrm>
        </p:spPr>
        <p:txBody>
          <a:bodyPr>
            <a:normAutofit fontScale="90000"/>
          </a:bodyPr>
          <a:lstStyle/>
          <a:p>
            <a:r>
              <a:rPr lang="ru-RU" sz="4400" b="1" dirty="0" err="1"/>
              <a:t>Коцюбинський</a:t>
            </a:r>
            <a:r>
              <a:rPr lang="ru-RU" sz="4400" b="1" dirty="0"/>
              <a:t> Михайло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4000" b="1" dirty="0" err="1"/>
              <a:t>Біографія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91518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4294967295"/>
          </p:nvPr>
        </p:nvSpPr>
        <p:spPr>
          <a:xfrm>
            <a:off x="179512" y="188640"/>
            <a:ext cx="7412038" cy="3698875"/>
          </a:xfrm>
        </p:spPr>
        <p:txBody>
          <a:bodyPr anchor="ctr">
            <a:normAutofit/>
          </a:bodyPr>
          <a:lstStyle/>
          <a:p>
            <a:r>
              <a:rPr lang="ru-RU" dirty="0"/>
              <a:t> </a:t>
            </a:r>
            <a:r>
              <a:rPr lang="ru-RU" dirty="0" err="1"/>
              <a:t>Сучасник</a:t>
            </a:r>
            <a:r>
              <a:rPr lang="ru-RU" dirty="0"/>
              <a:t> </a:t>
            </a:r>
            <a:r>
              <a:rPr lang="ru-RU" dirty="0" err="1"/>
              <a:t>письменника</a:t>
            </a:r>
            <a:r>
              <a:rPr lang="ru-RU" dirty="0"/>
              <a:t>, критик С. </a:t>
            </a:r>
            <a:r>
              <a:rPr lang="ru-RU" dirty="0" err="1"/>
              <a:t>Єфремов</a:t>
            </a:r>
            <a:r>
              <a:rPr lang="ru-RU" dirty="0"/>
              <a:t> так сказав про </a:t>
            </a:r>
            <a:r>
              <a:rPr lang="ru-RU" dirty="0" err="1"/>
              <a:t>нього</a:t>
            </a:r>
            <a:r>
              <a:rPr lang="ru-RU" dirty="0"/>
              <a:t>: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«Людина культурна, до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</a:rPr>
              <a:t>найменших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</a:rPr>
              <a:t>подробиць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</a:rPr>
              <a:t>європеєць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 з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</a:rPr>
              <a:t>голови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 до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</a:rPr>
              <a:t>п'ят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 …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</a:rPr>
              <a:t>був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</a:rPr>
              <a:t>справжнім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 аристократом Духа без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</a:rPr>
              <a:t>жодного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</a:rPr>
              <a:t>силування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 з </a:t>
            </a: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</a:rPr>
              <a:t>свого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 боку…»</a:t>
            </a:r>
            <a:r>
              <a:rPr lang="ru-RU" dirty="0"/>
              <a:t>.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акуратний</a:t>
            </a:r>
            <a:r>
              <a:rPr lang="ru-RU" dirty="0"/>
              <a:t>, </a:t>
            </a:r>
            <a:r>
              <a:rPr lang="ru-RU" dirty="0" err="1"/>
              <a:t>благородний</a:t>
            </a:r>
            <a:r>
              <a:rPr lang="ru-RU" dirty="0"/>
              <a:t>, </a:t>
            </a:r>
            <a:r>
              <a:rPr lang="ru-RU" dirty="0" err="1"/>
              <a:t>внутрішньо</a:t>
            </a:r>
            <a:r>
              <a:rPr lang="ru-RU" dirty="0"/>
              <a:t> </a:t>
            </a:r>
            <a:r>
              <a:rPr lang="ru-RU" dirty="0" err="1"/>
              <a:t>дисциплінований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538" y="2636912"/>
            <a:ext cx="3446462" cy="44862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49784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1560" y="332656"/>
            <a:ext cx="7756264" cy="804862"/>
          </a:xfrm>
        </p:spPr>
        <p:txBody>
          <a:bodyPr>
            <a:noAutofit/>
          </a:bodyPr>
          <a:lstStyle/>
          <a:p>
            <a:pPr algn="just"/>
            <a:r>
              <a:rPr lang="vi-VN" sz="2800" b="1" i="1" dirty="0"/>
              <a:t>Миха́йло Миха́йлович Коцюби́нський</a:t>
            </a:r>
            <a:r>
              <a:rPr lang="vi-VN" sz="2800" dirty="0"/>
              <a:t> </a:t>
            </a:r>
            <a:r>
              <a:rPr lang="vi-VN" sz="2800" dirty="0" smtClean="0"/>
              <a:t> (*</a:t>
            </a:r>
            <a:r>
              <a:rPr lang="vi-VN" sz="2800" dirty="0"/>
              <a:t>5 (17) вересня 1864, Вінниця — †12 (25) квітня 1913) — український письменник, громадський діяч, голова Просвіти в Чернігові, один із активних діячів Братства тарасівців</a:t>
            </a:r>
            <a:endParaRPr lang="ru-RU" sz="2800" dirty="0"/>
          </a:p>
        </p:txBody>
      </p:sp>
      <p:pic>
        <p:nvPicPr>
          <p:cNvPr id="7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564904"/>
            <a:ext cx="3356889" cy="46790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63405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1560" y="404664"/>
            <a:ext cx="7756264" cy="804862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З 1875 року </a:t>
            </a:r>
            <a:r>
              <a:rPr lang="ru-RU" sz="2400" dirty="0" err="1"/>
              <a:t>навчався</a:t>
            </a:r>
            <a:r>
              <a:rPr lang="ru-RU" sz="2400" dirty="0"/>
              <a:t> у </a:t>
            </a:r>
            <a:r>
              <a:rPr lang="ru-RU" sz="2400" dirty="0" err="1"/>
              <a:t>Барській</a:t>
            </a:r>
            <a:r>
              <a:rPr lang="ru-RU" sz="2400" dirty="0"/>
              <a:t> </a:t>
            </a:r>
            <a:r>
              <a:rPr lang="ru-RU" sz="2400" dirty="0" err="1"/>
              <a:t>початковій</a:t>
            </a:r>
            <a:r>
              <a:rPr lang="ru-RU" sz="2400" dirty="0"/>
              <a:t> </a:t>
            </a:r>
            <a:r>
              <a:rPr lang="ru-RU" sz="2400" dirty="0" err="1"/>
              <a:t>школі</a:t>
            </a:r>
            <a:r>
              <a:rPr lang="ru-RU" sz="2400" dirty="0"/>
              <a:t>, а в </a:t>
            </a:r>
            <a:r>
              <a:rPr lang="ru-RU" sz="2400" dirty="0" err="1"/>
              <a:t>наступні</a:t>
            </a:r>
            <a:r>
              <a:rPr lang="ru-RU" sz="2400" dirty="0"/>
              <a:t> </a:t>
            </a:r>
            <a:r>
              <a:rPr lang="ru-RU" sz="2400" dirty="0" err="1"/>
              <a:t>п'ять</a:t>
            </a:r>
            <a:r>
              <a:rPr lang="ru-RU" sz="2400" dirty="0"/>
              <a:t> </a:t>
            </a:r>
            <a:r>
              <a:rPr lang="ru-RU" sz="2400" dirty="0" err="1"/>
              <a:t>років</a:t>
            </a:r>
            <a:r>
              <a:rPr lang="ru-RU" sz="2400" dirty="0"/>
              <a:t> — у </a:t>
            </a:r>
            <a:r>
              <a:rPr lang="ru-RU" sz="2400" dirty="0" err="1"/>
              <a:t>Шаргородському</a:t>
            </a:r>
            <a:r>
              <a:rPr lang="ru-RU" sz="2400" dirty="0"/>
              <a:t> духовному </a:t>
            </a:r>
            <a:r>
              <a:rPr lang="ru-RU" sz="2400" dirty="0" err="1"/>
              <a:t>училищі</a:t>
            </a:r>
            <a:r>
              <a:rPr lang="ru-RU" sz="2400" dirty="0"/>
              <a:t>. Як </a:t>
            </a:r>
            <a:r>
              <a:rPr lang="ru-RU" sz="2400" dirty="0" err="1"/>
              <a:t>згадував</a:t>
            </a:r>
            <a:r>
              <a:rPr lang="ru-RU" sz="2400" dirty="0"/>
              <a:t> один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ровесників</a:t>
            </a:r>
            <a:r>
              <a:rPr lang="ru-RU" sz="2400" dirty="0"/>
              <a:t>, 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«Михайло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Коцюбинський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був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тоді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повновидий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невисокого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зросту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хлопчик, з темним,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трохи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кучерявим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волоссям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завжди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чепурний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і чисто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вдягнений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Вчився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він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добре,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був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дуже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уважний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і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старанний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. Знав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завжди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лекції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краще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за нас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усіх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був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узагалі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зосереджений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і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серйозний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не на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свої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літа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. Учитель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ніколи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не карав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його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— не бив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лінійкою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по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руці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, не становив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навколішки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, як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це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бувало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з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іншими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. До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товаришів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ставився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гарно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, до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всіх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однаково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уважно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, не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розрізняючи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з-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поміж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них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ні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євреїв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ні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руських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ні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поляків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».</a:t>
            </a:r>
            <a:endParaRPr lang="ru-RU" sz="24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808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0"/>
            <a:ext cx="3163146" cy="40669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869160"/>
            <a:ext cx="7756263" cy="1054250"/>
          </a:xfrm>
        </p:spPr>
        <p:txBody>
          <a:bodyPr/>
          <a:lstStyle/>
          <a:p>
            <a:r>
              <a:rPr lang="ru-RU" sz="3600" i="1" dirty="0"/>
              <a:t>Твори Т. </a:t>
            </a:r>
            <a:r>
              <a:rPr lang="ru-RU" sz="3600" i="1" dirty="0" err="1"/>
              <a:t>Шевченка</a:t>
            </a:r>
            <a:r>
              <a:rPr lang="ru-RU" sz="3600" i="1" dirty="0"/>
              <a:t>, Марко </a:t>
            </a:r>
            <a:r>
              <a:rPr lang="ru-RU" sz="3600" i="1" dirty="0" err="1"/>
              <a:t>Вовчок</a:t>
            </a:r>
            <a:r>
              <a:rPr lang="ru-RU" sz="3600" i="1" dirty="0"/>
              <a:t> справили на </a:t>
            </a:r>
            <a:r>
              <a:rPr lang="ru-RU" sz="3600" i="1" dirty="0" err="1"/>
              <a:t>Михайла</a:t>
            </a:r>
            <a:r>
              <a:rPr lang="ru-RU" sz="3600" i="1" dirty="0"/>
              <a:t> </a:t>
            </a:r>
            <a:r>
              <a:rPr lang="ru-RU" sz="3600" i="1" dirty="0" err="1"/>
              <a:t>таке</a:t>
            </a:r>
            <a:r>
              <a:rPr lang="ru-RU" sz="3600" i="1" dirty="0"/>
              <a:t> </a:t>
            </a:r>
            <a:r>
              <a:rPr lang="ru-RU" sz="3600" i="1" dirty="0" err="1"/>
              <a:t>сильне</a:t>
            </a:r>
            <a:r>
              <a:rPr lang="ru-RU" sz="3600" i="1" dirty="0"/>
              <a:t> </a:t>
            </a:r>
            <a:r>
              <a:rPr lang="ru-RU" sz="3600" i="1" dirty="0" err="1"/>
              <a:t>враження</a:t>
            </a:r>
            <a:r>
              <a:rPr lang="ru-RU" sz="3600" i="1" dirty="0"/>
              <a:t>, </a:t>
            </a:r>
            <a:r>
              <a:rPr lang="ru-RU" sz="3600" i="1" dirty="0" err="1"/>
              <a:t>що</a:t>
            </a:r>
            <a:r>
              <a:rPr lang="ru-RU" sz="3600" i="1" dirty="0"/>
              <a:t> </a:t>
            </a:r>
            <a:r>
              <a:rPr lang="ru-RU" sz="3600" i="1" dirty="0" err="1"/>
              <a:t>він</a:t>
            </a:r>
            <a:r>
              <a:rPr lang="ru-RU" sz="3600" i="1" dirty="0"/>
              <a:t> і сам </a:t>
            </a:r>
            <a:r>
              <a:rPr lang="ru-RU" sz="3600" i="1" dirty="0" err="1"/>
              <a:t>захотів</a:t>
            </a:r>
            <a:r>
              <a:rPr lang="ru-RU" sz="3600" i="1" dirty="0"/>
              <a:t> стати </a:t>
            </a:r>
            <a:r>
              <a:rPr lang="ru-RU" sz="3600" i="1" dirty="0" err="1"/>
              <a:t>письменником</a:t>
            </a:r>
            <a:r>
              <a:rPr lang="ru-RU" sz="3600" i="1" dirty="0">
                <a:latin typeface="Constantia" pitchFamily="18" charset="0"/>
              </a:rPr>
              <a:t>.</a:t>
            </a:r>
            <a:r>
              <a:rPr lang="ru-RU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0991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060848"/>
            <a:ext cx="8568951" cy="4320479"/>
          </a:xfrm>
        </p:spPr>
        <p:txBody>
          <a:bodyPr>
            <a:normAutofit/>
          </a:bodyPr>
          <a:lstStyle/>
          <a:p>
            <a:pPr algn="just"/>
            <a:r>
              <a:rPr lang="ru-RU" sz="2700" dirty="0"/>
              <a:t>Після </a:t>
            </a:r>
            <a:r>
              <a:rPr lang="ru-RU" sz="2700" dirty="0" err="1"/>
              <a:t>закінчення</a:t>
            </a:r>
            <a:r>
              <a:rPr lang="ru-RU" sz="2700" dirty="0"/>
              <a:t> </a:t>
            </a:r>
            <a:r>
              <a:rPr lang="ru-RU" sz="2700" dirty="0" err="1"/>
              <a:t>Шаргородської</a:t>
            </a:r>
            <a:r>
              <a:rPr lang="ru-RU" sz="2700" dirty="0"/>
              <a:t> </a:t>
            </a:r>
            <a:r>
              <a:rPr lang="ru-RU" sz="2700" dirty="0" err="1"/>
              <a:t>семінарії</a:t>
            </a:r>
            <a:r>
              <a:rPr lang="ru-RU" sz="2700" dirty="0"/>
              <a:t> у 1880 Михайло </a:t>
            </a:r>
            <a:r>
              <a:rPr lang="ru-RU" sz="2700" dirty="0" err="1"/>
              <a:t>Коцюбинський</a:t>
            </a:r>
            <a:r>
              <a:rPr lang="ru-RU" sz="2700" dirty="0"/>
              <a:t> </a:t>
            </a:r>
            <a:r>
              <a:rPr lang="ru-RU" sz="2700" dirty="0" err="1"/>
              <a:t>поїхав</a:t>
            </a:r>
            <a:r>
              <a:rPr lang="ru-RU" sz="2700" dirty="0"/>
              <a:t> до </a:t>
            </a:r>
            <a:r>
              <a:rPr lang="ru-RU" sz="2700" dirty="0"/>
              <a:t>Після </a:t>
            </a:r>
            <a:r>
              <a:rPr lang="ru-RU" sz="2700" dirty="0" err="1"/>
              <a:t>закінчення</a:t>
            </a:r>
            <a:r>
              <a:rPr lang="ru-RU" sz="2700" dirty="0"/>
              <a:t> </a:t>
            </a:r>
            <a:r>
              <a:rPr lang="ru-RU" sz="2700" dirty="0" err="1"/>
              <a:t>Шаргородської</a:t>
            </a:r>
            <a:r>
              <a:rPr lang="ru-RU" sz="2700" dirty="0"/>
              <a:t> </a:t>
            </a:r>
            <a:r>
              <a:rPr lang="ru-RU" sz="2700" dirty="0" err="1"/>
              <a:t>семінарії</a:t>
            </a:r>
            <a:r>
              <a:rPr lang="ru-RU" sz="2700" dirty="0"/>
              <a:t> у 1880 Михайло </a:t>
            </a:r>
            <a:r>
              <a:rPr lang="ru-RU" sz="2700" dirty="0" err="1"/>
              <a:t>Коцюбинський</a:t>
            </a:r>
            <a:r>
              <a:rPr lang="ru-RU" sz="2700" dirty="0"/>
              <a:t> </a:t>
            </a:r>
            <a:r>
              <a:rPr lang="ru-RU" sz="2700" dirty="0" err="1"/>
              <a:t>поїхав</a:t>
            </a:r>
            <a:r>
              <a:rPr lang="ru-RU" sz="2700" dirty="0"/>
              <a:t> до </a:t>
            </a:r>
            <a:r>
              <a:rPr lang="ru-RU" sz="2700" dirty="0" err="1"/>
              <a:t>Кам'янця-Подільського</a:t>
            </a:r>
            <a:r>
              <a:rPr lang="ru-RU" sz="2700" dirty="0"/>
              <a:t>, </a:t>
            </a:r>
            <a:r>
              <a:rPr lang="ru-RU" sz="2700" dirty="0" err="1"/>
              <a:t>маючи</a:t>
            </a:r>
            <a:r>
              <a:rPr lang="ru-RU" sz="2700" dirty="0"/>
              <a:t> </a:t>
            </a:r>
            <a:r>
              <a:rPr lang="ru-RU" sz="2700" dirty="0" err="1"/>
              <a:t>намір</a:t>
            </a:r>
            <a:r>
              <a:rPr lang="ru-RU" sz="2700" dirty="0"/>
              <a:t> </a:t>
            </a:r>
            <a:r>
              <a:rPr lang="ru-RU" sz="2700" dirty="0" err="1"/>
              <a:t>навчатися</a:t>
            </a:r>
            <a:r>
              <a:rPr lang="ru-RU" sz="2700" dirty="0"/>
              <a:t> в </a:t>
            </a:r>
            <a:r>
              <a:rPr lang="ru-RU" sz="2700" dirty="0" err="1"/>
              <a:t>університеті</a:t>
            </a:r>
            <a:r>
              <a:rPr lang="ru-RU" sz="2700" dirty="0"/>
              <a:t>, але </a:t>
            </a:r>
            <a:r>
              <a:rPr lang="ru-RU" sz="2700" dirty="0" err="1"/>
              <a:t>ця</a:t>
            </a:r>
            <a:r>
              <a:rPr lang="ru-RU" sz="2700" dirty="0"/>
              <a:t> </a:t>
            </a:r>
            <a:r>
              <a:rPr lang="ru-RU" sz="2700" dirty="0" err="1"/>
              <a:t>мрія</a:t>
            </a:r>
            <a:r>
              <a:rPr lang="ru-RU" sz="2700" dirty="0"/>
              <a:t> не </a:t>
            </a:r>
            <a:r>
              <a:rPr lang="ru-RU" sz="2700" dirty="0" err="1"/>
              <a:t>здійснилася</a:t>
            </a:r>
            <a:r>
              <a:rPr lang="ru-RU" sz="2700" dirty="0"/>
              <a:t>. 1881 родина </a:t>
            </a:r>
            <a:r>
              <a:rPr lang="ru-RU" sz="2700" dirty="0" err="1"/>
              <a:t>Коцюбинських</a:t>
            </a:r>
            <a:r>
              <a:rPr lang="ru-RU" sz="2700" dirty="0"/>
              <a:t>, яка </a:t>
            </a:r>
            <a:r>
              <a:rPr lang="ru-RU" sz="2700" dirty="0" err="1"/>
              <a:t>певний</a:t>
            </a:r>
            <a:r>
              <a:rPr lang="ru-RU" sz="2700" dirty="0"/>
              <a:t> час </a:t>
            </a:r>
            <a:r>
              <a:rPr lang="ru-RU" sz="2700" dirty="0" err="1"/>
              <a:t>переїздила</a:t>
            </a:r>
            <a:r>
              <a:rPr lang="ru-RU" sz="2700" dirty="0"/>
              <a:t> з </a:t>
            </a:r>
            <a:r>
              <a:rPr lang="ru-RU" sz="2700" dirty="0" err="1"/>
              <a:t>місця</a:t>
            </a:r>
            <a:r>
              <a:rPr lang="ru-RU" sz="2700" dirty="0"/>
              <a:t> на </a:t>
            </a:r>
            <a:r>
              <a:rPr lang="ru-RU" sz="2700" dirty="0" err="1"/>
              <a:t>місце</a:t>
            </a:r>
            <a:r>
              <a:rPr lang="ru-RU" sz="2700" dirty="0"/>
              <a:t>, </a:t>
            </a:r>
            <a:r>
              <a:rPr lang="ru-RU" sz="2700" dirty="0" err="1"/>
              <a:t>повернулася</a:t>
            </a:r>
            <a:r>
              <a:rPr lang="ru-RU" sz="2700" dirty="0"/>
              <a:t> у </a:t>
            </a:r>
            <a:r>
              <a:rPr lang="ru-RU" sz="2700" dirty="0" err="1"/>
              <a:t>Вінницю</a:t>
            </a:r>
            <a:r>
              <a:rPr lang="ru-RU" sz="2700" dirty="0"/>
              <a:t>. Через </a:t>
            </a:r>
            <a:r>
              <a:rPr lang="ru-RU" sz="2700" dirty="0" err="1"/>
              <a:t>тяжке</a:t>
            </a:r>
            <a:r>
              <a:rPr lang="ru-RU" sz="2700" dirty="0"/>
              <a:t> </a:t>
            </a:r>
            <a:r>
              <a:rPr lang="ru-RU" sz="2700" dirty="0" err="1"/>
              <a:t>матеріальне</a:t>
            </a:r>
            <a:r>
              <a:rPr lang="ru-RU" sz="2700" dirty="0"/>
              <a:t> становище </a:t>
            </a:r>
            <a:r>
              <a:rPr lang="ru-RU" sz="2700" dirty="0" err="1"/>
              <a:t>сім'ї</a:t>
            </a:r>
            <a:r>
              <a:rPr lang="ru-RU" sz="2700" dirty="0"/>
              <a:t> </a:t>
            </a:r>
            <a:r>
              <a:rPr lang="ru-RU" sz="2700" dirty="0" err="1"/>
              <a:t>юнакові</a:t>
            </a:r>
            <a:r>
              <a:rPr lang="ru-RU" sz="2700" dirty="0"/>
              <a:t> не </a:t>
            </a:r>
            <a:r>
              <a:rPr lang="ru-RU" sz="2700" dirty="0" err="1"/>
              <a:t>вдалося</a:t>
            </a:r>
            <a:r>
              <a:rPr lang="ru-RU" sz="2700" dirty="0"/>
              <a:t> </a:t>
            </a:r>
            <a:r>
              <a:rPr lang="ru-RU" sz="2700" dirty="0" err="1"/>
              <a:t>продовжити</a:t>
            </a:r>
            <a:r>
              <a:rPr lang="ru-RU" sz="2700" dirty="0"/>
              <a:t> </a:t>
            </a:r>
            <a:r>
              <a:rPr lang="ru-RU" sz="2700" dirty="0" err="1"/>
              <a:t>освіту</a:t>
            </a:r>
            <a:r>
              <a:rPr lang="ru-RU" sz="2700" dirty="0"/>
              <a:t>: </a:t>
            </a:r>
            <a:r>
              <a:rPr lang="ru-RU" sz="2700" dirty="0" err="1"/>
              <a:t>мати</a:t>
            </a:r>
            <a:r>
              <a:rPr lang="ru-RU" sz="2700" dirty="0"/>
              <a:t> </a:t>
            </a:r>
            <a:r>
              <a:rPr lang="ru-RU" sz="2700" dirty="0" err="1"/>
              <a:t>осліпла</a:t>
            </a:r>
            <a:r>
              <a:rPr lang="ru-RU" sz="2700" dirty="0"/>
              <a:t>, а </a:t>
            </a:r>
            <a:r>
              <a:rPr lang="ru-RU" sz="2700" dirty="0" err="1"/>
              <a:t>згодом</a:t>
            </a:r>
            <a:r>
              <a:rPr lang="ru-RU" sz="2700" dirty="0"/>
              <a:t> (1886 року) помер </a:t>
            </a:r>
            <a:r>
              <a:rPr lang="ru-RU" sz="2700" dirty="0" err="1" smtClean="0"/>
              <a:t>батько</a:t>
            </a: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2741366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060848"/>
            <a:ext cx="8352927" cy="4680519"/>
          </a:xfrm>
        </p:spPr>
        <p:txBody>
          <a:bodyPr>
            <a:normAutofit/>
          </a:bodyPr>
          <a:lstStyle/>
          <a:p>
            <a:pPr algn="just"/>
            <a:r>
              <a:rPr lang="ru-RU" sz="2600" dirty="0" err="1"/>
              <a:t>Літературна</a:t>
            </a:r>
            <a:r>
              <a:rPr lang="ru-RU" sz="2600" dirty="0"/>
              <a:t> </a:t>
            </a:r>
            <a:r>
              <a:rPr lang="ru-RU" sz="2600" dirty="0" err="1"/>
              <a:t>кар'єра</a:t>
            </a:r>
            <a:r>
              <a:rPr lang="ru-RU" sz="2600" dirty="0"/>
              <a:t> </a:t>
            </a:r>
            <a:r>
              <a:rPr lang="ru-RU" sz="2600" dirty="0" err="1"/>
              <a:t>Михайла</a:t>
            </a:r>
            <a:r>
              <a:rPr lang="ru-RU" sz="2600" dirty="0"/>
              <a:t> </a:t>
            </a:r>
            <a:r>
              <a:rPr lang="ru-RU" sz="2600" dirty="0" err="1"/>
              <a:t>почалася</a:t>
            </a:r>
            <a:r>
              <a:rPr lang="ru-RU" sz="2600" dirty="0"/>
              <a:t> з </a:t>
            </a:r>
            <a:r>
              <a:rPr lang="ru-RU" sz="2600" dirty="0" err="1"/>
              <a:t>повного</a:t>
            </a:r>
            <a:r>
              <a:rPr lang="ru-RU" sz="2600" dirty="0"/>
              <a:t> провалу. У 1884 р. </a:t>
            </a:r>
            <a:r>
              <a:rPr lang="ru-RU" sz="2600" dirty="0" err="1"/>
              <a:t>він</a:t>
            </a:r>
            <a:r>
              <a:rPr lang="ru-RU" sz="2600" dirty="0"/>
              <a:t> написав </a:t>
            </a:r>
            <a:r>
              <a:rPr lang="ru-RU" sz="2600" dirty="0" err="1"/>
              <a:t>оповідання</a:t>
            </a:r>
            <a:r>
              <a:rPr lang="ru-RU" sz="2600" dirty="0"/>
              <a:t> «</a:t>
            </a:r>
            <a:r>
              <a:rPr lang="ru-RU" sz="2600" dirty="0" err="1"/>
              <a:t>Андрій</a:t>
            </a:r>
            <a:r>
              <a:rPr lang="ru-RU" sz="2600" dirty="0"/>
              <a:t> </a:t>
            </a:r>
            <a:r>
              <a:rPr lang="ru-RU" sz="2600" dirty="0" err="1"/>
              <a:t>Соловко</a:t>
            </a:r>
            <a:r>
              <a:rPr lang="ru-RU" sz="2600" dirty="0"/>
              <a:t>, </a:t>
            </a:r>
            <a:r>
              <a:rPr lang="ru-RU" sz="2600" dirty="0" err="1"/>
              <a:t>або</a:t>
            </a:r>
            <a:r>
              <a:rPr lang="ru-RU" sz="2600" dirty="0"/>
              <a:t> </a:t>
            </a:r>
            <a:r>
              <a:rPr lang="ru-RU" sz="2600" dirty="0" err="1"/>
              <a:t>Вченіє</a:t>
            </a:r>
            <a:r>
              <a:rPr lang="ru-RU" sz="2600" dirty="0"/>
              <a:t> </a:t>
            </a:r>
            <a:r>
              <a:rPr lang="ru-RU" sz="2600" dirty="0" err="1"/>
              <a:t>світ</a:t>
            </a:r>
            <a:r>
              <a:rPr lang="ru-RU" sz="2600" dirty="0"/>
              <a:t>, а </a:t>
            </a:r>
            <a:r>
              <a:rPr lang="ru-RU" sz="2600" dirty="0" err="1"/>
              <a:t>невченіє</a:t>
            </a:r>
            <a:r>
              <a:rPr lang="ru-RU" sz="2600" dirty="0"/>
              <a:t> тьма». </a:t>
            </a:r>
            <a:r>
              <a:rPr lang="ru-RU" sz="2600" dirty="0" err="1"/>
              <a:t>Цю</a:t>
            </a:r>
            <a:r>
              <a:rPr lang="ru-RU" sz="2600" dirty="0"/>
              <a:t> першу </a:t>
            </a:r>
            <a:r>
              <a:rPr lang="ru-RU" sz="2600" dirty="0" err="1"/>
              <a:t>спробу</a:t>
            </a:r>
            <a:r>
              <a:rPr lang="ru-RU" sz="2600" dirty="0"/>
              <a:t> молодого автора </a:t>
            </a:r>
            <a:r>
              <a:rPr lang="ru-RU" sz="2600" dirty="0" err="1"/>
              <a:t>було</a:t>
            </a:r>
            <a:r>
              <a:rPr lang="ru-RU" sz="2600" dirty="0"/>
              <a:t> </a:t>
            </a:r>
            <a:r>
              <a:rPr lang="ru-RU" sz="2600" dirty="0" err="1"/>
              <a:t>оцінено</a:t>
            </a:r>
            <a:r>
              <a:rPr lang="ru-RU" sz="2600" dirty="0"/>
              <a:t> вельми скептично. Один </a:t>
            </a:r>
            <a:r>
              <a:rPr lang="ru-RU" sz="2600" dirty="0" err="1"/>
              <a:t>із</a:t>
            </a:r>
            <a:r>
              <a:rPr lang="ru-RU" sz="2600" dirty="0"/>
              <a:t> </a:t>
            </a:r>
            <a:r>
              <a:rPr lang="ru-RU" sz="2600" dirty="0" err="1"/>
              <a:t>критиків</a:t>
            </a:r>
            <a:r>
              <a:rPr lang="ru-RU" sz="2600" dirty="0"/>
              <a:t> </a:t>
            </a:r>
            <a:r>
              <a:rPr lang="ru-RU" sz="2600" dirty="0" err="1"/>
              <a:t>радив</a:t>
            </a:r>
            <a:r>
              <a:rPr lang="ru-RU" sz="2600" dirty="0"/>
              <a:t> </a:t>
            </a:r>
            <a:r>
              <a:rPr lang="ru-RU" sz="2600" dirty="0" err="1"/>
              <a:t>початківцеві</a:t>
            </a:r>
            <a:r>
              <a:rPr lang="ru-RU" sz="2600" dirty="0"/>
              <a:t> </a:t>
            </a:r>
            <a:r>
              <a:rPr lang="ru-RU" sz="2600" dirty="0" err="1"/>
              <a:t>залишити</a:t>
            </a:r>
            <a:r>
              <a:rPr lang="ru-RU" sz="2600" dirty="0"/>
              <a:t> </a:t>
            </a:r>
            <a:r>
              <a:rPr lang="ru-RU" sz="2600" dirty="0" err="1"/>
              <a:t>цю</a:t>
            </a:r>
            <a:r>
              <a:rPr lang="ru-RU" sz="2600" dirty="0"/>
              <a:t> справу. </a:t>
            </a:r>
            <a:r>
              <a:rPr lang="ru-RU" sz="2600" dirty="0" err="1"/>
              <a:t>Проте</a:t>
            </a:r>
            <a:r>
              <a:rPr lang="ru-RU" sz="2600" dirty="0"/>
              <a:t> </a:t>
            </a:r>
            <a:r>
              <a:rPr lang="ru-RU" sz="2600" dirty="0" err="1"/>
              <a:t>присуд</a:t>
            </a:r>
            <a:r>
              <a:rPr lang="ru-RU" sz="2600" dirty="0"/>
              <a:t> </a:t>
            </a:r>
            <a:r>
              <a:rPr lang="ru-RU" sz="2600" dirty="0" err="1"/>
              <a:t>критиків</a:t>
            </a:r>
            <a:r>
              <a:rPr lang="ru-RU" sz="2600" dirty="0"/>
              <a:t> не </a:t>
            </a:r>
            <a:r>
              <a:rPr lang="ru-RU" sz="2600" dirty="0" err="1"/>
              <a:t>спинив</a:t>
            </a:r>
            <a:r>
              <a:rPr lang="ru-RU" sz="2600" dirty="0"/>
              <a:t> </a:t>
            </a:r>
            <a:r>
              <a:rPr lang="ru-RU" sz="2600" dirty="0" err="1"/>
              <a:t>творчого</a:t>
            </a:r>
            <a:r>
              <a:rPr lang="ru-RU" sz="2600" dirty="0"/>
              <a:t> запалу </a:t>
            </a:r>
            <a:r>
              <a:rPr lang="ru-RU" sz="2600" dirty="0" err="1"/>
              <a:t>Коцюбинського</a:t>
            </a:r>
            <a:r>
              <a:rPr lang="ru-RU" sz="2600" dirty="0"/>
              <a:t>, </a:t>
            </a:r>
            <a:r>
              <a:rPr lang="ru-RU" sz="2600" dirty="0" err="1"/>
              <a:t>він</a:t>
            </a:r>
            <a:r>
              <a:rPr lang="ru-RU" sz="2600" dirty="0"/>
              <a:t> </a:t>
            </a:r>
            <a:r>
              <a:rPr lang="ru-RU" sz="2600" dirty="0" err="1"/>
              <a:t>пише</a:t>
            </a:r>
            <a:r>
              <a:rPr lang="ru-RU" sz="2600" dirty="0"/>
              <a:t> й </a:t>
            </a:r>
            <a:r>
              <a:rPr lang="ru-RU" sz="2600" dirty="0" err="1"/>
              <a:t>далі</a:t>
            </a:r>
            <a:r>
              <a:rPr lang="ru-RU" sz="2600" dirty="0"/>
              <a:t>, але твори до </a:t>
            </a:r>
            <a:r>
              <a:rPr lang="ru-RU" sz="2600" dirty="0" err="1"/>
              <a:t>друку</a:t>
            </a:r>
            <a:r>
              <a:rPr lang="ru-RU" sz="2600" dirty="0"/>
              <a:t> не </a:t>
            </a:r>
            <a:r>
              <a:rPr lang="ru-RU" sz="2600" dirty="0" err="1"/>
              <a:t>подає</a:t>
            </a:r>
            <a:r>
              <a:rPr lang="ru-RU" sz="2600" dirty="0"/>
              <a:t>. </a:t>
            </a:r>
            <a:r>
              <a:rPr lang="ru-RU" sz="2600" dirty="0" err="1"/>
              <a:t>Коцюбинський</a:t>
            </a:r>
            <a:r>
              <a:rPr lang="ru-RU" sz="2600" dirty="0"/>
              <a:t> почав </a:t>
            </a:r>
            <a:r>
              <a:rPr lang="ru-RU" sz="2600" dirty="0" err="1"/>
              <a:t>друкуватися</a:t>
            </a:r>
            <a:r>
              <a:rPr lang="ru-RU" sz="2600" dirty="0"/>
              <a:t> в 1890 р. </a:t>
            </a:r>
            <a:r>
              <a:rPr lang="ru-RU" sz="2600" dirty="0" smtClean="0"/>
              <a:t>-</a:t>
            </a:r>
            <a:r>
              <a:rPr lang="ru-RU" sz="2600" dirty="0"/>
              <a:t> львівський дитячий журнал «</a:t>
            </a:r>
            <a:r>
              <a:rPr lang="ru-RU" sz="2600" dirty="0" err="1"/>
              <a:t>Дзвінок</a:t>
            </a:r>
            <a:r>
              <a:rPr lang="ru-RU" sz="2600" dirty="0"/>
              <a:t>» </a:t>
            </a:r>
            <a:r>
              <a:rPr lang="ru-RU" sz="2600" dirty="0" err="1"/>
              <a:t>опублікував</a:t>
            </a:r>
            <a:r>
              <a:rPr lang="ru-RU" sz="2600" dirty="0"/>
              <a:t> </a:t>
            </a:r>
            <a:r>
              <a:rPr lang="ru-RU" sz="2600" dirty="0" err="1"/>
              <a:t>його</a:t>
            </a:r>
            <a:r>
              <a:rPr lang="ru-RU" sz="2600" dirty="0"/>
              <a:t> </a:t>
            </a:r>
            <a:r>
              <a:rPr lang="ru-RU" sz="2600" dirty="0" err="1"/>
              <a:t>вірш</a:t>
            </a:r>
            <a:r>
              <a:rPr lang="ru-RU" sz="2600" dirty="0"/>
              <a:t> «Наша хатка».</a:t>
            </a:r>
            <a:endParaRPr lang="ru-RU" sz="2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075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16632"/>
            <a:ext cx="3498875" cy="36195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437112"/>
            <a:ext cx="7756263" cy="1054250"/>
          </a:xfrm>
        </p:spPr>
        <p:txBody>
          <a:bodyPr/>
          <a:lstStyle/>
          <a:p>
            <a:pPr algn="just"/>
            <a:r>
              <a:rPr lang="ru-RU" sz="2400" dirty="0" err="1"/>
              <a:t>Важливу</a:t>
            </a:r>
            <a:r>
              <a:rPr lang="ru-RU" sz="2400" dirty="0"/>
              <a:t> роль у </a:t>
            </a:r>
            <a:r>
              <a:rPr lang="ru-RU" sz="2400" dirty="0" err="1"/>
              <a:t>формуванні</a:t>
            </a:r>
            <a:r>
              <a:rPr lang="ru-RU" sz="2400" dirty="0"/>
              <a:t> </a:t>
            </a:r>
            <a:r>
              <a:rPr lang="ru-RU" sz="2400" dirty="0" err="1"/>
              <a:t>світогляду</a:t>
            </a:r>
            <a:r>
              <a:rPr lang="ru-RU" sz="2400" dirty="0"/>
              <a:t> </a:t>
            </a:r>
            <a:r>
              <a:rPr lang="ru-RU" sz="2400" dirty="0" err="1"/>
              <a:t>М.Коцюбинського</a:t>
            </a:r>
            <a:r>
              <a:rPr lang="ru-RU" sz="2400" dirty="0"/>
              <a:t> </a:t>
            </a:r>
            <a:r>
              <a:rPr lang="ru-RU" sz="2400" dirty="0" err="1"/>
              <a:t>відіграла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поїздка</a:t>
            </a:r>
            <a:r>
              <a:rPr lang="ru-RU" sz="2400" dirty="0"/>
              <a:t> до Львова того ж таки 1890 р. Тут </a:t>
            </a:r>
            <a:r>
              <a:rPr lang="ru-RU" sz="2400" dirty="0" err="1"/>
              <a:t>він</a:t>
            </a:r>
            <a:r>
              <a:rPr lang="ru-RU" sz="2400" dirty="0"/>
              <a:t> </a:t>
            </a:r>
            <a:r>
              <a:rPr lang="ru-RU" sz="2400" dirty="0" err="1"/>
              <a:t>знайомиться</a:t>
            </a:r>
            <a:r>
              <a:rPr lang="ru-RU" sz="2400" dirty="0"/>
              <a:t> з І. Я. Франком, </a:t>
            </a:r>
            <a:r>
              <a:rPr lang="ru-RU" sz="2400" dirty="0" err="1"/>
              <a:t>налагоджує</a:t>
            </a:r>
            <a:r>
              <a:rPr lang="ru-RU" sz="2400" dirty="0"/>
              <a:t> </a:t>
            </a:r>
            <a:r>
              <a:rPr lang="ru-RU" sz="2400" dirty="0" err="1"/>
              <a:t>контакти</a:t>
            </a:r>
            <a:r>
              <a:rPr lang="ru-RU" sz="2400" dirty="0"/>
              <a:t> з </a:t>
            </a:r>
            <a:r>
              <a:rPr lang="ru-RU" sz="2400" dirty="0" err="1"/>
              <a:t>редакціями</a:t>
            </a:r>
            <a:r>
              <a:rPr lang="ru-RU" sz="2400" dirty="0"/>
              <a:t> </a:t>
            </a:r>
            <a:r>
              <a:rPr lang="ru-RU" sz="2400" dirty="0" err="1"/>
              <a:t>журналів</a:t>
            </a:r>
            <a:r>
              <a:rPr lang="ru-RU" sz="2400" dirty="0"/>
              <a:t> «Правда», «Зоря», «</a:t>
            </a:r>
            <a:r>
              <a:rPr lang="ru-RU" sz="2400" dirty="0" err="1"/>
              <a:t>Дзвінок</a:t>
            </a:r>
            <a:r>
              <a:rPr lang="ru-RU" sz="2400" dirty="0"/>
              <a:t>» та </a:t>
            </a:r>
            <a:r>
              <a:rPr lang="ru-RU" sz="2400" dirty="0" err="1"/>
              <a:t>ін</a:t>
            </a:r>
            <a:r>
              <a:rPr lang="ru-RU" sz="2400" dirty="0"/>
              <a:t>. </a:t>
            </a:r>
            <a:r>
              <a:rPr lang="ru-RU" sz="2400" dirty="0" err="1"/>
              <a:t>Поїздка</a:t>
            </a:r>
            <a:r>
              <a:rPr lang="ru-RU" sz="2400" dirty="0"/>
              <a:t> </a:t>
            </a:r>
            <a:r>
              <a:rPr lang="ru-RU" sz="2400" dirty="0" err="1"/>
              <a:t>поклала</a:t>
            </a:r>
            <a:r>
              <a:rPr lang="ru-RU" sz="2400" dirty="0"/>
              <a:t> початок </a:t>
            </a:r>
            <a:r>
              <a:rPr lang="ru-RU" sz="2400" dirty="0" err="1"/>
              <a:t>постійному</a:t>
            </a:r>
            <a:r>
              <a:rPr lang="ru-RU" sz="2400" dirty="0"/>
              <a:t> </a:t>
            </a:r>
            <a:r>
              <a:rPr lang="ru-RU" sz="2400" dirty="0" err="1"/>
              <a:t>співробітництву</a:t>
            </a:r>
            <a:r>
              <a:rPr lang="ru-RU" sz="2400" dirty="0"/>
              <a:t> </a:t>
            </a:r>
            <a:r>
              <a:rPr lang="ru-RU" sz="2400" dirty="0" err="1"/>
              <a:t>письменника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західно-українськими</a:t>
            </a:r>
            <a:r>
              <a:rPr lang="ru-RU" sz="2400" dirty="0"/>
              <a:t> </a:t>
            </a:r>
            <a:r>
              <a:rPr lang="ru-RU" sz="2400" dirty="0" err="1"/>
              <a:t>виданнями</a:t>
            </a:r>
            <a:r>
              <a:rPr lang="ru-RU" sz="2400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2555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3568" y="188640"/>
            <a:ext cx="7776864" cy="3821040"/>
          </a:xfrm>
        </p:spPr>
        <p:txBody>
          <a:bodyPr>
            <a:normAutofit/>
          </a:bodyPr>
          <a:lstStyle/>
          <a:p>
            <a:pPr algn="just"/>
            <a:r>
              <a:rPr lang="ru-RU" sz="2600" dirty="0"/>
              <a:t>В Чернігові </a:t>
            </a:r>
            <a:r>
              <a:rPr lang="ru-RU" sz="2600" dirty="0" err="1"/>
              <a:t>зустрів</a:t>
            </a:r>
            <a:r>
              <a:rPr lang="ru-RU" sz="2600" dirty="0"/>
              <a:t> Віру </a:t>
            </a:r>
            <a:r>
              <a:rPr lang="ru-RU" sz="2600" dirty="0" err="1"/>
              <a:t>Устимівну</a:t>
            </a:r>
            <a:r>
              <a:rPr lang="ru-RU" sz="2600" dirty="0"/>
              <a:t> </a:t>
            </a:r>
            <a:r>
              <a:rPr lang="ru-RU" sz="2600" dirty="0" err="1"/>
              <a:t>Дейшу</a:t>
            </a:r>
            <a:r>
              <a:rPr lang="ru-RU" sz="2600" dirty="0"/>
              <a:t>, </a:t>
            </a:r>
            <a:r>
              <a:rPr lang="ru-RU" sz="2600" dirty="0" err="1"/>
              <a:t>закохався</a:t>
            </a:r>
            <a:r>
              <a:rPr lang="ru-RU" sz="2600" dirty="0"/>
              <a:t>, і вона стала </a:t>
            </a:r>
            <a:r>
              <a:rPr lang="ru-RU" sz="2600" dirty="0" err="1"/>
              <a:t>його</a:t>
            </a:r>
            <a:r>
              <a:rPr lang="ru-RU" sz="2600" dirty="0"/>
              <a:t> </a:t>
            </a:r>
            <a:r>
              <a:rPr lang="ru-RU" sz="2600" dirty="0" smtClean="0"/>
              <a:t>дружиною - </a:t>
            </a:r>
            <a:r>
              <a:rPr lang="ru-RU" sz="2600" dirty="0" err="1" smtClean="0"/>
              <a:t>твірним</a:t>
            </a:r>
            <a:r>
              <a:rPr lang="ru-RU" sz="2600" dirty="0" smtClean="0"/>
              <a:t> </a:t>
            </a:r>
            <a:r>
              <a:rPr lang="ru-RU" sz="2600" dirty="0"/>
              <a:t>другом та </a:t>
            </a:r>
            <a:r>
              <a:rPr lang="ru-RU" sz="2600" dirty="0" err="1"/>
              <a:t>помічником</a:t>
            </a:r>
            <a:r>
              <a:rPr lang="ru-RU" sz="2600" dirty="0"/>
              <a:t>. Тут </a:t>
            </a:r>
            <a:r>
              <a:rPr lang="ru-RU" sz="2600" dirty="0" err="1"/>
              <a:t>виросли</a:t>
            </a:r>
            <a:r>
              <a:rPr lang="ru-RU" sz="2600" dirty="0"/>
              <a:t> </a:t>
            </a:r>
            <a:r>
              <a:rPr lang="ru-RU" sz="2600" dirty="0" err="1"/>
              <a:t>його</a:t>
            </a:r>
            <a:r>
              <a:rPr lang="ru-RU" sz="2600" dirty="0"/>
              <a:t> </a:t>
            </a:r>
            <a:r>
              <a:rPr lang="ru-RU" sz="2600" dirty="0" err="1"/>
              <a:t>діти</a:t>
            </a:r>
            <a:r>
              <a:rPr lang="ru-RU" sz="2600" dirty="0"/>
              <a:t> </a:t>
            </a:r>
            <a:r>
              <a:rPr lang="ru-RU" sz="2600" dirty="0" smtClean="0"/>
              <a:t>-</a:t>
            </a:r>
            <a:r>
              <a:rPr lang="ru-RU" sz="2600" dirty="0"/>
              <a:t> Юрій, Оксана, </a:t>
            </a:r>
            <a:r>
              <a:rPr lang="ru-RU" sz="2600" dirty="0" err="1"/>
              <a:t>Ірина</a:t>
            </a:r>
            <a:r>
              <a:rPr lang="ru-RU" sz="2600" dirty="0"/>
              <a:t>, Роман.</a:t>
            </a:r>
            <a:endParaRPr lang="ru-RU" sz="26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204864"/>
            <a:ext cx="6624736" cy="44164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91007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80" y="980728"/>
            <a:ext cx="8945016" cy="3243590"/>
          </a:xfrm>
        </p:spPr>
        <p:txBody>
          <a:bodyPr>
            <a:noAutofit/>
          </a:bodyPr>
          <a:lstStyle/>
          <a:p>
            <a:pPr algn="just"/>
            <a:r>
              <a:rPr lang="ru-RU" sz="2800" dirty="0">
                <a:effectLst/>
              </a:rPr>
              <a:t>1911 р. «</a:t>
            </a:r>
            <a:r>
              <a:rPr lang="ru-RU" sz="2800" dirty="0" err="1">
                <a:effectLst/>
              </a:rPr>
              <a:t>Товариство</a:t>
            </a:r>
            <a:r>
              <a:rPr lang="ru-RU" sz="2800" dirty="0">
                <a:effectLst/>
              </a:rPr>
              <a:t> </a:t>
            </a:r>
            <a:r>
              <a:rPr lang="ru-RU" sz="2800" dirty="0" err="1">
                <a:effectLst/>
              </a:rPr>
              <a:t>прихильників</a:t>
            </a:r>
            <a:r>
              <a:rPr lang="ru-RU" sz="2800" dirty="0">
                <a:effectLst/>
              </a:rPr>
              <a:t> </a:t>
            </a:r>
            <a:r>
              <a:rPr lang="ru-RU" sz="2800" dirty="0" err="1">
                <a:effectLst/>
              </a:rPr>
              <a:t>української</a:t>
            </a:r>
            <a:r>
              <a:rPr lang="ru-RU" sz="2800" dirty="0">
                <a:effectLst/>
              </a:rPr>
              <a:t> науки і штуки» </a:t>
            </a:r>
            <a:r>
              <a:rPr lang="ru-RU" sz="2800" dirty="0" err="1">
                <a:effectLst/>
              </a:rPr>
              <a:t>призначило</a:t>
            </a:r>
            <a:r>
              <a:rPr lang="ru-RU" sz="2800" dirty="0">
                <a:effectLst/>
              </a:rPr>
              <a:t> М. </a:t>
            </a:r>
            <a:r>
              <a:rPr lang="ru-RU" sz="2800" dirty="0" err="1">
                <a:effectLst/>
              </a:rPr>
              <a:t>Коцюбинському</a:t>
            </a:r>
            <a:r>
              <a:rPr lang="ru-RU" sz="2800" dirty="0">
                <a:effectLst/>
              </a:rPr>
              <a:t> </a:t>
            </a:r>
            <a:r>
              <a:rPr lang="ru-RU" sz="2800" dirty="0" err="1">
                <a:effectLst/>
              </a:rPr>
              <a:t>довічну</a:t>
            </a:r>
            <a:r>
              <a:rPr lang="ru-RU" sz="2800" dirty="0">
                <a:effectLst/>
              </a:rPr>
              <a:t> </a:t>
            </a:r>
            <a:r>
              <a:rPr lang="ru-RU" sz="2800" dirty="0" err="1">
                <a:effectLst/>
              </a:rPr>
              <a:t>стипендію</a:t>
            </a:r>
            <a:r>
              <a:rPr lang="ru-RU" sz="2800" dirty="0">
                <a:effectLst/>
              </a:rPr>
              <a:t> в </a:t>
            </a:r>
            <a:r>
              <a:rPr lang="ru-RU" sz="2800" dirty="0" err="1">
                <a:effectLst/>
              </a:rPr>
              <a:t>розмірі</a:t>
            </a:r>
            <a:r>
              <a:rPr lang="ru-RU" sz="2800" dirty="0">
                <a:effectLst/>
              </a:rPr>
              <a:t> 2000 </a:t>
            </a:r>
            <a:r>
              <a:rPr lang="ru-RU" sz="2800" dirty="0" err="1">
                <a:effectLst/>
              </a:rPr>
              <a:t>крб</a:t>
            </a:r>
            <a:r>
              <a:rPr lang="ru-RU" sz="2800" dirty="0">
                <a:effectLst/>
              </a:rPr>
              <a:t>. на </a:t>
            </a:r>
            <a:r>
              <a:rPr lang="ru-RU" sz="2800" dirty="0" err="1">
                <a:effectLst/>
              </a:rPr>
              <a:t>рік</a:t>
            </a:r>
            <a:r>
              <a:rPr lang="ru-RU" sz="2800" dirty="0">
                <a:effectLst/>
              </a:rPr>
              <a:t>, </a:t>
            </a:r>
            <a:r>
              <a:rPr lang="ru-RU" sz="2800" dirty="0" err="1">
                <a:effectLst/>
              </a:rPr>
              <a:t>щоб</a:t>
            </a:r>
            <a:r>
              <a:rPr lang="ru-RU" sz="2800" dirty="0">
                <a:effectLst/>
              </a:rPr>
              <a:t> </a:t>
            </a:r>
            <a:r>
              <a:rPr lang="ru-RU" sz="2800" dirty="0" err="1">
                <a:effectLst/>
              </a:rPr>
              <a:t>він</a:t>
            </a:r>
            <a:r>
              <a:rPr lang="ru-RU" sz="2800" dirty="0">
                <a:effectLst/>
              </a:rPr>
              <a:t> </a:t>
            </a:r>
            <a:r>
              <a:rPr lang="ru-RU" sz="2800" dirty="0" err="1">
                <a:effectLst/>
              </a:rPr>
              <a:t>міг</a:t>
            </a:r>
            <a:r>
              <a:rPr lang="ru-RU" sz="2800" dirty="0">
                <a:effectLst/>
              </a:rPr>
              <a:t> </a:t>
            </a:r>
            <a:r>
              <a:rPr lang="ru-RU" sz="2800" dirty="0" err="1">
                <a:effectLst/>
              </a:rPr>
              <a:t>звільнитись</a:t>
            </a:r>
            <a:r>
              <a:rPr lang="ru-RU" sz="2800" dirty="0">
                <a:effectLst/>
              </a:rPr>
              <a:t> </a:t>
            </a:r>
            <a:r>
              <a:rPr lang="ru-RU" sz="2800" dirty="0" err="1">
                <a:effectLst/>
              </a:rPr>
              <a:t>зі</a:t>
            </a:r>
            <a:r>
              <a:rPr lang="ru-RU" sz="2800" dirty="0">
                <a:effectLst/>
              </a:rPr>
              <a:t> </a:t>
            </a:r>
            <a:r>
              <a:rPr lang="ru-RU" sz="2800" dirty="0" err="1">
                <a:effectLst/>
              </a:rPr>
              <a:t>служби</a:t>
            </a:r>
            <a:r>
              <a:rPr lang="ru-RU" sz="2800" dirty="0">
                <a:effectLst/>
              </a:rPr>
              <a:t>. </a:t>
            </a:r>
            <a:r>
              <a:rPr lang="ru-RU" sz="2800" dirty="0" err="1">
                <a:effectLst/>
              </a:rPr>
              <a:t>Проте</a:t>
            </a:r>
            <a:r>
              <a:rPr lang="ru-RU" sz="2800" dirty="0">
                <a:effectLst/>
              </a:rPr>
              <a:t> </a:t>
            </a:r>
            <a:r>
              <a:rPr lang="ru-RU" sz="2800" dirty="0" err="1">
                <a:effectLst/>
              </a:rPr>
              <a:t>письменник</a:t>
            </a:r>
            <a:r>
              <a:rPr lang="ru-RU" sz="2800" dirty="0">
                <a:effectLst/>
              </a:rPr>
              <a:t> </a:t>
            </a:r>
            <a:r>
              <a:rPr lang="ru-RU" sz="2800" dirty="0" err="1">
                <a:effectLst/>
              </a:rPr>
              <a:t>почував</a:t>
            </a:r>
            <a:r>
              <a:rPr lang="ru-RU" sz="2800" dirty="0">
                <a:effectLst/>
              </a:rPr>
              <a:t> себе </a:t>
            </a:r>
            <a:r>
              <a:rPr lang="ru-RU" sz="2800" dirty="0" err="1">
                <a:effectLst/>
              </a:rPr>
              <a:t>дедалі</a:t>
            </a:r>
            <a:r>
              <a:rPr lang="ru-RU" sz="2800" dirty="0">
                <a:effectLst/>
              </a:rPr>
              <a:t> </a:t>
            </a:r>
            <a:r>
              <a:rPr lang="ru-RU" sz="2800" dirty="0" err="1">
                <a:effectLst/>
              </a:rPr>
              <a:t>гірше</a:t>
            </a:r>
            <a:r>
              <a:rPr lang="ru-RU" sz="2800" dirty="0">
                <a:effectLst/>
              </a:rPr>
              <a:t>. </a:t>
            </a:r>
            <a:r>
              <a:rPr lang="ru-RU" sz="2800" dirty="0" err="1">
                <a:effectLst/>
              </a:rPr>
              <a:t>Його</a:t>
            </a:r>
            <a:r>
              <a:rPr lang="ru-RU" sz="2800" dirty="0">
                <a:effectLst/>
              </a:rPr>
              <a:t> мучили астма і </a:t>
            </a:r>
            <a:r>
              <a:rPr lang="ru-RU" sz="2800" u="sng" dirty="0" err="1">
                <a:effectLst/>
              </a:rPr>
              <a:t>туберкульоз</a:t>
            </a:r>
            <a:r>
              <a:rPr lang="ru-RU" sz="2800" dirty="0">
                <a:effectLst/>
              </a:rPr>
              <a:t>.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3841244"/>
            <a:ext cx="835292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600" dirty="0" err="1">
                <a:solidFill>
                  <a:prstClr val="white"/>
                </a:solidFill>
              </a:rPr>
              <a:t>Навесні</a:t>
            </a:r>
            <a:r>
              <a:rPr lang="ru-RU" sz="2600" dirty="0">
                <a:solidFill>
                  <a:prstClr val="white"/>
                </a:solidFill>
              </a:rPr>
              <a:t> 1913 </a:t>
            </a:r>
            <a:r>
              <a:rPr lang="ru-RU" sz="2600" dirty="0" err="1">
                <a:solidFill>
                  <a:prstClr val="white"/>
                </a:solidFill>
              </a:rPr>
              <a:t>Михайла</a:t>
            </a:r>
            <a:r>
              <a:rPr lang="ru-RU" sz="2600" dirty="0">
                <a:solidFill>
                  <a:prstClr val="white"/>
                </a:solidFill>
              </a:rPr>
              <a:t> Михайловича </a:t>
            </a:r>
            <a:r>
              <a:rPr lang="ru-RU" sz="2600" dirty="0" err="1">
                <a:solidFill>
                  <a:prstClr val="white"/>
                </a:solidFill>
              </a:rPr>
              <a:t>Коцюбинського</a:t>
            </a:r>
            <a:r>
              <a:rPr lang="ru-RU" sz="2600" dirty="0">
                <a:solidFill>
                  <a:prstClr val="white"/>
                </a:solidFill>
              </a:rPr>
              <a:t> не стало. </a:t>
            </a:r>
            <a:r>
              <a:rPr lang="ru-RU" sz="2600" dirty="0" err="1">
                <a:solidFill>
                  <a:prstClr val="white"/>
                </a:solidFill>
              </a:rPr>
              <a:t>Поховали</a:t>
            </a:r>
            <a:r>
              <a:rPr lang="ru-RU" sz="2600" dirty="0">
                <a:solidFill>
                  <a:prstClr val="white"/>
                </a:solidFill>
              </a:rPr>
              <a:t> </a:t>
            </a:r>
            <a:r>
              <a:rPr lang="ru-RU" sz="2600" dirty="0" err="1">
                <a:solidFill>
                  <a:prstClr val="white"/>
                </a:solidFill>
              </a:rPr>
              <a:t>письменника</a:t>
            </a:r>
            <a:r>
              <a:rPr lang="ru-RU" sz="2600" dirty="0">
                <a:solidFill>
                  <a:prstClr val="white"/>
                </a:solidFill>
              </a:rPr>
              <a:t> на Болдиній горі у Чернігові, </a:t>
            </a:r>
            <a:r>
              <a:rPr lang="ru-RU" sz="2600" dirty="0" err="1">
                <a:solidFill>
                  <a:prstClr val="white"/>
                </a:solidFill>
              </a:rPr>
              <a:t>улюбленому</a:t>
            </a:r>
            <a:r>
              <a:rPr lang="ru-RU" sz="2600" dirty="0">
                <a:solidFill>
                  <a:prstClr val="white"/>
                </a:solidFill>
              </a:rPr>
              <a:t> </a:t>
            </a:r>
            <a:r>
              <a:rPr lang="ru-RU" sz="2600" dirty="0" err="1">
                <a:solidFill>
                  <a:prstClr val="white"/>
                </a:solidFill>
              </a:rPr>
              <a:t>місці</a:t>
            </a:r>
            <a:r>
              <a:rPr lang="ru-RU" sz="2600" dirty="0">
                <a:solidFill>
                  <a:prstClr val="white"/>
                </a:solidFill>
              </a:rPr>
              <a:t> </a:t>
            </a:r>
            <a:r>
              <a:rPr lang="ru-RU" sz="2600" dirty="0" err="1">
                <a:solidFill>
                  <a:prstClr val="white"/>
                </a:solidFill>
              </a:rPr>
              <a:t>його</a:t>
            </a:r>
            <a:r>
              <a:rPr lang="ru-RU" sz="2600" dirty="0">
                <a:solidFill>
                  <a:prstClr val="white"/>
                </a:solidFill>
              </a:rPr>
              <a:t> </a:t>
            </a:r>
            <a:r>
              <a:rPr lang="ru-RU" sz="2600" dirty="0" err="1">
                <a:solidFill>
                  <a:prstClr val="white"/>
                </a:solidFill>
              </a:rPr>
              <a:t>щоденних</a:t>
            </a:r>
            <a:r>
              <a:rPr lang="ru-RU" sz="2600" dirty="0">
                <a:solidFill>
                  <a:prstClr val="white"/>
                </a:solidFill>
              </a:rPr>
              <a:t> </a:t>
            </a:r>
            <a:r>
              <a:rPr lang="ru-RU" sz="2600" dirty="0" err="1">
                <a:solidFill>
                  <a:prstClr val="white"/>
                </a:solidFill>
              </a:rPr>
              <a:t>прогулянок.Ми</a:t>
            </a:r>
            <a:r>
              <a:rPr lang="ru-RU" sz="2600" dirty="0">
                <a:solidFill>
                  <a:prstClr val="white"/>
                </a:solidFill>
              </a:rPr>
              <a:t> </a:t>
            </a:r>
            <a:r>
              <a:rPr lang="ru-RU" sz="2600" dirty="0" err="1">
                <a:solidFill>
                  <a:prstClr val="white"/>
                </a:solidFill>
              </a:rPr>
              <a:t>повинні</a:t>
            </a:r>
            <a:r>
              <a:rPr lang="ru-RU" sz="2600" dirty="0">
                <a:solidFill>
                  <a:prstClr val="white"/>
                </a:solidFill>
              </a:rPr>
              <a:t> </a:t>
            </a:r>
            <a:r>
              <a:rPr lang="ru-RU" sz="2600" dirty="0" err="1">
                <a:solidFill>
                  <a:prstClr val="white"/>
                </a:solidFill>
              </a:rPr>
              <a:t>жити</a:t>
            </a:r>
            <a:r>
              <a:rPr lang="ru-RU" sz="2600" dirty="0">
                <a:solidFill>
                  <a:prstClr val="white"/>
                </a:solidFill>
              </a:rPr>
              <a:t> свято і </a:t>
            </a:r>
            <a:r>
              <a:rPr lang="ru-RU" sz="2600" dirty="0" err="1">
                <a:solidFill>
                  <a:prstClr val="white"/>
                </a:solidFill>
              </a:rPr>
              <a:t>вірити</a:t>
            </a:r>
            <a:r>
              <a:rPr lang="ru-RU" sz="2600" dirty="0">
                <a:solidFill>
                  <a:prstClr val="white"/>
                </a:solidFill>
              </a:rPr>
              <a:t> в Бога </a:t>
            </a:r>
            <a:r>
              <a:rPr lang="ru-RU" sz="2600" dirty="0" err="1">
                <a:solidFill>
                  <a:prstClr val="white"/>
                </a:solidFill>
              </a:rPr>
              <a:t>що</a:t>
            </a:r>
            <a:r>
              <a:rPr lang="ru-RU" sz="2600" dirty="0">
                <a:solidFill>
                  <a:prstClr val="white"/>
                </a:solidFill>
              </a:rPr>
              <a:t> на </a:t>
            </a:r>
            <a:r>
              <a:rPr lang="ru-RU" sz="2600" dirty="0" err="1">
                <a:solidFill>
                  <a:prstClr val="white"/>
                </a:solidFill>
              </a:rPr>
              <a:t>небі</a:t>
            </a:r>
            <a:r>
              <a:rPr lang="ru-RU" sz="2600" dirty="0">
                <a:solidFill>
                  <a:prstClr val="white"/>
                </a:solidFill>
              </a:rPr>
              <a:t>. </a:t>
            </a:r>
            <a:r>
              <a:rPr lang="ru-RU" sz="2600" dirty="0" err="1">
                <a:solidFill>
                  <a:prstClr val="white"/>
                </a:solidFill>
              </a:rPr>
              <a:t>Покаятись</a:t>
            </a:r>
            <a:r>
              <a:rPr lang="ru-RU" sz="2600" dirty="0">
                <a:solidFill>
                  <a:prstClr val="white"/>
                </a:solidFill>
              </a:rPr>
              <a:t> .</a:t>
            </a:r>
            <a:endParaRPr lang="ru-RU" sz="26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885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53</TotalTime>
  <Words>171</Words>
  <Application>Microsoft Office PowerPoint</Application>
  <PresentationFormat>Экран (4:3)</PresentationFormat>
  <Paragraphs>12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Твердый переплет</vt:lpstr>
      <vt:lpstr>Коцюбинський Михайло  </vt:lpstr>
      <vt:lpstr>Презентация PowerPoint</vt:lpstr>
      <vt:lpstr>Презентация PowerPoint</vt:lpstr>
      <vt:lpstr>Твори Т. Шевченка, Марко Вовчок справили на Михайла таке сильне враження, що він і сам захотів стати письменником. </vt:lpstr>
      <vt:lpstr>Презентация PowerPoint</vt:lpstr>
      <vt:lpstr>Презентация PowerPoint</vt:lpstr>
      <vt:lpstr>Важливу роль у формуванні світогляду М.Коцюбинського відіграла його поїздка до Львова того ж таки 1890 р. Тут він знайомиться з І. Я. Франком, налагоджує контакти з редакціями журналів «Правда», «Зоря», «Дзвінок» та ін. Поїздка поклала початок постійному співробітництву письменника із західно-українськими виданнями.</vt:lpstr>
      <vt:lpstr>Презентация PowerPoint</vt:lpstr>
      <vt:lpstr>Презентация PowerPoint</vt:lpstr>
      <vt:lpstr>Презентация PowerPoint</vt:lpstr>
    </vt:vector>
  </TitlesOfParts>
  <Company>Romeo1994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Коцюбинський Михайло</dc:title>
  <dc:creator>Ira</dc:creator>
  <cp:lastModifiedBy>Ira</cp:lastModifiedBy>
  <cp:revision>5</cp:revision>
  <dcterms:created xsi:type="dcterms:W3CDTF">2015-01-21T19:41:03Z</dcterms:created>
  <dcterms:modified xsi:type="dcterms:W3CDTF">2015-01-21T20:34:44Z</dcterms:modified>
</cp:coreProperties>
</file>