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26373-8703-44D1-8692-1D71DCB5E569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42E5B-DE9F-456A-966B-1D097863A5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3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88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630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362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81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404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628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979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60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51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623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223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94229-1776-4DB5-856E-0B52783E333E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90D9D-647F-4EA5-A41F-B69E9BDF5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" y="428625"/>
            <a:ext cx="8982075" cy="60007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908720"/>
            <a:ext cx="6552728" cy="1728192"/>
          </a:xfrm>
        </p:spPr>
        <p:txBody>
          <a:bodyPr>
            <a:normAutofit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55871" y="659485"/>
            <a:ext cx="401744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Презентація</a:t>
            </a:r>
            <a:endParaRPr lang="en-US" sz="5400" b="1" spc="100" dirty="0" smtClean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/>
            <a:r>
              <a:rPr lang="uk-UA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на тему</a:t>
            </a:r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:</a:t>
            </a:r>
            <a:endParaRPr lang="ru-RU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1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64194" y="2204864"/>
            <a:ext cx="6400800" cy="1704975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Вшанування </a:t>
            </a:r>
            <a:r>
              <a:rPr lang="uk-UA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пам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’</a:t>
            </a:r>
            <a:r>
              <a:rPr lang="uk-UA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яті </a:t>
            </a:r>
          </a:p>
          <a:p>
            <a:r>
              <a:rPr lang="uk-UA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Панаса Мирного</a:t>
            </a:r>
            <a:endParaRPr lang="ru-RU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5119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9" y="404664"/>
            <a:ext cx="8190819" cy="54644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МЕМОРІАЛЬНИЙ БУДИНОК-МУЗЕЙ ПАНАСА МИРНОГО</a:t>
            </a:r>
            <a:endParaRPr lang="ru-RU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Тут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були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створені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соціальний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роман «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Хіба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ревуть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воли, як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ясла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повні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?»,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повісті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«Голодна воля», «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Лихі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люди». Вершиною критичного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реалізму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письменника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є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соціально-психологічний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роман “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Повія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також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написаний у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Полтаві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5559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" y="0"/>
            <a:ext cx="9151632" cy="685228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будинку-музеї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зібрані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документи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фотознімки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картини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висвітлюють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зв'язки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письменника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передовими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діячами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української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культури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Гостями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письменника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були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Леся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Українка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М.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Коцюбинський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В.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Стефаник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М.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Старицький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І. Карпенко-Карий, М.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Садовський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М.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Заньковецька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Панас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Мирний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приймав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цьому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будинку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177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8" y="116632"/>
            <a:ext cx="8988491" cy="67413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будинку-музеї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показано, як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вшановується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пам'ять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письменника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в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наші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дні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 Широко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представлені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матеріалі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про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святкування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100-річчя та 125-річчя з дня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його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народження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видання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творів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Панаса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Мирного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мовами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народів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СНГ і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народів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світу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3889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9252520" cy="69258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 1951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році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Полтаві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урочисто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відкрито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пам'ятник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письменникові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—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бронзовий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бюст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письменника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гранітному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постаменті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Автори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пам'ятника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—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скульптори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М.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Вронський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і О.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Олійник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6790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003232" cy="2476871"/>
          </a:xfrm>
        </p:spPr>
        <p:txBody>
          <a:bodyPr>
            <a:normAutofit lnSpcReduction="10000"/>
          </a:bodyPr>
          <a:lstStyle/>
          <a:p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Ювілейна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монета "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Панас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Мирний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"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присвячена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150-річчю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від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дня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народження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видатного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письменника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-демократа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Панаса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Мирного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718" y="3141502"/>
            <a:ext cx="3572690" cy="371649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141502"/>
            <a:ext cx="3686976" cy="368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478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189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</vt:lpstr>
      <vt:lpstr>МЕМОРІАЛЬНИЙ БУДИНОК-МУЗЕЙ ПАНАСА МИРНОГО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«Вшанування пам’яті Панаса Мирного»</dc:title>
  <dc:creator>User</dc:creator>
  <cp:lastModifiedBy>User</cp:lastModifiedBy>
  <cp:revision>7</cp:revision>
  <dcterms:created xsi:type="dcterms:W3CDTF">2012-10-08T14:19:26Z</dcterms:created>
  <dcterms:modified xsi:type="dcterms:W3CDTF">2012-10-08T15:21:44Z</dcterms:modified>
</cp:coreProperties>
</file>