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rclassic.com.ua/katalog/m/malanyuk-evgen/1246-evgen-malanyuk-stilet-chi-stilo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rclassic.com.ua/katalog/m/malanyuk-evgen/1246-evgen-malanyuk-stilet-chi-stil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08"/>
            <a:ext cx="7772400" cy="1571636"/>
          </a:xfrm>
        </p:spPr>
        <p:txBody>
          <a:bodyPr/>
          <a:lstStyle/>
          <a:p>
            <a:r>
              <a:rPr lang="ru-RU" b="1" dirty="0" err="1" smtClean="0"/>
              <a:t>Євген</a:t>
            </a:r>
            <a:r>
              <a:rPr lang="ru-RU" b="1" dirty="0" smtClean="0"/>
              <a:t> </a:t>
            </a:r>
            <a:r>
              <a:rPr lang="ru-RU" b="1" dirty="0" err="1" smtClean="0"/>
              <a:t>Маланюк</a:t>
            </a:r>
            <a:r>
              <a:rPr lang="ru-RU" dirty="0" smtClean="0"/>
              <a:t>  (1897-1968)</a:t>
            </a:r>
            <a:endParaRPr lang="ru-RU" dirty="0"/>
          </a:p>
        </p:txBody>
      </p:sp>
      <p:sp>
        <p:nvSpPr>
          <p:cNvPr id="1026" name="AutoShape 2" descr="http://www.ukrclassic.com.ua/images/malanyuk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www.ukrclassic.com.ua/images/malanyuk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www.ukrclassic.com.ua/images/malanyuk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://www.ukrclassic.com.ua/images/malanyuk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skripnikmarina.ucoz.ua/_ph/5/1844437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0"/>
            <a:ext cx="3441592" cy="4874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20 </a:t>
            </a:r>
            <a:r>
              <a:rPr lang="ru-RU" dirty="0" err="1" smtClean="0"/>
              <a:t>січня</a:t>
            </a:r>
            <a:r>
              <a:rPr lang="ru-RU" dirty="0" smtClean="0"/>
              <a:t> 1897р. в м. </a:t>
            </a:r>
            <a:r>
              <a:rPr lang="ru-RU" dirty="0" err="1" smtClean="0"/>
              <a:t>Архангороді</a:t>
            </a:r>
            <a:r>
              <a:rPr lang="ru-RU" dirty="0" smtClean="0"/>
              <a:t> на </a:t>
            </a:r>
            <a:r>
              <a:rPr lang="ru-RU" dirty="0" err="1" smtClean="0"/>
              <a:t>Херсонщині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/>
              <a:t>Єлисаветградській</a:t>
            </a:r>
            <a:r>
              <a:rPr lang="ru-RU" dirty="0" smtClean="0"/>
              <a:t> </a:t>
            </a:r>
            <a:r>
              <a:rPr lang="ru-RU" dirty="0" err="1" smtClean="0"/>
              <a:t>реальній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1914 р. — вступив до </a:t>
            </a:r>
            <a:r>
              <a:rPr lang="ru-RU" dirty="0" err="1" smtClean="0"/>
              <a:t>Петроградського</a:t>
            </a:r>
            <a:r>
              <a:rPr lang="ru-RU" dirty="0" smtClean="0"/>
              <a:t> </a:t>
            </a:r>
            <a:r>
              <a:rPr lang="ru-RU" dirty="0" err="1" smtClean="0"/>
              <a:t>політехнічного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закінчив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мобілізований</a:t>
            </a:r>
            <a:r>
              <a:rPr lang="ru-RU" dirty="0" smtClean="0"/>
              <a:t> до </a:t>
            </a:r>
            <a:r>
              <a:rPr lang="ru-RU" dirty="0" err="1" smtClean="0"/>
              <a:t>Армії</a:t>
            </a:r>
            <a:r>
              <a:rPr lang="ru-RU" dirty="0" smtClean="0"/>
              <a:t> УНР.</a:t>
            </a:r>
          </a:p>
          <a:p>
            <a:r>
              <a:rPr lang="ru-RU" dirty="0" smtClean="0"/>
              <a:t>1920 р. — </a:t>
            </a:r>
            <a:r>
              <a:rPr lang="ru-RU" dirty="0" err="1" smtClean="0"/>
              <a:t>з’являється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перший </a:t>
            </a:r>
            <a:r>
              <a:rPr lang="ru-RU" dirty="0" err="1" smtClean="0"/>
              <a:t>вірш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УНР </a:t>
            </a:r>
            <a:r>
              <a:rPr lang="ru-RU" dirty="0" err="1" smtClean="0"/>
              <a:t>назавжди</a:t>
            </a:r>
            <a:r>
              <a:rPr lang="ru-RU" dirty="0" smtClean="0"/>
              <a:t> </a:t>
            </a:r>
            <a:r>
              <a:rPr lang="ru-RU" dirty="0" err="1" smtClean="0"/>
              <a:t>покидає</a:t>
            </a:r>
            <a:r>
              <a:rPr lang="ru-RU" dirty="0" smtClean="0"/>
              <a:t> </a:t>
            </a:r>
            <a:r>
              <a:rPr lang="ru-RU" dirty="0" err="1" smtClean="0"/>
              <a:t>Україну</a:t>
            </a:r>
            <a:endParaRPr lang="ru-RU" dirty="0" smtClean="0"/>
          </a:p>
          <a:p>
            <a:r>
              <a:rPr lang="ru-RU" dirty="0" err="1" smtClean="0"/>
              <a:t>Потрапивши</a:t>
            </a:r>
            <a:r>
              <a:rPr lang="ru-RU" dirty="0" smtClean="0"/>
              <a:t> у </a:t>
            </a:r>
            <a:r>
              <a:rPr lang="ru-RU" dirty="0" err="1" smtClean="0"/>
              <a:t>табір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Каліші</a:t>
            </a:r>
            <a:r>
              <a:rPr lang="ru-RU" dirty="0" smtClean="0"/>
              <a:t>, </a:t>
            </a:r>
            <a:r>
              <a:rPr lang="ru-RU" dirty="0" err="1" smtClean="0"/>
              <a:t>зосереджується</a:t>
            </a:r>
            <a:r>
              <a:rPr lang="ru-RU" dirty="0" smtClean="0"/>
              <a:t> на </a:t>
            </a:r>
            <a:r>
              <a:rPr lang="ru-RU" dirty="0" err="1" smtClean="0"/>
              <a:t>поетичній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endParaRPr lang="ru-RU" dirty="0" smtClean="0"/>
          </a:p>
          <a:p>
            <a:r>
              <a:rPr lang="ru-RU" dirty="0" smtClean="0"/>
              <a:t>Бере участь у </a:t>
            </a:r>
            <a:r>
              <a:rPr lang="ru-RU" dirty="0" err="1" smtClean="0"/>
              <a:t>виданні</a:t>
            </a:r>
            <a:r>
              <a:rPr lang="ru-RU" dirty="0" smtClean="0"/>
              <a:t> журналу «Веселка» та альманаху «</a:t>
            </a:r>
            <a:r>
              <a:rPr lang="ru-RU" dirty="0" err="1" smtClean="0"/>
              <a:t>Озимина</a:t>
            </a:r>
            <a:r>
              <a:rPr lang="ru-RU" dirty="0" smtClean="0"/>
              <a:t>».</a:t>
            </a:r>
          </a:p>
          <a:p>
            <a:r>
              <a:rPr lang="ru-RU" dirty="0" err="1" smtClean="0"/>
              <a:t>Восени</a:t>
            </a:r>
            <a:r>
              <a:rPr lang="ru-RU" dirty="0" smtClean="0"/>
              <a:t> 1923 р. </a:t>
            </a:r>
            <a:r>
              <a:rPr lang="ru-RU" dirty="0" err="1" smtClean="0"/>
              <a:t>переїздить</a:t>
            </a:r>
            <a:r>
              <a:rPr lang="ru-RU" dirty="0" smtClean="0"/>
              <a:t> до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«</a:t>
            </a:r>
            <a:r>
              <a:rPr lang="ru-RU" dirty="0" err="1" smtClean="0"/>
              <a:t>Празької</a:t>
            </a:r>
            <a:r>
              <a:rPr lang="ru-RU" dirty="0" smtClean="0"/>
              <a:t> </a:t>
            </a:r>
            <a:r>
              <a:rPr lang="ru-RU" dirty="0" err="1" smtClean="0"/>
              <a:t>поетичної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1925 р. — </a:t>
            </a:r>
            <a:r>
              <a:rPr lang="ru-RU" dirty="0" err="1" smtClean="0"/>
              <a:t>видає</a:t>
            </a:r>
            <a:r>
              <a:rPr lang="ru-RU" dirty="0" smtClean="0"/>
              <a:t> першу </a:t>
            </a:r>
            <a:r>
              <a:rPr lang="ru-RU" dirty="0" err="1" smtClean="0"/>
              <a:t>збірку</a:t>
            </a:r>
            <a:r>
              <a:rPr lang="ru-RU" dirty="0" smtClean="0"/>
              <a:t> </a:t>
            </a:r>
            <a:r>
              <a:rPr lang="ru-RU" dirty="0" smtClean="0">
                <a:hlinkClick r:id="rId2"/>
              </a:rPr>
              <a:t>«Стилет </a:t>
            </a:r>
            <a:r>
              <a:rPr lang="ru-RU" dirty="0" err="1" smtClean="0">
                <a:hlinkClick r:id="rId2"/>
              </a:rPr>
              <a:t>і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стилос</a:t>
            </a:r>
            <a:r>
              <a:rPr lang="ru-RU" dirty="0" smtClean="0">
                <a:hlinkClick r:id="rId2"/>
              </a:rPr>
              <a:t>»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очікуванні</a:t>
            </a:r>
            <a:r>
              <a:rPr lang="ru-RU" dirty="0" smtClean="0"/>
              <a:t> </a:t>
            </a:r>
            <a:r>
              <a:rPr lang="ru-RU" dirty="0" err="1" smtClean="0"/>
              <a:t>арешту</a:t>
            </a:r>
            <a:r>
              <a:rPr lang="ru-RU" dirty="0" smtClean="0"/>
              <a:t>, </a:t>
            </a:r>
            <a:r>
              <a:rPr lang="ru-RU" dirty="0" err="1" smtClean="0"/>
              <a:t>залишивши</a:t>
            </a:r>
            <a:r>
              <a:rPr lang="ru-RU" dirty="0" smtClean="0"/>
              <a:t> дружину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, </a:t>
            </a:r>
            <a:r>
              <a:rPr lang="ru-RU" dirty="0" err="1" smtClean="0"/>
              <a:t>переїздить</a:t>
            </a:r>
            <a:r>
              <a:rPr lang="ru-RU" dirty="0" smtClean="0"/>
              <a:t> до </a:t>
            </a:r>
            <a:r>
              <a:rPr lang="ru-RU" dirty="0" err="1" smtClean="0"/>
              <a:t>Німеччини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до США (входив до 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(ОУП) «Слово»)</a:t>
            </a:r>
          </a:p>
          <a:p>
            <a:r>
              <a:rPr lang="ru-RU" dirty="0" smtClean="0"/>
              <a:t>Помер 16 лютого 1968р. по </a:t>
            </a:r>
            <a:r>
              <a:rPr lang="ru-RU" dirty="0" err="1" smtClean="0"/>
              <a:t>дорозі</a:t>
            </a:r>
            <a:r>
              <a:rPr lang="ru-RU" dirty="0" smtClean="0"/>
              <a:t> в театр.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Творчість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Історіософічність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— </a:t>
            </a: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вмотивувати</a:t>
            </a:r>
            <a:r>
              <a:rPr lang="ru-RU" dirty="0" smtClean="0"/>
              <a:t>,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логіку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,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сенсу</a:t>
            </a:r>
            <a:r>
              <a:rPr lang="ru-RU" dirty="0" smtClean="0"/>
              <a:t> для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Чітка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поетичної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нагромадження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, </a:t>
            </a:r>
            <a:r>
              <a:rPr lang="ru-RU" dirty="0" err="1" smtClean="0"/>
              <a:t>сторення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„</a:t>
            </a:r>
            <a:r>
              <a:rPr lang="ru-RU" dirty="0" err="1" smtClean="0"/>
              <a:t>непісенності</a:t>
            </a:r>
            <a:r>
              <a:rPr lang="ru-RU" dirty="0" smtClean="0"/>
              <a:t>», </a:t>
            </a:r>
            <a:r>
              <a:rPr lang="ru-RU" dirty="0" err="1" smtClean="0"/>
              <a:t>строгості</a:t>
            </a:r>
            <a:r>
              <a:rPr lang="ru-RU" dirty="0" smtClean="0"/>
              <a:t>, </a:t>
            </a:r>
            <a:r>
              <a:rPr lang="ru-RU" dirty="0" err="1" smtClean="0"/>
              <a:t>суворості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Наскрізна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endParaRPr lang="ru-RU" dirty="0" smtClean="0"/>
          </a:p>
          <a:p>
            <a:r>
              <a:rPr lang="ru-RU" dirty="0" smtClean="0"/>
              <a:t>Належав до </a:t>
            </a:r>
            <a:r>
              <a:rPr lang="ru-RU" dirty="0" err="1" smtClean="0"/>
              <a:t>умовної</a:t>
            </a:r>
            <a:r>
              <a:rPr lang="ru-RU" dirty="0" smtClean="0"/>
              <a:t> «</a:t>
            </a:r>
            <a:r>
              <a:rPr lang="ru-RU" dirty="0" err="1" smtClean="0"/>
              <a:t>Вісниківської</a:t>
            </a:r>
            <a:r>
              <a:rPr lang="ru-RU" dirty="0" smtClean="0"/>
              <a:t> квадриги» — </a:t>
            </a:r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Маланюк</a:t>
            </a:r>
            <a:r>
              <a:rPr lang="ru-RU" dirty="0" smtClean="0"/>
              <a:t>, Олег </a:t>
            </a:r>
            <a:r>
              <a:rPr lang="ru-RU" dirty="0" err="1" smtClean="0"/>
              <a:t>Ольжич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Теліга</a:t>
            </a:r>
            <a:r>
              <a:rPr lang="ru-RU" dirty="0" smtClean="0"/>
              <a:t>,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Мосендз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друкувались</a:t>
            </a:r>
            <a:r>
              <a:rPr lang="ru-RU" dirty="0" smtClean="0"/>
              <a:t> у </a:t>
            </a:r>
            <a:r>
              <a:rPr lang="ru-RU" dirty="0" err="1" smtClean="0"/>
              <a:t>часописі</a:t>
            </a:r>
            <a:r>
              <a:rPr lang="ru-RU" dirty="0" smtClean="0"/>
              <a:t> «</a:t>
            </a:r>
            <a:r>
              <a:rPr lang="ru-RU" dirty="0" err="1" smtClean="0"/>
              <a:t>Вісник</a:t>
            </a:r>
            <a:r>
              <a:rPr lang="ru-RU" dirty="0" smtClean="0"/>
              <a:t>» (</a:t>
            </a:r>
            <a:r>
              <a:rPr lang="ru-RU" i="1" dirty="0" smtClean="0"/>
              <a:t>квадрига — </a:t>
            </a:r>
            <a:r>
              <a:rPr lang="ru-RU" i="1" dirty="0" err="1" smtClean="0"/>
              <a:t>четвірка</a:t>
            </a:r>
            <a:r>
              <a:rPr lang="ru-RU" i="1" dirty="0" smtClean="0"/>
              <a:t> коней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Збірки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-         1925р. перша </a:t>
            </a:r>
            <a:r>
              <a:rPr lang="ru-RU" dirty="0" err="1" smtClean="0"/>
              <a:t>збірка</a:t>
            </a:r>
            <a:r>
              <a:rPr lang="ru-RU" dirty="0" smtClean="0"/>
              <a:t> </a:t>
            </a:r>
            <a:r>
              <a:rPr lang="ru-RU" dirty="0" smtClean="0">
                <a:hlinkClick r:id="rId2"/>
              </a:rPr>
              <a:t>«Стилет </a:t>
            </a:r>
            <a:r>
              <a:rPr lang="ru-RU" dirty="0" err="1" smtClean="0">
                <a:hlinkClick r:id="rId2"/>
              </a:rPr>
              <a:t>і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стилос</a:t>
            </a:r>
            <a:r>
              <a:rPr lang="ru-RU" dirty="0" smtClean="0">
                <a:hlinkClick r:id="rId2"/>
              </a:rPr>
              <a:t>»</a:t>
            </a:r>
            <a:endParaRPr lang="ru-RU" dirty="0" smtClean="0"/>
          </a:p>
          <a:p>
            <a:r>
              <a:rPr lang="ru-RU" dirty="0" smtClean="0"/>
              <a:t>-         1926р. «</a:t>
            </a:r>
            <a:r>
              <a:rPr lang="ru-RU" dirty="0" err="1" smtClean="0"/>
              <a:t>Гербарій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1930р. «Земля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залізо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1934р. «Земна Мадонна»</a:t>
            </a:r>
          </a:p>
          <a:p>
            <a:r>
              <a:rPr lang="ru-RU" dirty="0" smtClean="0"/>
              <a:t>-         1939р. «Перстень </a:t>
            </a:r>
            <a:r>
              <a:rPr lang="ru-RU" dirty="0" err="1" smtClean="0"/>
              <a:t>Полікрата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1943р. «</a:t>
            </a:r>
            <a:r>
              <a:rPr lang="ru-RU" dirty="0" err="1" smtClean="0"/>
              <a:t>Вибрані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1951р. «Влада»</a:t>
            </a:r>
          </a:p>
          <a:p>
            <a:r>
              <a:rPr lang="ru-RU" dirty="0" smtClean="0"/>
              <a:t>-         1953р. </a:t>
            </a:r>
            <a:r>
              <a:rPr lang="ru-RU" i="1" dirty="0" smtClean="0"/>
              <a:t>поема</a:t>
            </a:r>
            <a:r>
              <a:rPr lang="ru-RU" dirty="0" smtClean="0"/>
              <a:t> «</a:t>
            </a:r>
            <a:r>
              <a:rPr lang="ru-RU" dirty="0" err="1" smtClean="0"/>
              <a:t>П’ята</a:t>
            </a:r>
            <a:r>
              <a:rPr lang="ru-RU" dirty="0" smtClean="0"/>
              <a:t> </a:t>
            </a:r>
            <a:r>
              <a:rPr lang="ru-RU" dirty="0" err="1" smtClean="0"/>
              <a:t>симфнія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1954р. «</a:t>
            </a:r>
            <a:r>
              <a:rPr lang="ru-RU" dirty="0" err="1" smtClean="0"/>
              <a:t>Поезії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1959р. «</a:t>
            </a:r>
            <a:r>
              <a:rPr lang="ru-RU" dirty="0" err="1" smtClean="0"/>
              <a:t>Остання</a:t>
            </a:r>
            <a:r>
              <a:rPr lang="ru-RU" dirty="0" smtClean="0"/>
              <a:t> весна»</a:t>
            </a:r>
          </a:p>
          <a:p>
            <a:r>
              <a:rPr lang="ru-RU" dirty="0" smtClean="0"/>
              <a:t>-         1962, 1966рр. «Книга </a:t>
            </a:r>
            <a:r>
              <a:rPr lang="ru-RU" dirty="0" err="1" smtClean="0"/>
              <a:t>спостережень</a:t>
            </a:r>
            <a:r>
              <a:rPr lang="ru-RU" dirty="0" smtClean="0"/>
              <a:t>» у 2-х томах —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есеїв</a:t>
            </a:r>
            <a:endParaRPr lang="ru-RU" dirty="0" smtClean="0"/>
          </a:p>
          <a:p>
            <a:r>
              <a:rPr lang="ru-RU" dirty="0" smtClean="0"/>
              <a:t>-         1964р. «</a:t>
            </a:r>
            <a:r>
              <a:rPr lang="ru-RU" dirty="0" err="1" smtClean="0"/>
              <a:t>Серпень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         1972р. </a:t>
            </a:r>
            <a:r>
              <a:rPr lang="ru-RU" i="1" dirty="0" err="1" smtClean="0"/>
              <a:t>посмертна</a:t>
            </a:r>
            <a:r>
              <a:rPr lang="ru-RU" i="1" dirty="0" smtClean="0"/>
              <a:t> </a:t>
            </a:r>
            <a:r>
              <a:rPr lang="ru-RU" i="1" dirty="0" err="1" smtClean="0"/>
              <a:t>збірка</a:t>
            </a:r>
            <a:r>
              <a:rPr lang="ru-RU" dirty="0" smtClean="0"/>
              <a:t> – «Перстень </a:t>
            </a:r>
            <a:r>
              <a:rPr lang="ru-RU" dirty="0" err="1" smtClean="0"/>
              <a:t>і</a:t>
            </a:r>
            <a:r>
              <a:rPr lang="ru-RU" dirty="0" smtClean="0"/>
              <a:t> посох»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PresentationFormat>Экран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Євген Маланюк  (1897-1968)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Євген Маланюк  (1897-1968)</dc:title>
  <cp:lastModifiedBy>Admin</cp:lastModifiedBy>
  <cp:revision>1</cp:revision>
  <dcterms:modified xsi:type="dcterms:W3CDTF">2015-01-27T18:51:29Z</dcterms:modified>
</cp:coreProperties>
</file>