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1" r:id="rId5"/>
    <p:sldId id="260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93692" y="1412776"/>
            <a:ext cx="80762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i="1" dirty="0"/>
              <a:t>Микола </a:t>
            </a:r>
            <a:r>
              <a:rPr lang="uk-UA" sz="5400" i="1" dirty="0" err="1"/>
              <a:t>Гурович</a:t>
            </a:r>
            <a:r>
              <a:rPr lang="uk-UA" sz="5400" i="1" dirty="0"/>
              <a:t> </a:t>
            </a:r>
            <a:r>
              <a:rPr lang="uk-UA" sz="5400" i="1" dirty="0" smtClean="0"/>
              <a:t>Куліш</a:t>
            </a:r>
          </a:p>
          <a:p>
            <a:pPr algn="ctr"/>
            <a:r>
              <a:rPr lang="uk-UA" sz="5400" i="1" dirty="0" smtClean="0"/>
              <a:t> </a:t>
            </a:r>
            <a:r>
              <a:rPr lang="uk-UA" sz="5400" i="1" dirty="0"/>
              <a:t>(1892-1937)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9604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ітературно мистецька галерея - КЦППРКБГ, Криворізький центр підготовки та перепідготовки робітничих кадрів будівельної галузі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708350" cy="5256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67944" y="361783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/>
              <a:t>“</a:t>
            </a:r>
            <a:r>
              <a:rPr lang="uk-UA" sz="2400" i="1" dirty="0"/>
              <a:t>Поринути в твори Куліша – це значить поринути в український національний світ на всю його глибину. А що Куліш не був ніколи засліплений своєю безмежною любов'ю до України й української людини і викрив її найтрагічніші суперечності і слабкості, то шлях через його український світ раз у раз виводить нас із вершини, з яких видно людство і вічність”. Юрій Лавриненко.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4750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Одна пуля в две головы. 75 лет назад коммунистами расстреляна элита украинской нации АРГУМЕН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5715000" cy="415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62964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Микола Куліш – одна з найтрагічніших художніх постатей, в якій сфокусувалася складність розвитку української літератури періоду “Розстріляного відродження”.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60016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4707" y="196668"/>
            <a:ext cx="72939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Життя та творчість</a:t>
            </a:r>
            <a:endParaRPr lang="uk-U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1520" y="1412776"/>
            <a:ext cx="8501789" cy="46474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uk-UA" sz="3200" b="1" i="1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Микола </a:t>
            </a:r>
            <a:r>
              <a:rPr kumimoji="0" lang="uk-UA" sz="3200" b="1" i="1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Гурович</a:t>
            </a:r>
            <a:r>
              <a:rPr kumimoji="0" lang="uk-UA" sz="3200" b="1" i="1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3200" b="1" i="1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Куліш</a:t>
            </a:r>
            <a:r>
              <a:rPr kumimoji="0" lang="uk-UA" sz="3200" b="0" i="1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lang="uk-UA" sz="3200" i="1" dirty="0" err="1">
                <a:latin typeface="Arial" charset="0"/>
                <a:cs typeface="Arial" charset="0"/>
              </a:rPr>
              <a:t>-</a:t>
            </a:r>
            <a:r>
              <a:rPr kumimoji="0" lang="uk-UA" sz="3200" b="0" i="1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lang="uk-UA" sz="3200" i="1" dirty="0" err="1"/>
              <a:t>украї</a:t>
            </a:r>
            <a:r>
              <a:rPr lang="uk-UA" sz="3200" i="1" dirty="0"/>
              <a:t>нський письменник, режисер, драматург, громадський діяч, газетяр і редактор, діяч української освіти, педагог. Микола Куліш став драматургом, творчість якого відкрила нові напрямки у розвитку світового драматичного мистецтва 20 і 21 століть.</a:t>
            </a:r>
          </a:p>
          <a:p>
            <a:r>
              <a:rPr lang="uk-UA" sz="2000" dirty="0"/>
              <a:t/>
            </a:r>
            <a:br>
              <a:rPr lang="uk-UA" sz="2000" dirty="0"/>
            </a:br>
            <a:endParaRPr kumimoji="0" lang="uk-UA" sz="2000" b="0" i="1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63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824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Перші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uk-U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літературні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спроби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26876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/>
              <a:t>Загалом у літературному розвитку Миколи Куліша містечко Олешки посідає особливе місце, адже тут він починає писати. Перші його твори — це сатиричні вірші, фейлетони, епіграми, що з'являються на сторінках учнівських рукописних журналів «Наша </a:t>
            </a:r>
            <a:r>
              <a:rPr lang="uk-UA" sz="2400" i="1" dirty="0" err="1"/>
              <a:t>жизнь</a:t>
            </a:r>
            <a:r>
              <a:rPr lang="uk-UA" sz="2400" i="1" dirty="0"/>
              <a:t>», «Колючка», «</a:t>
            </a:r>
            <a:r>
              <a:rPr lang="uk-UA" sz="2400" i="1" dirty="0" err="1"/>
              <a:t>Стрела</a:t>
            </a:r>
            <a:r>
              <a:rPr lang="uk-UA" sz="2400" i="1" dirty="0"/>
              <a:t>», «</a:t>
            </a:r>
            <a:r>
              <a:rPr lang="uk-UA" sz="2400" i="1" dirty="0" err="1"/>
              <a:t>Веселое</a:t>
            </a:r>
            <a:r>
              <a:rPr lang="uk-UA" sz="2400" i="1" dirty="0"/>
              <a:t> </a:t>
            </a:r>
            <a:r>
              <a:rPr lang="uk-UA" sz="2400" i="1" dirty="0" err="1"/>
              <a:t>язычество</a:t>
            </a:r>
            <a:r>
              <a:rPr lang="uk-UA" sz="2400" i="1" dirty="0"/>
              <a:t>», ініціатором і редактором яких він сам і був. Інші, недруковані твори поширювалися у списках серед підлітків та молоді і згодом мали значний вплив на них. В Олешках також з'являються перші драматичні спроби Куліша — колоритні малюнки з колишнього життя. 1913 року він пише першу п'єсу «На </a:t>
            </a:r>
            <a:r>
              <a:rPr lang="uk-UA" sz="2400" i="1" dirty="0" err="1"/>
              <a:t>рыбной</a:t>
            </a:r>
            <a:r>
              <a:rPr lang="uk-UA" sz="2400" i="1" dirty="0"/>
              <a:t> ловле» російською мовою, що згодом лягла в основу комедії «Отак загинув Гуска».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7221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31341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Творчість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8324" y="1088384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i="1" dirty="0"/>
              <a:t>Микола Куліш займався літературною діяльністю майже все своє життя — 30 років із 45. Драматург писав навіть тоді, коли перебував на Соловках, в ув'язненні. За 1923 — 1934 роки Микола Куліш створив близько 15 п'єс. Проте тексти першої («На </a:t>
            </a:r>
            <a:r>
              <a:rPr lang="uk-UA" sz="2400" i="1" dirty="0" err="1"/>
              <a:t>рыбной</a:t>
            </a:r>
            <a:r>
              <a:rPr lang="uk-UA" sz="2400" i="1" dirty="0"/>
              <a:t> ловле») і останньої («Такі») творів були вилучені у </a:t>
            </a:r>
            <a:r>
              <a:rPr lang="uk-UA" sz="2400" i="1" dirty="0" err="1"/>
              <a:t>мисьменника</a:t>
            </a:r>
            <a:r>
              <a:rPr lang="uk-UA" sz="2400" i="1" dirty="0"/>
              <a:t> під час арешту, і тому вважаються </a:t>
            </a:r>
            <a:r>
              <a:rPr lang="uk-UA" sz="2400" i="1" dirty="0" err="1"/>
              <a:t>втарченими</a:t>
            </a:r>
            <a:r>
              <a:rPr lang="uk-UA" sz="2400" i="1" dirty="0"/>
              <a:t>.</a:t>
            </a:r>
            <a:endParaRPr lang="uk-UA" sz="2400" dirty="0"/>
          </a:p>
        </p:txBody>
      </p:sp>
      <p:pic>
        <p:nvPicPr>
          <p:cNvPr id="4098" name="Picture 2" descr="Художня літерату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84257"/>
            <a:ext cx="3648191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30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commons/thumb/7/73/Kulish_m.jpg/200px-Kulish_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3494010" cy="47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upload.wikimedia.org/wikipedia/commons/thumb/f/f9/%D0%9C%D0%B8%D0%BA%D0%BE%D0%BB%D0%B0_%D0%9A%D1%83%D0%BB%D1%96%D1%88_%28%D0%B1%D0%BB._1915%29.jpg/200px-%D0%9C%D0%B8%D0%BA%D0%BE%D0%BB%D0%B0_%D0%9A%D1%83%D0%BB%D1%96%D1%88_%28%D0%B1%D0%BB._1915%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180456"/>
            <a:ext cx="438979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49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133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pm</dc:creator>
  <cp:lastModifiedBy>pm</cp:lastModifiedBy>
  <cp:revision>3</cp:revision>
  <dcterms:created xsi:type="dcterms:W3CDTF">2015-02-24T18:19:10Z</dcterms:created>
  <dcterms:modified xsi:type="dcterms:W3CDTF">2015-02-24T18:40:10Z</dcterms:modified>
</cp:coreProperties>
</file>