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6D8"/>
    <a:srgbClr val="FBFAD2"/>
    <a:srgbClr val="F0FDCF"/>
    <a:srgbClr val="BDB0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B579CB8-E4D9-46FD-82D4-2DD74F13335F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79583E0-59F7-44C0-B234-F0E471B15E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908720"/>
            <a:ext cx="8229600" cy="1728192"/>
          </a:xfrm>
          <a:solidFill>
            <a:schemeClr val="accent2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6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65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6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65000"/>
                  </a:schemeClr>
                </a:solidFill>
              </a:rPr>
            </a:br>
            <a:r>
              <a:rPr lang="ru-RU" sz="6000" spc="300" dirty="0" smtClean="0">
                <a:solidFill>
                  <a:schemeClr val="tx1">
                    <a:lumMod val="65000"/>
                  </a:schemeClr>
                </a:solidFill>
              </a:rPr>
              <a:t>Андрей </a:t>
            </a:r>
            <a:r>
              <a:rPr lang="ru-RU" sz="6000" spc="300" dirty="0">
                <a:solidFill>
                  <a:schemeClr val="tx1">
                    <a:lumMod val="65000"/>
                  </a:schemeClr>
                </a:solidFill>
              </a:rPr>
              <a:t>Самойлович Малышко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17526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BDB0A9"/>
                </a:solidFill>
              </a:rPr>
              <a:t>Подготовили ученики 11Б класса</a:t>
            </a:r>
            <a:br>
              <a:rPr lang="ru-RU" sz="2800" b="1" dirty="0" smtClean="0">
                <a:solidFill>
                  <a:srgbClr val="BDB0A9"/>
                </a:solidFill>
              </a:rPr>
            </a:br>
            <a:r>
              <a:rPr lang="ru-RU" sz="2800" b="1" dirty="0" err="1" smtClean="0">
                <a:solidFill>
                  <a:srgbClr val="BDB0A9"/>
                </a:solidFill>
              </a:rPr>
              <a:t>Григор</a:t>
            </a:r>
            <a:r>
              <a:rPr lang="ru-RU" sz="2800" b="1" dirty="0" smtClean="0">
                <a:solidFill>
                  <a:srgbClr val="BDB0A9"/>
                </a:solidFill>
              </a:rPr>
              <a:t> Татьяна и  Резников Игорь</a:t>
            </a:r>
            <a:endParaRPr lang="ru-RU" sz="2800" b="1" dirty="0">
              <a:solidFill>
                <a:srgbClr val="BDB0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2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Литература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99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01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44008" y="2315162"/>
            <a:ext cx="3744416" cy="2232248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Родился </a:t>
            </a:r>
            <a:r>
              <a:rPr lang="ru-RU" dirty="0"/>
              <a:t>14 ноября 1912 года в селе Обухов, ныне Киевской области в семье сельского сапожника.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4176464" cy="662930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1774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2492896"/>
            <a:ext cx="3751490" cy="4032448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Член ВКП(б)/КПСС с 1943 года.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1932 году окончил литературный факультет Киевского института народного образования. </a:t>
            </a:r>
            <a:endParaRPr lang="ru-RU" dirty="0" smtClean="0"/>
          </a:p>
          <a:p>
            <a:r>
              <a:rPr lang="ru-RU" dirty="0" smtClean="0"/>
              <a:t>Участник </a:t>
            </a:r>
            <a:r>
              <a:rPr lang="ru-RU" dirty="0"/>
              <a:t>Великой Отечественной войны 1941—1945 </a:t>
            </a:r>
            <a:r>
              <a:rPr lang="ru-RU" dirty="0" smtClean="0"/>
              <a:t>гг</a:t>
            </a:r>
            <a:r>
              <a:rPr lang="ru-RU" dirty="0"/>
              <a:t>.</a:t>
            </a:r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52368"/>
            <a:ext cx="4707235" cy="6518766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25071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5133428"/>
            <a:ext cx="7992888" cy="1368152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Печатался с 1930 года. В сборниках довоенного времени («Родина», 1936; «Лирика», 1938; «Рождение сынов», 1939; «Жаворонки», 1940, и других)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59" y="242423"/>
            <a:ext cx="4238871" cy="489100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88725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620688"/>
            <a:ext cx="7560840" cy="4032448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В 1920 году Малышко начал посещать школу. Он уже умел читать и считать – этому его научили старшие братья.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1927 году, когда обучение в школе закончилось, Андрей отправился в Киев, чтобы поступить в медицинский техникум. Но случилось это лишь на следующий год, так как в первый раз Малышко опоздал на экзамены.</a:t>
            </a:r>
          </a:p>
        </p:txBody>
      </p:sp>
    </p:spTree>
    <p:extLst>
      <p:ext uri="{BB962C8B-B14F-4D97-AF65-F5344CB8AC3E}">
        <p14:creationId xmlns:p14="http://schemas.microsoft.com/office/powerpoint/2010/main" val="210140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04864"/>
            <a:ext cx="7761185" cy="3988965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В период с 1932 по 1934 год Андрей Самойлович преподавал в средней школе в Житомирской области. </a:t>
            </a:r>
            <a:endParaRPr lang="ru-RU" dirty="0" smtClean="0"/>
          </a:p>
          <a:p>
            <a:r>
              <a:rPr lang="ru-RU" dirty="0" smtClean="0"/>
              <a:t>После </a:t>
            </a:r>
            <a:r>
              <a:rPr lang="ru-RU" dirty="0"/>
              <a:t>этого в течение года служил в Красной армии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1936 году Малышко стал заведующим литературным отделом газеты «Комсомолец Украины». В этой должности Андрей Самойлович пробыл вплоть до 1939 года. </a:t>
            </a:r>
            <a:endParaRPr lang="ru-RU" dirty="0" smtClean="0"/>
          </a:p>
          <a:p>
            <a:r>
              <a:rPr lang="ru-RU" dirty="0" smtClean="0"/>
              <a:t>Затем </a:t>
            </a:r>
            <a:r>
              <a:rPr lang="ru-RU" dirty="0"/>
              <a:t>Малышко два года работал редактором журнала «Молодой фронтовик».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военное время Андрей Самойлович был специальным корреспондентом фронтовой газеты.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Зрелые годы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78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635896" y="3356992"/>
            <a:ext cx="4716016" cy="2837284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Благодаря своим выдающимся заслугам, Андрей Малышко долгое время занимал пост члена правления, президиума и секретариата Национального союза писателей Украины.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3921224" cy="392122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5297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5988" y="2227668"/>
            <a:ext cx="3787735" cy="2160240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95000" rotWithShape="0">
              <a:srgbClr val="000000">
                <a:alpha val="50000"/>
              </a:srgbClr>
            </a:outerShdw>
            <a:softEdge rad="1270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Андрей Самойлович Малышко умер в 1970 году 17 февраля в возрасте 57 лет.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83452"/>
            <a:ext cx="4536504" cy="6048672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8003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3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59</TotalTime>
  <Words>215</Words>
  <Application>Microsoft Office PowerPoint</Application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Твердый переплет</vt:lpstr>
      <vt:lpstr>  Андрей Самойлович Малышко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Зрелые годы</vt:lpstr>
      <vt:lpstr>Презентация PowerPoint</vt:lpstr>
      <vt:lpstr>Презентация PowerPoint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Андрей Самойлович Малышко</dc:title>
  <dc:creator>Танюшка</dc:creator>
  <cp:lastModifiedBy>Танюшка</cp:lastModifiedBy>
  <cp:revision>6</cp:revision>
  <dcterms:created xsi:type="dcterms:W3CDTF">2013-10-08T17:57:32Z</dcterms:created>
  <dcterms:modified xsi:type="dcterms:W3CDTF">2013-10-08T18:57:16Z</dcterms:modified>
</cp:coreProperties>
</file>