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6" r:id="rId4"/>
    <p:sldId id="259" r:id="rId5"/>
    <p:sldId id="264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korolenko.kharkov.com/images/new_p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3"/>
            <a:ext cx="3960440" cy="594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0" y="1495337"/>
            <a:ext cx="41764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9600" b="1" i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Лесь Курбас</a:t>
            </a:r>
            <a:endParaRPr lang="ru-RU" sz="9600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470" y="112474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Лесь Курбас (Олександр-Зенон Степанович) народився 25 лютого 1887 року в місті Самбір (тепер Львівської області) у родині акторів галицького театру Степана та Ванди Курбасів (за сценою Яновичі). Батько його, хоча й був мандрівним українським актором, проте і в бідності своїй прагнув дати Олександрові гарну освіту.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7544" y="4149080"/>
            <a:ext cx="323377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  </a:t>
            </a:r>
            <a:r>
              <a:rPr kumimoji="0" lang="ru-RU" altLang="ru-RU" sz="1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Степан Пилипович Курбас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 descr="http://korolenko.kharkov.com/images/new_pa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2" y="1196751"/>
            <a:ext cx="2890914" cy="4607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44577" y="4162028"/>
            <a:ext cx="3240824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  </a:t>
            </a:r>
            <a:r>
              <a:rPr kumimoji="0" lang="ru-RU" altLang="ru-RU" sz="1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Ванда </a:t>
            </a:r>
            <a:r>
              <a:rPr kumimoji="0" lang="uk-UA" altLang="ru-RU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Адольфівна</a:t>
            </a: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Курбас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5124" name="Picture 4" descr="http://korolenko.kharkov.com/images/new_pa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457" y="1129684"/>
            <a:ext cx="2955063" cy="47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50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323528" y="557972"/>
            <a:ext cx="856895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Навчався він у Тернопільській </a:t>
            </a: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  <a:ea typeface="Times New Roman" pitchFamily="18" charset="0"/>
              </a:rPr>
              <a:t>гімназії, у Віденському та Львівському університетах. Тому цілком природно, що Лесь ввібрав у себе усе те, що могла дати йому європейська культура. </a:t>
            </a: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Вже тоді Курбас мріяв працювати на </a:t>
            </a:r>
            <a:r>
              <a:rPr kumimoji="0" lang="uk-UA" alt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Надніпрянській</a:t>
            </a: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 Україні, де існував сильний демократичний театр Садовського (Київ) і де поруч була висока театральна культура. У 1916 році його мрія здійснилась, він вступає до цього театру.</a:t>
            </a:r>
          </a:p>
        </p:txBody>
      </p:sp>
    </p:spTree>
    <p:extLst>
      <p:ext uri="{BB962C8B-B14F-4D97-AF65-F5344CB8AC3E}">
        <p14:creationId xmlns:p14="http://schemas.microsoft.com/office/powerpoint/2010/main" val="59635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95736" y="3068960"/>
            <a:ext cx="4386265" cy="3339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uk-UA" altLang="ru-RU" sz="18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uk-UA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     </a:t>
            </a: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alt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Лесь  Курбас.  1928 р. </a:t>
            </a:r>
            <a:endParaRPr kumimoji="0" lang="uk-UA" altLang="ru-RU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4098" name="Picture 2" descr="http://korolenko.kharkov.com/images/new_pa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98554"/>
            <a:ext cx="3345260" cy="530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1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Багато чого з творчих пошуків Курбаса не розумілося широкими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масами глядачів. Це стосується і його вистави "</a:t>
            </a:r>
            <a:r>
              <a:rPr lang="uk-UA" sz="3600" dirty="0" err="1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Маклена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uk-UA" sz="3600" dirty="0" err="1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Граса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", яка досягає справжньої філософської глибини. 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Але незважаючи на несприятливу для творчості атмосферу нерозуміння, недоброзичливості, Лесь Курбас не занепадав духом, він до останньої можливості вів боротьбу з поширеними у той час тенденціями спрощенства, вульгаризації мистецтва.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7544" y="3577831"/>
            <a:ext cx="8424936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altLang="ru-RU" sz="15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Сцена з вистави "</a:t>
            </a:r>
            <a:r>
              <a:rPr kumimoji="0" lang="uk-UA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Маклена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  <a:r>
              <a:rPr kumimoji="0" lang="uk-UA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Граса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</a:rPr>
              <a:t>" М.Куліша. "Березіль",  1933 р</a:t>
            </a: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</a:rPr>
              <a:t>.</a:t>
            </a:r>
            <a:endParaRPr kumimoji="0" lang="uk-UA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http://korolenko.kharkov.com/images/new_pa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6670264" cy="469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6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258060"/>
            <a:ext cx="8563775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Можливо, саме тому, що режисер не відступив, не поступився своїми переконаннями, його було наклепницькі обмовлено, звільнено з посади керівника "Березолю" і заарештовано у Москві, де він кілька місяців працював у єврейському театрі на Малій </a:t>
            </a:r>
            <a:r>
              <a:rPr kumimoji="0" lang="uk-UA" alt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Бронній</a:t>
            </a:r>
            <a:r>
              <a:rPr kumimoji="0" lang="uk-UA" alt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</a:rPr>
              <a:t>. Він був висланий на будівництво Біломорсько-Балтійського каналу на Медвежу Гору, потім його відправили на Соловки. У 1937 році після повторного суду він був розстріляний, а у 1957 році посмертно реабілітований.   </a:t>
            </a:r>
          </a:p>
        </p:txBody>
      </p:sp>
    </p:spTree>
    <p:extLst>
      <p:ext uri="{BB962C8B-B14F-4D97-AF65-F5344CB8AC3E}">
        <p14:creationId xmlns:p14="http://schemas.microsoft.com/office/powerpoint/2010/main" val="30430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290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3</cp:revision>
  <dcterms:modified xsi:type="dcterms:W3CDTF">2013-11-21T18:38:34Z</dcterms:modified>
</cp:coreProperties>
</file>