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</p:sldMasterIdLst>
  <p:sldIdLst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D5D11-01AF-4DDD-8B0E-B408C1A4F96C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65F918-69F3-4528-85F0-964D6F2CAD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Тарас Шевченко як художник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Мистецтво\натурщиц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338392" cy="6237633"/>
          </a:xfrm>
          <a:prstGeom prst="rect">
            <a:avLst/>
          </a:prstGeom>
          <a:noFill/>
        </p:spPr>
      </p:pic>
      <p:pic>
        <p:nvPicPr>
          <p:cNvPr id="9219" name="Picture 3" descr="C:\Users\дом\Desktop\Мистецтво\натурщиц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"/>
            <a:ext cx="76200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Мистецтво\перерване побач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464496" cy="59894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Мистецтво\авто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3888432" cy="49188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9151" y="5445224"/>
            <a:ext cx="7475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Автопортрет (1840)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Мистецтво\циганкавор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2684939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3933056"/>
            <a:ext cx="711278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Рада академії мистецтв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1841 відзначила медаллю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2-ого ступеня картину</a:t>
            </a:r>
          </a:p>
          <a:p>
            <a:pPr algn="ctr"/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“Циганка-ворожка”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Мистецтво\автопортрет 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406696" cy="4497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53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Автопортрет Шевченка 1843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\Desktop\Мистецтво\казахи в юр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253977" cy="18177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068960"/>
            <a:ext cx="3996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Казахи в юрті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9" name="Picture 3" descr="C:\Users\дом\Desktop\Мистецтво\Казахський хлопчик дрімає біля груб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032448" cy="54572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1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Останні роботи Шевченка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C:\Users\дом\Desktop\Мистецтво\Останны карт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15000" cy="4743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Мистецтво\останны картин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073025" cy="5733256"/>
          </a:xfrm>
          <a:prstGeom prst="rect">
            <a:avLst/>
          </a:prstGeom>
          <a:noFill/>
        </p:spPr>
      </p:pic>
      <p:pic>
        <p:nvPicPr>
          <p:cNvPr id="16387" name="Picture 3" descr="C:\Users\дом\Desktop\Мистецтво\Останны картини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412351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\Desktop\Мистецтво\останны картини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141065" cy="51175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ом\Desktop\Мистецтво\Останны картини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93310" cy="5683811"/>
          </a:xfrm>
          <a:prstGeom prst="rect">
            <a:avLst/>
          </a:prstGeom>
          <a:noFill/>
        </p:spPr>
      </p:pic>
      <p:pic>
        <p:nvPicPr>
          <p:cNvPr id="18435" name="Picture 3" descr="C:\Users\дом\Desktop\Мистецтво\останны картини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18768"/>
            <a:ext cx="3980769" cy="5618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За часом виконання усі живописні та графічні твори Шевченка поділяють на три періоди: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53400" cy="334096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Від перших робіт </a:t>
            </a:r>
            <a:r>
              <a:rPr lang="uk-UA" sz="2800" dirty="0" err="1" smtClean="0"/>
              <a:t>доакадемічного</a:t>
            </a:r>
            <a:r>
              <a:rPr lang="uk-UA" sz="2800" dirty="0" smtClean="0"/>
              <a:t> часу і до заслання (1830-1847рр.) </a:t>
            </a:r>
          </a:p>
          <a:p>
            <a:r>
              <a:rPr lang="uk-UA" sz="2800" dirty="0" smtClean="0"/>
              <a:t>Твори років заслання (1847-1857рр.) </a:t>
            </a:r>
          </a:p>
          <a:p>
            <a:r>
              <a:rPr lang="uk-UA" sz="2800" dirty="0" smtClean="0"/>
              <a:t>Роботи виконані після повернення з заслання до смерті художника(1857-1861рр.)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44824"/>
            <a:ext cx="6098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КІНЕЦЬ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661248"/>
            <a:ext cx="56337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Презентацію підготувала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Анжела Слюсаренко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Мистецтво\Погруддя жы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810000" cy="435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80955" y="548680"/>
            <a:ext cx="8219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Малюнок олівцем </a:t>
            </a:r>
            <a:r>
              <a:rPr lang="uk-UA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“Погруддя</a:t>
            </a:r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жінки”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uk-UA" dirty="0" smtClean="0"/>
              <a:t>Портрет П.В. </a:t>
            </a:r>
            <a:r>
              <a:rPr lang="uk-UA" dirty="0" err="1" smtClean="0"/>
              <a:t>Енгельгардта</a:t>
            </a:r>
            <a:endParaRPr lang="ru-RU" dirty="0"/>
          </a:p>
        </p:txBody>
      </p:sp>
      <p:pic>
        <p:nvPicPr>
          <p:cNvPr id="3074" name="Picture 2" descr="C:\Users\дом\Desktop\Мистецтво\engel_1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672408" cy="483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Мистецтво\портрет жы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92696"/>
            <a:ext cx="2342180" cy="2952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Голова жінки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ом\Desktop\Мистецтво\портрет катерини абаз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312368" cy="4153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дом\Desktop\Мистецтво\портрет гребы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4402865" cy="3293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764704"/>
            <a:ext cx="8265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Портрети К. Абази та Є. Гребінки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Мистецтво\Смерть лукрецы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5993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Мистецтво\Смерть ыго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841043" cy="2730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8616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Смерть Олега, князя древлянського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Мистецтво\жынка в лыж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975113" cy="51457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86985" y="260648"/>
            <a:ext cx="4358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Жінка в ліжку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оду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104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Обычная</vt:lpstr>
      <vt:lpstr>Бумажная</vt:lpstr>
      <vt:lpstr>Яркая</vt:lpstr>
      <vt:lpstr>Модульная</vt:lpstr>
      <vt:lpstr>Литейная</vt:lpstr>
      <vt:lpstr>Эркер</vt:lpstr>
      <vt:lpstr>Техническая</vt:lpstr>
      <vt:lpstr>Трек</vt:lpstr>
      <vt:lpstr>Поток</vt:lpstr>
      <vt:lpstr>1_Литейная</vt:lpstr>
      <vt:lpstr>Тарас Шевченко як художник </vt:lpstr>
      <vt:lpstr>За часом виконання усі живописні та графічні твори Шевченка поділяють на три періоди:</vt:lpstr>
      <vt:lpstr>Слайд 3</vt:lpstr>
      <vt:lpstr>Портрет П.В. Енгельгардта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 як художник</dc:title>
  <dc:creator>дом</dc:creator>
  <cp:lastModifiedBy>дом</cp:lastModifiedBy>
  <cp:revision>10</cp:revision>
  <dcterms:created xsi:type="dcterms:W3CDTF">2013-12-22T09:23:01Z</dcterms:created>
  <dcterms:modified xsi:type="dcterms:W3CDTF">2013-12-24T13:15:14Z</dcterms:modified>
</cp:coreProperties>
</file>