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972E2B-BF97-4F1B-937F-76697F09F75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A0D212-271E-4F6E-A915-8A5B1AF8898D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0;&#1086;&#1090;&#1083;&#1103;&#1088;&#1077;&#1074;&#1089;&#1082;&#1080;&#1081;,_&#1048;&#1074;&#1072;&#1085;_&#1055;&#1077;&#1090;&#1088;&#1086;&#1074;&#1080;&#1095;" TargetMode="External"/><Relationship Id="rId2" Type="http://schemas.openxmlformats.org/officeDocument/2006/relationships/hyperlink" Target="http://uk.wikipedia.org/wiki/&#1045;&#1085;&#1077;&#1111;&#1076;&#1072;_(&#1050;&#1086;&#1090;&#1083;&#1103;&#1088;&#1077;&#1074;&#1089;&#1100;&#1082;&#1080;&#1081;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4tv.ua/home/showSingleNews.do?9_veresnya_lyudi_v_istoriyi&amp;objectId=1335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747464"/>
            <a:ext cx="9147448" cy="3715072"/>
          </a:xfrm>
        </p:spPr>
        <p:txBody>
          <a:bodyPr>
            <a:noAutofit/>
          </a:bodyPr>
          <a:lstStyle/>
          <a:p>
            <a:r>
              <a:rPr lang="uk-UA" sz="6600" dirty="0" smtClean="0"/>
              <a:t>Іван Котляревський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9 А класу</a:t>
            </a:r>
          </a:p>
          <a:p>
            <a:r>
              <a:rPr lang="ru-RU" dirty="0" err="1" smtClean="0"/>
              <a:t>Штефанеса</a:t>
            </a:r>
            <a:r>
              <a:rPr lang="ru-RU" dirty="0" smtClean="0"/>
              <a:t> </a:t>
            </a:r>
            <a:r>
              <a:rPr lang="ru-RU" dirty="0" err="1" smtClean="0"/>
              <a:t>Ірина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Енеїда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72816"/>
            <a:ext cx="4978896" cy="4353347"/>
          </a:xfrm>
        </p:spPr>
        <p:txBody>
          <a:bodyPr/>
          <a:lstStyle/>
          <a:p>
            <a:r>
              <a:rPr lang="ru-RU" dirty="0" err="1"/>
              <a:t>Його</a:t>
            </a:r>
            <a:r>
              <a:rPr lang="ru-RU" dirty="0"/>
              <a:t> образна система </a:t>
            </a:r>
            <a:r>
              <a:rPr lang="ru-RU" dirty="0" err="1"/>
              <a:t>розгалужена</a:t>
            </a:r>
            <a:r>
              <a:rPr lang="ru-RU" dirty="0"/>
              <a:t>. </a:t>
            </a:r>
          </a:p>
          <a:p>
            <a:r>
              <a:rPr lang="ru-RU" dirty="0"/>
              <a:t>«</a:t>
            </a:r>
            <a:r>
              <a:rPr lang="ru-RU" dirty="0" err="1"/>
              <a:t>Енеїді</a:t>
            </a:r>
            <a:r>
              <a:rPr lang="ru-RU" dirty="0"/>
              <a:t>»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лірики</a:t>
            </a:r>
            <a:r>
              <a:rPr lang="ru-RU" dirty="0"/>
              <a:t> та </a:t>
            </a:r>
            <a:r>
              <a:rPr lang="ru-RU" dirty="0" err="1"/>
              <a:t>епосу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сюжетність</a:t>
            </a:r>
            <a:r>
              <a:rPr lang="ru-RU" dirty="0"/>
              <a:t> </a:t>
            </a:r>
            <a:r>
              <a:rPr lang="ru-RU" dirty="0" err="1"/>
              <a:t>переплітається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з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присутністю</a:t>
            </a:r>
            <a:r>
              <a:rPr lang="ru-RU" dirty="0"/>
              <a:t> </a:t>
            </a:r>
            <a:r>
              <a:rPr lang="ru-RU" dirty="0" err="1"/>
              <a:t>оповідача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особистісним</a:t>
            </a:r>
            <a:r>
              <a:rPr lang="ru-RU" dirty="0"/>
              <a:t> </a:t>
            </a:r>
            <a:r>
              <a:rPr lang="ru-RU" dirty="0" err="1"/>
              <a:t>ставленням</a:t>
            </a:r>
            <a:r>
              <a:rPr lang="ru-RU" dirty="0"/>
              <a:t> до </a:t>
            </a:r>
            <a:r>
              <a:rPr lang="ru-RU" dirty="0" err="1"/>
              <a:t>героїв</a:t>
            </a:r>
            <a:r>
              <a:rPr lang="ru-RU" dirty="0"/>
              <a:t> і </a:t>
            </a:r>
            <a:r>
              <a:rPr lang="ru-RU" dirty="0" err="1"/>
              <a:t>перипетій</a:t>
            </a:r>
            <a:r>
              <a:rPr lang="ru-RU" dirty="0"/>
              <a:t> — </a:t>
            </a:r>
            <a:r>
              <a:rPr lang="ru-RU" dirty="0" err="1"/>
              <a:t>ліризмом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2861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954736" cy="527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Пам’ять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33893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1903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Полтаві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споруджено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Котляревському</a:t>
            </a:r>
            <a:r>
              <a:rPr lang="ru-RU" dirty="0" smtClean="0">
                <a:solidFill>
                  <a:schemeClr val="bg1"/>
                </a:solidFill>
              </a:rPr>
              <a:t>; В </a:t>
            </a:r>
            <a:r>
              <a:rPr lang="ru-RU" dirty="0">
                <a:solidFill>
                  <a:schemeClr val="bg1"/>
                </a:solidFill>
              </a:rPr>
              <a:t>1973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- в </a:t>
            </a:r>
            <a:r>
              <a:rPr lang="ru-RU" dirty="0" err="1" smtClean="0">
                <a:solidFill>
                  <a:schemeClr val="bg1"/>
                </a:solidFill>
              </a:rPr>
              <a:t>Києві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1952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Полтаві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літературно-меморіальний</a:t>
            </a:r>
            <a:r>
              <a:rPr lang="ru-RU" dirty="0">
                <a:solidFill>
                  <a:schemeClr val="bg1"/>
                </a:solidFill>
              </a:rPr>
              <a:t> музей </a:t>
            </a:r>
            <a:r>
              <a:rPr lang="ru-RU" dirty="0" err="1">
                <a:solidFill>
                  <a:schemeClr val="bg1"/>
                </a:solidFill>
              </a:rPr>
              <a:t>Котляревського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1994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випущена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поштова</a:t>
            </a:r>
            <a:r>
              <a:rPr lang="ru-RU" dirty="0">
                <a:solidFill>
                  <a:schemeClr val="bg1"/>
                </a:solidFill>
              </a:rPr>
              <a:t> марка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присвячена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Котляревському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2010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місті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Бендери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військово-меморіальному</a:t>
            </a:r>
            <a:r>
              <a:rPr lang="ru-RU" dirty="0">
                <a:solidFill>
                  <a:schemeClr val="bg1"/>
                </a:solidFill>
              </a:rPr>
              <a:t> комплексу «</a:t>
            </a:r>
            <a:r>
              <a:rPr lang="ru-RU" dirty="0" err="1">
                <a:solidFill>
                  <a:schemeClr val="bg1"/>
                </a:solidFill>
              </a:rPr>
              <a:t>Бендерська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фортеця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Котляровскому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i="1" dirty="0" smtClean="0"/>
              <a:t>Дати</a:t>
            </a:r>
            <a:endParaRPr lang="ru-RU" sz="6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1780-1789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духовній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 </a:t>
            </a:r>
            <a:r>
              <a:rPr lang="ru-RU" dirty="0"/>
              <a:t>1789-1793 </a:t>
            </a:r>
            <a:r>
              <a:rPr lang="ru-RU" dirty="0" err="1"/>
              <a:t>працював</a:t>
            </a:r>
            <a:r>
              <a:rPr lang="ru-RU" dirty="0"/>
              <a:t> канцеляристом, у 1793-1796 - </a:t>
            </a:r>
            <a:r>
              <a:rPr lang="ru-RU" dirty="0" err="1"/>
              <a:t>домашнім</a:t>
            </a:r>
            <a:r>
              <a:rPr lang="ru-RU" dirty="0"/>
              <a:t> учителем у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поміщицьких</a:t>
            </a:r>
            <a:r>
              <a:rPr lang="ru-RU" dirty="0"/>
              <a:t> родинах.</a:t>
            </a:r>
          </a:p>
          <a:p>
            <a:endParaRPr lang="ru-RU" dirty="0"/>
          </a:p>
          <a:p>
            <a:r>
              <a:rPr lang="ru-RU" dirty="0"/>
              <a:t>У 1796-1808 </a:t>
            </a:r>
            <a:r>
              <a:rPr lang="ru-RU" dirty="0" err="1"/>
              <a:t>перебував</a:t>
            </a:r>
            <a:r>
              <a:rPr lang="ru-RU" dirty="0"/>
              <a:t> на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службі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З 1810 року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наглядачем</a:t>
            </a:r>
            <a:r>
              <a:rPr lang="ru-RU" dirty="0"/>
              <a:t> «Дому для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 дворян». </a:t>
            </a:r>
          </a:p>
          <a:p>
            <a:r>
              <a:rPr lang="ru-RU" dirty="0"/>
              <a:t>У 1816-1821 роках - директор </a:t>
            </a:r>
            <a:r>
              <a:rPr lang="ru-RU" dirty="0" err="1"/>
              <a:t>Полтавського</a:t>
            </a:r>
            <a:r>
              <a:rPr lang="ru-RU" dirty="0"/>
              <a:t> театру.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1827-1835 </a:t>
            </a:r>
            <a:r>
              <a:rPr lang="ru-RU" dirty="0"/>
              <a:t>- попечитель </a:t>
            </a:r>
            <a:r>
              <a:rPr lang="ru-RU" dirty="0" err="1"/>
              <a:t>богоугодних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Помер у </a:t>
            </a:r>
            <a:r>
              <a:rPr lang="ru-RU" dirty="0" err="1"/>
              <a:t>Полтаві</a:t>
            </a:r>
            <a:r>
              <a:rPr lang="ru-RU" dirty="0"/>
              <a:t> в 1838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Висновки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класика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І.П. </a:t>
            </a:r>
            <a:r>
              <a:rPr lang="ru-RU" dirty="0" err="1"/>
              <a:t>Котляревського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тих </a:t>
            </a:r>
            <a:r>
              <a:rPr lang="ru-RU" dirty="0" err="1"/>
              <a:t>вічно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, за словами В.Г. </a:t>
            </a:r>
            <a:r>
              <a:rPr lang="ru-RU" dirty="0" err="1"/>
              <a:t>Бєлінського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судження</a:t>
            </a:r>
            <a:r>
              <a:rPr lang="ru-RU" dirty="0"/>
              <a:t>, не </a:t>
            </a:r>
            <a:r>
              <a:rPr lang="ru-RU" dirty="0" err="1"/>
              <a:t>вичерпуючи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і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І.П.Котляревський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поема  </a:t>
            </a:r>
            <a:r>
              <a:rPr lang="ru-RU" dirty="0"/>
              <a:t>“</a:t>
            </a:r>
            <a:r>
              <a:rPr lang="ru-RU" dirty="0" err="1"/>
              <a:t>Енеїда</a:t>
            </a:r>
            <a:r>
              <a:rPr lang="ru-RU" dirty="0"/>
              <a:t>”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http://uk.wikipedia.org/wiki/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Енеїда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_(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Котляревський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)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http://ru.wikipedia.org/wiki/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Котляревский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,_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Иван_Петрович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24tv.ua/home/showSingleNews.do?9_veresnya_lyudi_v_istoriyi&amp;objectId=133561</a:t>
            </a:r>
            <a:endParaRPr lang="uk-UA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sz="11500" dirty="0" smtClean="0"/>
              <a:t>План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Autofit/>
          </a:bodyPr>
          <a:lstStyle/>
          <a:p>
            <a:r>
              <a:rPr lang="uk-UA" sz="3600" dirty="0" smtClean="0"/>
              <a:t>1.Хто </a:t>
            </a:r>
            <a:r>
              <a:rPr lang="uk-UA" sz="3600" dirty="0" smtClean="0"/>
              <a:t>він?</a:t>
            </a:r>
            <a:endParaRPr lang="uk-UA" sz="3600" dirty="0" smtClean="0"/>
          </a:p>
          <a:p>
            <a:r>
              <a:rPr lang="uk-UA" sz="3600" dirty="0" smtClean="0"/>
              <a:t>2.Де народився?</a:t>
            </a:r>
            <a:endParaRPr lang="uk-UA" sz="3600" dirty="0" smtClean="0"/>
          </a:p>
          <a:p>
            <a:r>
              <a:rPr lang="uk-UA" sz="3600" dirty="0" smtClean="0"/>
              <a:t>3.Літературна діяльність</a:t>
            </a:r>
          </a:p>
          <a:p>
            <a:r>
              <a:rPr lang="uk-UA" sz="3600" dirty="0" smtClean="0"/>
              <a:t>4.Список творів</a:t>
            </a:r>
          </a:p>
          <a:p>
            <a:r>
              <a:rPr lang="uk-UA" sz="3600" dirty="0" smtClean="0"/>
              <a:t>5.Енеїда</a:t>
            </a:r>
          </a:p>
          <a:p>
            <a:r>
              <a:rPr lang="uk-UA" sz="3600" dirty="0" smtClean="0"/>
              <a:t>6.Пам’ять</a:t>
            </a:r>
          </a:p>
          <a:p>
            <a:r>
              <a:rPr lang="uk-UA" sz="3600" dirty="0" smtClean="0"/>
              <a:t>7.Дати</a:t>
            </a:r>
          </a:p>
          <a:p>
            <a:r>
              <a:rPr lang="uk-UA" sz="3600" dirty="0" smtClean="0"/>
              <a:t>8.Висновки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01493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10" y="1615661"/>
            <a:ext cx="2116272" cy="30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2270"/>
            <a:ext cx="6264696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91264" cy="2506290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У</a:t>
            </a:r>
            <a:r>
              <a:rPr lang="ru-RU" sz="3200" dirty="0" err="1" smtClean="0"/>
              <a:t>країнський</a:t>
            </a:r>
            <a:r>
              <a:rPr lang="ru-RU" sz="3200" dirty="0" smtClean="0"/>
              <a:t> </a:t>
            </a:r>
            <a:r>
              <a:rPr lang="ru-RU" sz="3200" dirty="0" err="1"/>
              <a:t>письменник</a:t>
            </a:r>
            <a:r>
              <a:rPr lang="ru-RU" sz="3200" dirty="0"/>
              <a:t>, автор «</a:t>
            </a:r>
            <a:r>
              <a:rPr lang="ru-RU" sz="3200" dirty="0" err="1"/>
              <a:t>Енеїди</a:t>
            </a:r>
            <a:r>
              <a:rPr lang="ru-RU" sz="3200" dirty="0"/>
              <a:t> </a:t>
            </a:r>
            <a:r>
              <a:rPr lang="ru-RU" sz="3200" dirty="0" err="1"/>
              <a:t>перелицьованої</a:t>
            </a:r>
            <a:r>
              <a:rPr lang="ru-RU" sz="3200" dirty="0"/>
              <a:t>», </a:t>
            </a:r>
            <a:r>
              <a:rPr lang="ru-RU" sz="3200" dirty="0" err="1"/>
              <a:t>першого</a:t>
            </a:r>
            <a:r>
              <a:rPr lang="ru-RU" sz="3200" dirty="0"/>
              <a:t> </a:t>
            </a:r>
            <a:r>
              <a:rPr lang="ru-RU" sz="3200" dirty="0" err="1"/>
              <a:t>художнього</a:t>
            </a:r>
            <a:r>
              <a:rPr lang="ru-RU" sz="3200" dirty="0"/>
              <a:t> </a:t>
            </a:r>
            <a:r>
              <a:rPr lang="ru-RU" sz="3200" dirty="0" err="1"/>
              <a:t>твору</a:t>
            </a:r>
            <a:r>
              <a:rPr lang="ru-RU" sz="3200" dirty="0"/>
              <a:t> на </a:t>
            </a:r>
            <a:r>
              <a:rPr lang="ru-RU" sz="3200" dirty="0" err="1"/>
              <a:t>сучасній</a:t>
            </a:r>
            <a:r>
              <a:rPr lang="ru-RU" sz="3200" dirty="0"/>
              <a:t>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 smtClean="0"/>
              <a:t>мові</a:t>
            </a:r>
            <a:r>
              <a:rPr lang="ru-RU" sz="3200" dirty="0" smtClean="0"/>
              <a:t>, один </a:t>
            </a:r>
            <a:r>
              <a:rPr lang="ru-RU" sz="3200" dirty="0"/>
              <a:t>з </a:t>
            </a:r>
            <a:r>
              <a:rPr lang="ru-RU" sz="3200" dirty="0" err="1"/>
              <a:t>ідеологів</a:t>
            </a:r>
            <a:r>
              <a:rPr lang="ru-RU" sz="3200" dirty="0"/>
              <a:t> </a:t>
            </a:r>
            <a:r>
              <a:rPr lang="ru-RU" sz="3200" dirty="0" err="1"/>
              <a:t>Просвітництва</a:t>
            </a:r>
            <a:r>
              <a:rPr lang="ru-RU" sz="3200" dirty="0"/>
              <a:t> на </a:t>
            </a:r>
            <a:r>
              <a:rPr lang="ru-RU" sz="3200" dirty="0" err="1"/>
              <a:t>Україну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797152"/>
            <a:ext cx="3682752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Народився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81642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 err="1"/>
              <a:t>Полтаві</a:t>
            </a:r>
            <a:r>
              <a:rPr lang="ru-RU" sz="3200" dirty="0"/>
              <a:t> в 1769 </a:t>
            </a:r>
            <a:r>
              <a:rPr lang="ru-RU" sz="3200" dirty="0" err="1"/>
              <a:t>році</a:t>
            </a:r>
            <a:r>
              <a:rPr lang="ru-RU" sz="3200" dirty="0"/>
              <a:t>. </a:t>
            </a:r>
            <a:r>
              <a:rPr lang="ru-RU" sz="3200" dirty="0" err="1"/>
              <a:t>Сім'я</a:t>
            </a:r>
            <a:r>
              <a:rPr lang="ru-RU" sz="3200" dirty="0"/>
              <a:t> </a:t>
            </a:r>
            <a:r>
              <a:rPr lang="ru-RU" sz="3200" dirty="0" err="1"/>
              <a:t>Котляревських</a:t>
            </a:r>
            <a:r>
              <a:rPr lang="ru-RU" sz="3200" dirty="0"/>
              <a:t> </a:t>
            </a:r>
            <a:r>
              <a:rPr lang="ru-RU" sz="3200" dirty="0" err="1"/>
              <a:t>належить</a:t>
            </a:r>
            <a:r>
              <a:rPr lang="ru-RU" sz="3200" dirty="0"/>
              <a:t> до </a:t>
            </a:r>
            <a:r>
              <a:rPr lang="ru-RU" sz="3200" dirty="0" err="1"/>
              <a:t>гетьманський</a:t>
            </a:r>
            <a:r>
              <a:rPr lang="ru-RU" sz="3200" dirty="0"/>
              <a:t> </a:t>
            </a:r>
            <a:r>
              <a:rPr lang="ru-RU" sz="3200" dirty="0" err="1"/>
              <a:t>старшини</a:t>
            </a:r>
            <a:r>
              <a:rPr lang="ru-RU" sz="3200" dirty="0"/>
              <a:t> </a:t>
            </a:r>
            <a:r>
              <a:rPr lang="ru-RU" sz="3200" dirty="0" err="1"/>
              <a:t>пологів</a:t>
            </a:r>
            <a:r>
              <a:rPr lang="ru-RU" sz="32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425081" cy="597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841" y="2276872"/>
            <a:ext cx="4690864" cy="4425355"/>
          </a:xfrm>
        </p:spPr>
        <p:txBody>
          <a:bodyPr/>
          <a:lstStyle/>
          <a:p>
            <a:r>
              <a:rPr lang="ru-RU" sz="2800" dirty="0" err="1"/>
              <a:t>Літературну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розпочав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1794 року</a:t>
            </a:r>
            <a:r>
              <a:rPr lang="ru-RU" sz="2800" dirty="0" smtClean="0"/>
              <a:t>.</a:t>
            </a:r>
          </a:p>
          <a:p>
            <a:r>
              <a:rPr lang="uk-UA" sz="2800" dirty="0"/>
              <a:t>Котляревський - автор «Енеїди</a:t>
            </a:r>
            <a:r>
              <a:rPr lang="uk-UA" sz="2800" dirty="0" smtClean="0"/>
              <a:t>»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12776"/>
            <a:ext cx="4365079" cy="50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529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918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FF00"/>
                </a:solidFill>
              </a:rPr>
              <a:t>Список творів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248472" cy="6381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Перелицьована</a:t>
            </a:r>
            <a:r>
              <a:rPr lang="ru-RU" dirty="0"/>
              <a:t> </a:t>
            </a:r>
            <a:r>
              <a:rPr lang="ru-RU" dirty="0" err="1"/>
              <a:t>Енеїда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Пісня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1805 год пану </a:t>
            </a:r>
            <a:r>
              <a:rPr lang="ru-RU" dirty="0" err="1"/>
              <a:t>нашому</a:t>
            </a:r>
            <a:r>
              <a:rPr lang="ru-RU" dirty="0"/>
              <a:t> і батьку князю </a:t>
            </a:r>
            <a:r>
              <a:rPr lang="ru-RU" dirty="0" err="1"/>
              <a:t>Олексію</a:t>
            </a:r>
            <a:r>
              <a:rPr lang="ru-RU" dirty="0"/>
              <a:t> Борисовичу </a:t>
            </a:r>
            <a:r>
              <a:rPr lang="ru-RU" dirty="0" err="1"/>
              <a:t>Куракіну</a:t>
            </a:r>
            <a:r>
              <a:rPr lang="ru-RU" dirty="0"/>
              <a:t>»</a:t>
            </a:r>
          </a:p>
          <a:p>
            <a:r>
              <a:rPr lang="ru-RU" dirty="0"/>
              <a:t>Записки про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в </a:t>
            </a:r>
            <a:r>
              <a:rPr lang="ru-RU" dirty="0" err="1"/>
              <a:t>турецьку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1806</a:t>
            </a:r>
          </a:p>
          <a:p>
            <a:r>
              <a:rPr lang="ru-RU" dirty="0"/>
              <a:t>«Солдат-</a:t>
            </a:r>
            <a:r>
              <a:rPr lang="ru-RU" dirty="0" err="1"/>
              <a:t>воолшебнік</a:t>
            </a:r>
            <a:r>
              <a:rPr lang="ru-RU" dirty="0"/>
              <a:t>»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</a:t>
            </a:r>
          </a:p>
          <a:p>
            <a:r>
              <a:rPr lang="ru-RU" dirty="0" smtClean="0"/>
              <a:t> «</a:t>
            </a:r>
            <a:r>
              <a:rPr lang="ru-RU" dirty="0"/>
              <a:t>Наталка Полтавка» </a:t>
            </a:r>
          </a:p>
          <a:p>
            <a:r>
              <a:rPr lang="ru-RU" dirty="0"/>
              <a:t>«</a:t>
            </a:r>
            <a:r>
              <a:rPr lang="ru-RU" dirty="0" err="1"/>
              <a:t>Роздуми</a:t>
            </a:r>
            <a:r>
              <a:rPr lang="ru-RU" dirty="0"/>
              <a:t> на </a:t>
            </a:r>
            <a:r>
              <a:rPr lang="ru-RU" dirty="0" err="1"/>
              <a:t>євангеліє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Луки, </a:t>
            </a:r>
            <a:r>
              <a:rPr lang="ru-RU" dirty="0" smtClean="0"/>
              <a:t>ї</a:t>
            </a:r>
          </a:p>
          <a:p>
            <a:r>
              <a:rPr lang="ru-RU" dirty="0"/>
              <a:t> журнал «</a:t>
            </a:r>
            <a:r>
              <a:rPr lang="ru-RU" dirty="0" err="1"/>
              <a:t>Полтавська</a:t>
            </a:r>
            <a:r>
              <a:rPr lang="ru-RU" dirty="0"/>
              <a:t> муха»</a:t>
            </a:r>
          </a:p>
        </p:txBody>
      </p:sp>
    </p:spTree>
    <p:extLst>
      <p:ext uri="{BB962C8B-B14F-4D97-AF65-F5344CB8AC3E}">
        <p14:creationId xmlns:p14="http://schemas.microsoft.com/office/powerpoint/2010/main" val="37335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4456" cy="63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неїда</a:t>
            </a:r>
            <a:endParaRPr lang="ru-RU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050904" cy="44973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Поема «</a:t>
            </a:r>
            <a:r>
              <a:rPr lang="ru-RU" dirty="0" err="1">
                <a:solidFill>
                  <a:schemeClr val="bg1"/>
                </a:solidFill>
              </a:rPr>
              <a:t>Енеїда</a:t>
            </a:r>
            <a:r>
              <a:rPr lang="ru-RU" dirty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видана у 1798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, ставши таким чином </a:t>
            </a:r>
            <a:r>
              <a:rPr lang="ru-RU" dirty="0" err="1">
                <a:solidFill>
                  <a:schemeClr val="bg1"/>
                </a:solidFill>
              </a:rPr>
              <a:t>першою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друкованою</a:t>
            </a:r>
            <a:r>
              <a:rPr lang="ru-RU" dirty="0">
                <a:solidFill>
                  <a:schemeClr val="bg1"/>
                </a:solidFill>
              </a:rPr>
              <a:t> книгою, </a:t>
            </a:r>
            <a:r>
              <a:rPr lang="ru-RU" dirty="0" err="1">
                <a:solidFill>
                  <a:schemeClr val="bg1"/>
                </a:solidFill>
              </a:rPr>
              <a:t>написаною</a:t>
            </a:r>
            <a:r>
              <a:rPr lang="ru-RU" dirty="0">
                <a:solidFill>
                  <a:schemeClr val="bg1"/>
                </a:solidFill>
              </a:rPr>
              <a:t> народною </a:t>
            </a:r>
            <a:r>
              <a:rPr lang="ru-RU" dirty="0" err="1">
                <a:solidFill>
                  <a:schemeClr val="bg1"/>
                </a:solidFill>
              </a:rPr>
              <a:t>українською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мовою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датується</a:t>
            </a:r>
            <a:r>
              <a:rPr lang="ru-RU" dirty="0">
                <a:solidFill>
                  <a:schemeClr val="bg1"/>
                </a:solidFill>
              </a:rPr>
              <a:t> початок </a:t>
            </a:r>
            <a:r>
              <a:rPr lang="ru-RU" dirty="0" err="1">
                <a:solidFill>
                  <a:schemeClr val="bg1"/>
                </a:solidFill>
              </a:rPr>
              <a:t>становлення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розвиток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сучасної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літератури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3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86916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Енеїда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332657"/>
            <a:ext cx="4762872" cy="36003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Уся</a:t>
            </a:r>
            <a:r>
              <a:rPr lang="ru-RU" dirty="0"/>
              <a:t> поема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духовний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Троянці</a:t>
            </a:r>
            <a:r>
              <a:rPr lang="ru-RU" dirty="0"/>
              <a:t> — </a:t>
            </a:r>
            <a:r>
              <a:rPr lang="ru-RU" dirty="0" err="1"/>
              <a:t>носії</a:t>
            </a:r>
            <a:r>
              <a:rPr lang="ru-RU" dirty="0"/>
              <a:t> рис </a:t>
            </a:r>
            <a:r>
              <a:rPr lang="ru-RU" dirty="0" err="1"/>
              <a:t>національного</a:t>
            </a:r>
            <a:r>
              <a:rPr lang="ru-RU" dirty="0"/>
              <a:t> характеру; вони </a:t>
            </a:r>
            <a:r>
              <a:rPr lang="ru-RU" dirty="0" err="1"/>
              <a:t>сміливі</a:t>
            </a:r>
            <a:r>
              <a:rPr lang="ru-RU" dirty="0"/>
              <a:t>, </a:t>
            </a:r>
            <a:r>
              <a:rPr lang="ru-RU" dirty="0" err="1"/>
              <a:t>дужі</a:t>
            </a:r>
            <a:r>
              <a:rPr lang="ru-RU" dirty="0"/>
              <a:t>, </a:t>
            </a:r>
            <a:r>
              <a:rPr lang="ru-RU" dirty="0" err="1"/>
              <a:t>завзяті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на думку автора, </a:t>
            </a:r>
            <a:r>
              <a:rPr lang="ru-RU" dirty="0" err="1"/>
              <a:t>українець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покірний</a:t>
            </a:r>
            <a:r>
              <a:rPr lang="ru-RU" dirty="0"/>
              <a:t>: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чаклунки</a:t>
            </a:r>
            <a:r>
              <a:rPr lang="ru-RU" dirty="0"/>
              <a:t> </a:t>
            </a:r>
            <a:r>
              <a:rPr lang="ru-RU" dirty="0" err="1"/>
              <a:t>Цірцеї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судилася</a:t>
            </a:r>
            <a:r>
              <a:rPr lang="ru-RU" dirty="0"/>
              <a:t> доля вола.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457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5" y="307908"/>
            <a:ext cx="2362572" cy="29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Енеїда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25" y="2060848"/>
            <a:ext cx="5266928" cy="5184576"/>
          </a:xfrm>
        </p:spPr>
        <p:txBody>
          <a:bodyPr>
            <a:normAutofit/>
          </a:bodyPr>
          <a:lstStyle/>
          <a:p>
            <a:r>
              <a:rPr lang="ru-RU" dirty="0"/>
              <a:t>"</a:t>
            </a:r>
            <a:r>
              <a:rPr lang="ru-RU" dirty="0" err="1"/>
              <a:t>Енеїда</a:t>
            </a:r>
            <a:r>
              <a:rPr lang="ru-RU" dirty="0"/>
              <a:t>" написана </a:t>
            </a:r>
            <a:r>
              <a:rPr lang="ru-RU" dirty="0" err="1"/>
              <a:t>чотиристопним</a:t>
            </a:r>
            <a:r>
              <a:rPr lang="ru-RU" dirty="0"/>
              <a:t> ямбом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Енеїда</a:t>
            </a:r>
            <a:r>
              <a:rPr lang="ru-RU" dirty="0"/>
              <a:t>» І. </a:t>
            </a:r>
            <a:r>
              <a:rPr lang="ru-RU" dirty="0" err="1"/>
              <a:t>Котляревського</a:t>
            </a:r>
            <a:r>
              <a:rPr lang="ru-RU" dirty="0"/>
              <a:t> — </a:t>
            </a:r>
            <a:r>
              <a:rPr lang="ru-RU" dirty="0" err="1"/>
              <a:t>твір</a:t>
            </a:r>
            <a:r>
              <a:rPr lang="ru-RU" dirty="0"/>
              <a:t> великого </a:t>
            </a:r>
            <a:r>
              <a:rPr lang="ru-RU" dirty="0" err="1"/>
              <a:t>обсягу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шести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героєм</a:t>
            </a:r>
            <a:r>
              <a:rPr lang="ru-RU" dirty="0"/>
              <a:t> (</a:t>
            </a:r>
            <a:r>
              <a:rPr lang="ru-RU" dirty="0" err="1"/>
              <a:t>Енеєм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віршований</a:t>
            </a:r>
            <a:r>
              <a:rPr lang="ru-RU" dirty="0"/>
              <a:t>; </a:t>
            </a:r>
            <a:r>
              <a:rPr lang="ru-RU" dirty="0" err="1"/>
              <a:t>багатий</a:t>
            </a:r>
            <a:r>
              <a:rPr lang="ru-RU" dirty="0"/>
              <a:t> на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характери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752614" cy="60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</TotalTime>
  <Words>483</Words>
  <Application>Microsoft Office PowerPoint</Application>
  <PresentationFormat>Екран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Паркет</vt:lpstr>
      <vt:lpstr>Іван Котляревський</vt:lpstr>
      <vt:lpstr>План</vt:lpstr>
      <vt:lpstr>Український письменник, автор «Енеїди перелицьованої», першого художнього твору на сучасній українській мові, один з ідеологів Просвітництва на Україну.</vt:lpstr>
      <vt:lpstr>Народився</vt:lpstr>
      <vt:lpstr>Літературна діяльність</vt:lpstr>
      <vt:lpstr>Список творів</vt:lpstr>
      <vt:lpstr>Енеїда</vt:lpstr>
      <vt:lpstr>Енеїда</vt:lpstr>
      <vt:lpstr>Енеїда</vt:lpstr>
      <vt:lpstr>Енеїда</vt:lpstr>
      <vt:lpstr>Пам’ять</vt:lpstr>
      <vt:lpstr>Дати</vt:lpstr>
      <vt:lpstr>Висновки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Котляревський</dc:title>
  <dc:creator>Танюшка</dc:creator>
  <cp:lastModifiedBy>user</cp:lastModifiedBy>
  <cp:revision>8</cp:revision>
  <dcterms:created xsi:type="dcterms:W3CDTF">2011-12-06T20:10:00Z</dcterms:created>
  <dcterms:modified xsi:type="dcterms:W3CDTF">2014-11-13T17:34:15Z</dcterms:modified>
</cp:coreProperties>
</file>