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28" r:id="rId9"/>
    <p:sldMasterId id="2147483840" r:id="rId10"/>
  </p:sldMasterIdLst>
  <p:sldIdLst>
    <p:sldId id="256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4A2942-E5BA-487F-8B7D-44C656D614F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790B14B-51F9-492F-9139-0BAD53219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0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kiev.fotki.yandex.ru/get/3511/panoramakiev.16/0_c780_3c67c1b1_-1-orig" TargetMode="Externa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1571612"/>
            <a:ext cx="3571900" cy="2727184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Тарас Григорович Шевченко (1814-1861)</a:t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uk-UA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иконала:</a:t>
            </a:r>
            <a:r>
              <a:rPr lang="uk-UA" sz="2400" dirty="0" smtClean="0"/>
              <a:t> </a:t>
            </a:r>
            <a:br>
              <a:rPr lang="uk-UA" sz="2400" dirty="0" smtClean="0"/>
            </a:br>
            <a:r>
              <a:rPr lang="uk-UA" sz="1600" dirty="0" err="1" smtClean="0"/>
              <a:t>Ковтонюк</a:t>
            </a:r>
            <a:r>
              <a:rPr lang="uk-UA" sz="1600" dirty="0" smtClean="0"/>
              <a:t> Юлія</a:t>
            </a:r>
            <a:br>
              <a:rPr lang="uk-UA" sz="1600" dirty="0" smtClean="0"/>
            </a:br>
            <a:r>
              <a:rPr lang="uk-UA" sz="1600" dirty="0" smtClean="0"/>
              <a:t>учениця 11 класу</a:t>
            </a:r>
            <a:endParaRPr lang="ru-RU" sz="1600" dirty="0"/>
          </a:p>
        </p:txBody>
      </p:sp>
      <p:pic>
        <p:nvPicPr>
          <p:cNvPr id="3" name="Picture 2" descr="C:\Documents and Settings\Admin\Рабочий стол\Шевченко\shevch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4000528" cy="563399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1161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/>
              <a:t>10 березня 1861 року Тарас Шевченко помер. Похований був на Смоленському кладовищі. Через 2 місяці, виконуючи заповіт поета, друзі перевезли його прах на Україну і поховали на Чернечій (тепер Тарасова) горі біля Канева.</a:t>
            </a:r>
            <a:endParaRPr lang="ru-RU" sz="2000" dirty="0"/>
          </a:p>
        </p:txBody>
      </p:sp>
      <p:pic>
        <p:nvPicPr>
          <p:cNvPr id="4" name="Picture 4" descr="shevchenkotaras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879135"/>
            <a:ext cx="4572032" cy="49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4143404" cy="4357718"/>
          </a:xfrm>
        </p:spPr>
        <p:txBody>
          <a:bodyPr/>
          <a:lstStyle/>
          <a:p>
            <a:r>
              <a:rPr lang="uk-UA" dirty="0" smtClean="0"/>
              <a:t>Пам'ятаймо нашого героя, </a:t>
            </a:r>
            <a:br>
              <a:rPr lang="uk-UA" dirty="0" smtClean="0"/>
            </a:br>
            <a:r>
              <a:rPr lang="uk-UA" dirty="0" smtClean="0"/>
              <a:t>й не забудьмо пом'янути</a:t>
            </a:r>
            <a:br>
              <a:rPr lang="uk-UA" dirty="0" smtClean="0"/>
            </a:br>
            <a:r>
              <a:rPr lang="uk-UA" dirty="0" smtClean="0"/>
              <a:t>незлим тихим словом !  </a:t>
            </a:r>
            <a:endParaRPr lang="ru-RU" dirty="0"/>
          </a:p>
        </p:txBody>
      </p:sp>
      <p:pic>
        <p:nvPicPr>
          <p:cNvPr id="3" name="Picture 4" descr="s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006" y="0"/>
            <a:ext cx="4869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-142900"/>
            <a:ext cx="8572560" cy="13573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3600" dirty="0" smtClean="0"/>
          </a:p>
          <a:p>
            <a:pPr marL="0" indent="0">
              <a:buNone/>
            </a:pP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Тарас Шевченко народився 9 березня 1814 року в селі Моринці. Зараз його домівка вважається музеєм.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C:\Documents and Settings\Admin\Рабочий стол\Шевченко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57430"/>
            <a:ext cx="6350000" cy="42545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8041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857232"/>
            <a:ext cx="2928958" cy="3500462"/>
          </a:xfrm>
        </p:spPr>
        <p:txBody>
          <a:bodyPr>
            <a:normAutofit/>
          </a:bodyPr>
          <a:lstStyle/>
          <a:p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C:\Documents and Settings\Admin\Рабочий стол\Шевченко\anna_zakrevsk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6"/>
            <a:ext cx="4351358" cy="5798185"/>
          </a:xfrm>
          <a:prstGeom prst="rect">
            <a:avLst/>
          </a:prstGeom>
          <a:noFill/>
        </p:spPr>
      </p:pic>
      <p:sp>
        <p:nvSpPr>
          <p:cNvPr id="5" name="Сердце 4"/>
          <p:cNvSpPr/>
          <p:nvPr/>
        </p:nvSpPr>
        <p:spPr>
          <a:xfrm>
            <a:off x="142844" y="1357298"/>
            <a:ext cx="4357718" cy="37147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Оксана Коваленко – </a:t>
            </a:r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перша кохана поета.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7669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285728"/>
            <a:ext cx="6143668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</a:t>
            </a:r>
            <a:endParaRPr lang="ru-RU" sz="2400" dirty="0"/>
          </a:p>
        </p:txBody>
      </p:sp>
      <p:pic>
        <p:nvPicPr>
          <p:cNvPr id="4" name="Picture 4" descr="Видубецький монастир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357430"/>
            <a:ext cx="6286544" cy="436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14414" y="285728"/>
            <a:ext cx="5929354" cy="15716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Наприкінці 1828 року Тараса взято до поміщицького двору В. </a:t>
            </a:r>
            <a:r>
              <a:rPr lang="uk-UA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Енгельгардта</a:t>
            </a:r>
            <a:r>
              <a:rPr lang="uk-UA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що у Вільшані.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5917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14290"/>
            <a:ext cx="8715404" cy="171451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2400" b="1" dirty="0" smtClean="0">
                <a:ln/>
                <a:solidFill>
                  <a:schemeClr val="accent3"/>
                </a:solidFill>
                <a:latin typeface="Garamond" pitchFamily="18" charset="0"/>
              </a:rPr>
              <a:t>Згодом відбувається знайомство Шевченка з К. Брюлловим і В. Жуковським. Вражені гіркою долею талановитого юнака, вони 1838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Garamond" pitchFamily="18" charset="0"/>
              </a:rPr>
              <a:t>р.</a:t>
            </a:r>
            <a:r>
              <a:rPr lang="uk-UA" sz="2400" b="1" dirty="0" smtClean="0">
                <a:ln/>
                <a:solidFill>
                  <a:schemeClr val="accent3"/>
                </a:solidFill>
                <a:latin typeface="Garamond" pitchFamily="18" charset="0"/>
              </a:rPr>
              <a:t> викупляють його з кріпацтва.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4" descr="1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32976"/>
            <a:ext cx="3929090" cy="479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194354801_ton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47773"/>
            <a:ext cx="3571900" cy="47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6296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4" y="1142984"/>
            <a:ext cx="2928958" cy="2357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18 квітня 1840 року з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являється перша збірка Шевченка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“Кобзар”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Admin\Рабочий стол\Шевченко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71942"/>
            <a:ext cx="1224300" cy="1731936"/>
          </a:xfrm>
          <a:prstGeom prst="rect">
            <a:avLst/>
          </a:prstGeom>
          <a:noFill/>
        </p:spPr>
      </p:pic>
      <p:pic>
        <p:nvPicPr>
          <p:cNvPr id="5" name="Picture 5" descr="300px-First_Kobz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42918"/>
            <a:ext cx="4584657" cy="39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079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642918"/>
            <a:ext cx="3857652" cy="314327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Garamond" pitchFamily="18" charset="0"/>
              </a:rPr>
              <a:t>1844</a:t>
            </a:r>
            <a:r>
              <a:rPr lang="ru-RU" sz="2400" b="1" dirty="0" smtClean="0">
                <a:latin typeface="Garamond" pitchFamily="18" charset="0"/>
              </a:rPr>
              <a:t>р.</a:t>
            </a:r>
            <a:r>
              <a:rPr lang="uk-UA" sz="2400" b="1" dirty="0" smtClean="0">
                <a:latin typeface="Garamond" pitchFamily="18" charset="0"/>
              </a:rPr>
              <a:t> вийшло друге видання </a:t>
            </a:r>
            <a:r>
              <a:rPr lang="uk-UA" sz="2400" b="1" dirty="0" err="1" smtClean="0">
                <a:latin typeface="Garamond" pitchFamily="18" charset="0"/>
              </a:rPr>
              <a:t>“Кобзаря”</a:t>
            </a:r>
            <a:r>
              <a:rPr lang="uk-UA" sz="2400" b="1" dirty="0" smtClean="0">
                <a:latin typeface="Garamond" pitchFamily="18" charset="0"/>
              </a:rPr>
              <a:t>. Т</a:t>
            </a:r>
            <a:r>
              <a:rPr lang="uk-UA" sz="2400" b="1" dirty="0" smtClean="0">
                <a:latin typeface="Garamond" pitchFamily="18" charset="0"/>
              </a:rPr>
              <a:t>вори якого належать </a:t>
            </a:r>
            <a:r>
              <a:rPr lang="uk-UA" sz="2400" b="1" dirty="0" smtClean="0">
                <a:latin typeface="Garamond" pitchFamily="18" charset="0"/>
              </a:rPr>
              <a:t>до раннього періоду творчості Шевченка, коли він усвідомлював себе як </a:t>
            </a:r>
            <a:r>
              <a:rPr lang="uk-UA" sz="2400" b="1" dirty="0" err="1" smtClean="0">
                <a:latin typeface="Garamond" pitchFamily="18" charset="0"/>
              </a:rPr>
              <a:t>“мужицький</a:t>
            </a:r>
            <a:r>
              <a:rPr lang="uk-UA" sz="2400" b="1" dirty="0" smtClean="0">
                <a:latin typeface="Garamond" pitchFamily="18" charset="0"/>
              </a:rPr>
              <a:t> </a:t>
            </a:r>
            <a:r>
              <a:rPr lang="uk-UA" sz="2400" b="1" dirty="0" err="1" smtClean="0">
                <a:latin typeface="Garamond" pitchFamily="18" charset="0"/>
              </a:rPr>
              <a:t>поет”</a:t>
            </a:r>
            <a:r>
              <a:rPr lang="uk-UA" sz="2400" b="1" dirty="0" smtClean="0">
                <a:latin typeface="Garamond" pitchFamily="18" charset="0"/>
              </a:rPr>
              <a:t> і поет-патріот.</a:t>
            </a:r>
            <a:endParaRPr lang="ru-RU" sz="2400" dirty="0"/>
          </a:p>
        </p:txBody>
      </p:sp>
      <p:pic>
        <p:nvPicPr>
          <p:cNvPr id="5" name="Picture 12" descr="466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00042"/>
            <a:ext cx="448733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5539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143932" cy="100013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uk-UA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uk-UA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алановитим був Шевченко і у малюванні </a:t>
            </a:r>
            <a:endParaRPr lang="ru-RU" sz="3200" dirty="0"/>
          </a:p>
        </p:txBody>
      </p:sp>
      <p:pic>
        <p:nvPicPr>
          <p:cNvPr id="4" name="Picture 4" descr="ShevchenkoTaras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3630607" cy="487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3726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Garamond" pitchFamily="18" charset="0"/>
              </a:rPr>
              <a:t>Успішно працює він і в жанрі </a:t>
            </a:r>
            <a:r>
              <a:rPr lang="uk-UA" sz="3600" b="1" dirty="0" smtClean="0">
                <a:latin typeface="Garamond" pitchFamily="18" charset="0"/>
              </a:rPr>
              <a:t>портрета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92933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Garamond" pitchFamily="18" charset="0"/>
              </a:rPr>
              <a:t>М. Лунін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5929330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Garamond" pitchFamily="18" charset="0"/>
              </a:rPr>
              <a:t>А. Лагода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857892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Garamond" pitchFamily="18" charset="0"/>
              </a:rPr>
              <a:t>Автопортрет</a:t>
            </a:r>
            <a:endParaRPr lang="ru-RU" dirty="0"/>
          </a:p>
        </p:txBody>
      </p:sp>
      <p:pic>
        <p:nvPicPr>
          <p:cNvPr id="9" name="Picture 5" descr="lunin-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309708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0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214554"/>
            <a:ext cx="266471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1111-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2742" y="2214554"/>
            <a:ext cx="2786976" cy="36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1771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3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4|4.6|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163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Трек</vt:lpstr>
      <vt:lpstr>Апекс</vt:lpstr>
      <vt:lpstr>Поток</vt:lpstr>
      <vt:lpstr>1_Трек</vt:lpstr>
      <vt:lpstr>Бумажная</vt:lpstr>
      <vt:lpstr>Изящная</vt:lpstr>
      <vt:lpstr>Эркер</vt:lpstr>
      <vt:lpstr>Официальная</vt:lpstr>
      <vt:lpstr>Метро</vt:lpstr>
      <vt:lpstr>1_Изящная</vt:lpstr>
      <vt:lpstr>Тарас Григорович Шевченко (1814-1861)  Виконала:  Ковтонюк Юлія учениця 11 класу</vt:lpstr>
      <vt:lpstr>Слайд 2</vt:lpstr>
      <vt:lpstr>Слайд 3</vt:lpstr>
      <vt:lpstr>Слайд 4</vt:lpstr>
      <vt:lpstr>Слайд 5</vt:lpstr>
      <vt:lpstr>Слайд 6</vt:lpstr>
      <vt:lpstr>1844р. вийшло друге видання “Кобзаря”. Твори якого належать до раннього періоду творчості Шевченка, коли він усвідомлював себе як “мужицький поет” і поет-патріот.</vt:lpstr>
      <vt:lpstr> Талановитим був Шевченко і у малюванні </vt:lpstr>
      <vt:lpstr>Успішно працює він і в жанрі портрета</vt:lpstr>
      <vt:lpstr>10 березня 1861 року Тарас Шевченко помер. Похований був на Смоленському кладовищі. Через 2 місяці, виконуючи заповіт поета, друзі перевезли його прах на Україну і поховали на Чернечій (тепер Тарасова) горі біля Канева.</vt:lpstr>
      <vt:lpstr>Пам'ятаймо нашого героя,  й не забудьмо пом'янути незлим тихим словом 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Taras Shevchenko</dc:title>
  <dc:creator>User</dc:creator>
  <cp:lastModifiedBy>Admin</cp:lastModifiedBy>
  <cp:revision>21</cp:revision>
  <dcterms:created xsi:type="dcterms:W3CDTF">2013-12-08T12:24:36Z</dcterms:created>
  <dcterms:modified xsi:type="dcterms:W3CDTF">2014-02-18T20:03:39Z</dcterms:modified>
</cp:coreProperties>
</file>