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92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84000"/>
            <a:grayscl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1E9274"/>
                </a:solidFill>
              </a:rPr>
              <a:t>Тема:</a:t>
            </a:r>
            <a:r>
              <a:rPr lang="uk-UA" dirty="0" smtClean="0">
                <a:solidFill>
                  <a:srgbClr val="1E9274"/>
                </a:solidFill>
              </a:rPr>
              <a:t>” </a:t>
            </a:r>
            <a:r>
              <a:rPr lang="ru-RU" dirty="0" smtClean="0">
                <a:solidFill>
                  <a:srgbClr val="1E9274"/>
                </a:solidFill>
              </a:rPr>
              <a:t>Любовники Марко </a:t>
            </a:r>
            <a:r>
              <a:rPr lang="ru-RU" dirty="0" err="1" smtClean="0">
                <a:solidFill>
                  <a:srgbClr val="1E9274"/>
                </a:solidFill>
              </a:rPr>
              <a:t>Вовчок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uk-UA" dirty="0" smtClean="0">
                <a:solidFill>
                  <a:srgbClr val="1E9274"/>
                </a:solidFill>
              </a:rPr>
              <a:t>”</a:t>
            </a:r>
            <a:endParaRPr lang="ru-RU" dirty="0">
              <a:solidFill>
                <a:srgbClr val="1E9274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>
                <a:solidFill>
                  <a:srgbClr val="1E9274"/>
                </a:solidFill>
              </a:rPr>
              <a:t>     </a:t>
            </a:r>
            <a:r>
              <a:rPr lang="ru-RU" dirty="0" err="1" smtClean="0">
                <a:solidFill>
                  <a:srgbClr val="1E9274"/>
                </a:solidFill>
              </a:rPr>
              <a:t>Що</a:t>
            </a:r>
            <a:r>
              <a:rPr lang="ru-RU" dirty="0" smtClean="0">
                <a:solidFill>
                  <a:srgbClr val="1E9274"/>
                </a:solidFill>
              </a:rPr>
              <a:t> ми </a:t>
            </a:r>
            <a:r>
              <a:rPr lang="ru-RU" dirty="0" err="1" smtClean="0">
                <a:solidFill>
                  <a:srgbClr val="1E9274"/>
                </a:solidFill>
              </a:rPr>
              <a:t>знаємо</a:t>
            </a:r>
            <a:r>
              <a:rPr lang="ru-RU" dirty="0" smtClean="0">
                <a:solidFill>
                  <a:srgbClr val="1E9274"/>
                </a:solidFill>
              </a:rPr>
              <a:t> про </a:t>
            </a:r>
            <a:r>
              <a:rPr lang="ru-RU" dirty="0" err="1" smtClean="0">
                <a:solidFill>
                  <a:srgbClr val="1E9274"/>
                </a:solidFill>
              </a:rPr>
              <a:t>особисте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життя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письменниці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з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чоловічим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псевдонімом</a:t>
            </a:r>
            <a:r>
              <a:rPr lang="ru-RU" dirty="0" smtClean="0">
                <a:solidFill>
                  <a:srgbClr val="1E9274"/>
                </a:solidFill>
              </a:rPr>
              <a:t> Марко </a:t>
            </a:r>
            <a:r>
              <a:rPr lang="ru-RU" dirty="0" err="1" smtClean="0">
                <a:solidFill>
                  <a:srgbClr val="1E9274"/>
                </a:solidFill>
              </a:rPr>
              <a:t>Вовчок</a:t>
            </a:r>
            <a:r>
              <a:rPr lang="ru-RU" dirty="0" smtClean="0">
                <a:solidFill>
                  <a:srgbClr val="1E9274"/>
                </a:solidFill>
              </a:rPr>
              <a:t>, </a:t>
            </a:r>
            <a:r>
              <a:rPr lang="ru-RU" dirty="0" err="1" smtClean="0">
                <a:solidFill>
                  <a:srgbClr val="1E9274"/>
                </a:solidFill>
              </a:rPr>
              <a:t>крім</a:t>
            </a:r>
            <a:r>
              <a:rPr lang="ru-RU" dirty="0" smtClean="0">
                <a:solidFill>
                  <a:srgbClr val="1E9274"/>
                </a:solidFill>
              </a:rPr>
              <a:t> того, </a:t>
            </a:r>
            <a:r>
              <a:rPr lang="ru-RU" dirty="0" err="1" smtClean="0">
                <a:solidFill>
                  <a:srgbClr val="1E9274"/>
                </a:solidFill>
              </a:rPr>
              <a:t>що</a:t>
            </a:r>
            <a:r>
              <a:rPr lang="ru-RU" dirty="0" smtClean="0">
                <a:solidFill>
                  <a:srgbClr val="1E9274"/>
                </a:solidFill>
              </a:rPr>
              <a:t> нам </a:t>
            </a:r>
            <a:r>
              <a:rPr lang="ru-RU" dirty="0" err="1" smtClean="0">
                <a:solidFill>
                  <a:srgbClr val="1E9274"/>
                </a:solidFill>
              </a:rPr>
              <a:t>розповідає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шкільна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програма</a:t>
            </a:r>
            <a:r>
              <a:rPr lang="ru-RU" dirty="0" smtClean="0">
                <a:solidFill>
                  <a:srgbClr val="1E9274"/>
                </a:solidFill>
              </a:rPr>
              <a:t>? Напевно </a:t>
            </a:r>
            <a:r>
              <a:rPr lang="ru-RU" dirty="0" err="1" smtClean="0">
                <a:solidFill>
                  <a:srgbClr val="1E9274"/>
                </a:solidFill>
              </a:rPr>
              <a:t>нічого</a:t>
            </a:r>
            <a:r>
              <a:rPr lang="ru-RU" dirty="0" smtClean="0">
                <a:solidFill>
                  <a:srgbClr val="1E9274"/>
                </a:solidFill>
              </a:rPr>
              <a:t>. </a:t>
            </a:r>
            <a:r>
              <a:rPr lang="ru-RU" dirty="0" err="1" smtClean="0">
                <a:solidFill>
                  <a:srgbClr val="1E9274"/>
                </a:solidFill>
              </a:rPr>
              <a:t>Однак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її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бурхливого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особистого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життя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може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позаздрити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навіть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цариця</a:t>
            </a:r>
            <a:r>
              <a:rPr lang="ru-RU" dirty="0" smtClean="0">
                <a:solidFill>
                  <a:srgbClr val="1E9274"/>
                </a:solidFill>
              </a:rPr>
              <a:t> Катерина </a:t>
            </a:r>
            <a:r>
              <a:rPr lang="en-US" dirty="0" smtClean="0">
                <a:solidFill>
                  <a:srgbClr val="1E9274"/>
                </a:solidFill>
              </a:rPr>
              <a:t>II, </a:t>
            </a:r>
            <a:r>
              <a:rPr lang="ru-RU" dirty="0" smtClean="0">
                <a:solidFill>
                  <a:srgbClr val="1E9274"/>
                </a:solidFill>
              </a:rPr>
              <a:t>як </a:t>
            </a:r>
            <a:r>
              <a:rPr lang="ru-RU" dirty="0" err="1" smtClean="0">
                <a:solidFill>
                  <a:srgbClr val="1E9274"/>
                </a:solidFill>
              </a:rPr>
              <a:t>вважають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деякі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дослідники</a:t>
            </a:r>
            <a:r>
              <a:rPr lang="ru-RU" dirty="0" smtClean="0">
                <a:solidFill>
                  <a:srgbClr val="1E9274"/>
                </a:solidFill>
              </a:rPr>
              <a:t>.</a:t>
            </a:r>
            <a:endParaRPr lang="ru-RU" dirty="0">
              <a:solidFill>
                <a:srgbClr val="1E927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err="1" smtClean="0">
                <a:solidFill>
                  <a:srgbClr val="1E9274"/>
                </a:solidFill>
              </a:rPr>
              <a:t>Занепад</a:t>
            </a:r>
            <a:r>
              <a:rPr lang="ru-RU" sz="4800" dirty="0" smtClean="0">
                <a:solidFill>
                  <a:srgbClr val="1E9274"/>
                </a:solidFill>
              </a:rPr>
              <a:t> у </a:t>
            </a:r>
            <a:r>
              <a:rPr lang="ru-RU" sz="4800" dirty="0" err="1" smtClean="0">
                <a:solidFill>
                  <a:srgbClr val="1E9274"/>
                </a:solidFill>
              </a:rPr>
              <a:t>кар'єрі</a:t>
            </a:r>
            <a:endParaRPr lang="ru-RU" sz="4800" dirty="0">
              <a:solidFill>
                <a:srgbClr val="1E9274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>
                <a:solidFill>
                  <a:srgbClr val="1E9274"/>
                </a:solidFill>
              </a:rPr>
              <a:t>     А ось люди про </a:t>
            </a:r>
            <a:r>
              <a:rPr lang="ru-RU" dirty="0" err="1" smtClean="0">
                <a:solidFill>
                  <a:srgbClr val="1E9274"/>
                </a:solidFill>
              </a:rPr>
              <a:t>неї</a:t>
            </a:r>
            <a:r>
              <a:rPr lang="ru-RU" dirty="0" smtClean="0">
                <a:solidFill>
                  <a:srgbClr val="1E9274"/>
                </a:solidFill>
              </a:rPr>
              <a:t> говорили </a:t>
            </a:r>
            <a:r>
              <a:rPr lang="ru-RU" dirty="0" err="1" smtClean="0">
                <a:solidFill>
                  <a:srgbClr val="1E9274"/>
                </a:solidFill>
              </a:rPr>
              <a:t>багато</a:t>
            </a:r>
            <a:r>
              <a:rPr lang="ru-RU" dirty="0" smtClean="0">
                <a:solidFill>
                  <a:srgbClr val="1E9274"/>
                </a:solidFill>
              </a:rPr>
              <a:t>: </a:t>
            </a:r>
            <a:r>
              <a:rPr lang="ru-RU" dirty="0" err="1" smtClean="0">
                <a:solidFill>
                  <a:srgbClr val="1E9274"/>
                </a:solidFill>
              </a:rPr>
              <a:t>спочатку</a:t>
            </a:r>
            <a:r>
              <a:rPr lang="ru-RU" dirty="0" smtClean="0">
                <a:solidFill>
                  <a:srgbClr val="1E9274"/>
                </a:solidFill>
              </a:rPr>
              <a:t> смерть </a:t>
            </a:r>
            <a:r>
              <a:rPr lang="ru-RU" dirty="0" err="1" smtClean="0">
                <a:solidFill>
                  <a:srgbClr val="1E9274"/>
                </a:solidFill>
              </a:rPr>
              <a:t>Олександра</a:t>
            </a:r>
            <a:r>
              <a:rPr lang="ru-RU" dirty="0" smtClean="0">
                <a:solidFill>
                  <a:srgbClr val="1E9274"/>
                </a:solidFill>
              </a:rPr>
              <a:t>, </a:t>
            </a:r>
            <a:r>
              <a:rPr lang="ru-RU" dirty="0" err="1" smtClean="0">
                <a:solidFill>
                  <a:srgbClr val="1E9274"/>
                </a:solidFill>
              </a:rPr>
              <a:t>потім</a:t>
            </a:r>
            <a:r>
              <a:rPr lang="ru-RU" dirty="0" smtClean="0">
                <a:solidFill>
                  <a:srgbClr val="1E9274"/>
                </a:solidFill>
              </a:rPr>
              <a:t> - </a:t>
            </a:r>
            <a:r>
              <a:rPr lang="ru-RU" dirty="0" err="1" smtClean="0">
                <a:solidFill>
                  <a:srgbClr val="1E9274"/>
                </a:solidFill>
              </a:rPr>
              <a:t>Опанас</a:t>
            </a:r>
            <a:r>
              <a:rPr lang="ru-RU" dirty="0" smtClean="0">
                <a:solidFill>
                  <a:srgbClr val="1E9274"/>
                </a:solidFill>
              </a:rPr>
              <a:t> Маркович, через </a:t>
            </a:r>
            <a:r>
              <a:rPr lang="ru-RU" dirty="0" err="1" smtClean="0">
                <a:solidFill>
                  <a:srgbClr val="1E9274"/>
                </a:solidFill>
              </a:rPr>
              <a:t>невзаємне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кохання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закінчив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життя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самогубством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вчений-хімік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Віктор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Олевінскій</a:t>
            </a:r>
            <a:r>
              <a:rPr lang="ru-RU" dirty="0" smtClean="0">
                <a:solidFill>
                  <a:srgbClr val="1E9274"/>
                </a:solidFill>
              </a:rPr>
              <a:t>, а </a:t>
            </a:r>
            <a:r>
              <a:rPr lang="ru-RU" dirty="0" err="1" smtClean="0">
                <a:solidFill>
                  <a:srgbClr val="1E9274"/>
                </a:solidFill>
              </a:rPr>
              <a:t>тепер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ще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й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ця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трагедія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з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Віктором</a:t>
            </a:r>
            <a:r>
              <a:rPr lang="ru-RU" dirty="0" smtClean="0">
                <a:solidFill>
                  <a:srgbClr val="1E9274"/>
                </a:solidFill>
              </a:rPr>
              <a:t> ... </a:t>
            </a:r>
            <a:r>
              <a:rPr lang="ru-RU" dirty="0" err="1" smtClean="0">
                <a:solidFill>
                  <a:srgbClr val="1E9274"/>
                </a:solidFill>
              </a:rPr>
              <a:t>Після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смерті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Писарєва</a:t>
            </a:r>
            <a:r>
              <a:rPr lang="ru-RU" dirty="0" smtClean="0">
                <a:solidFill>
                  <a:srgbClr val="1E9274"/>
                </a:solidFill>
              </a:rPr>
              <a:t> у </a:t>
            </a:r>
            <a:r>
              <a:rPr lang="ru-RU" dirty="0" err="1" smtClean="0">
                <a:solidFill>
                  <a:srgbClr val="1E9274"/>
                </a:solidFill>
              </a:rPr>
              <a:t>неї</a:t>
            </a:r>
            <a:r>
              <a:rPr lang="ru-RU" dirty="0" smtClean="0">
                <a:solidFill>
                  <a:srgbClr val="1E9274"/>
                </a:solidFill>
              </a:rPr>
              <a:t> наступила темна </a:t>
            </a:r>
            <a:r>
              <a:rPr lang="ru-RU" dirty="0" err="1" smtClean="0">
                <a:solidFill>
                  <a:srgbClr val="1E9274"/>
                </a:solidFill>
              </a:rPr>
              <a:t>смуга</a:t>
            </a:r>
            <a:r>
              <a:rPr lang="ru-RU" dirty="0" smtClean="0">
                <a:solidFill>
                  <a:srgbClr val="1E9274"/>
                </a:solidFill>
              </a:rPr>
              <a:t> в </a:t>
            </a:r>
            <a:r>
              <a:rPr lang="ru-RU" dirty="0" err="1" smtClean="0">
                <a:solidFill>
                  <a:srgbClr val="1E9274"/>
                </a:solidFill>
              </a:rPr>
              <a:t>кар'єрі</a:t>
            </a:r>
            <a:r>
              <a:rPr lang="ru-RU" dirty="0" smtClean="0">
                <a:solidFill>
                  <a:srgbClr val="1E9274"/>
                </a:solidFill>
              </a:rPr>
              <a:t>. У </a:t>
            </a:r>
            <a:r>
              <a:rPr lang="ru-RU" dirty="0" err="1" smtClean="0">
                <a:solidFill>
                  <a:srgbClr val="1E9274"/>
                </a:solidFill>
              </a:rPr>
              <a:t>Петербурзі</a:t>
            </a:r>
            <a:r>
              <a:rPr lang="ru-RU" dirty="0" smtClean="0">
                <a:solidFill>
                  <a:srgbClr val="1E9274"/>
                </a:solidFill>
              </a:rPr>
              <a:t> вона </a:t>
            </a:r>
            <a:r>
              <a:rPr lang="ru-RU" dirty="0" err="1" smtClean="0">
                <a:solidFill>
                  <a:srgbClr val="1E9274"/>
                </a:solidFill>
              </a:rPr>
              <a:t>організувала</a:t>
            </a:r>
            <a:r>
              <a:rPr lang="ru-RU" dirty="0" smtClean="0">
                <a:solidFill>
                  <a:srgbClr val="1E9274"/>
                </a:solidFill>
              </a:rPr>
              <a:t> журнал «</a:t>
            </a:r>
            <a:r>
              <a:rPr lang="ru-RU" dirty="0" err="1" smtClean="0">
                <a:solidFill>
                  <a:srgbClr val="1E9274"/>
                </a:solidFill>
              </a:rPr>
              <a:t>Кращі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переклади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іноземних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письменників</a:t>
            </a:r>
            <a:r>
              <a:rPr lang="ru-RU" dirty="0" smtClean="0">
                <a:solidFill>
                  <a:srgbClr val="1E9274"/>
                </a:solidFill>
              </a:rPr>
              <a:t>». </a:t>
            </a:r>
            <a:r>
              <a:rPr lang="ru-RU" dirty="0" err="1" smtClean="0">
                <a:solidFill>
                  <a:srgbClr val="1E9274"/>
                </a:solidFill>
              </a:rPr>
              <a:t>Її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звинувачують</a:t>
            </a:r>
            <a:r>
              <a:rPr lang="ru-RU" dirty="0" smtClean="0">
                <a:solidFill>
                  <a:srgbClr val="1E9274"/>
                </a:solidFill>
              </a:rPr>
              <a:t> у </a:t>
            </a:r>
            <a:r>
              <a:rPr lang="ru-RU" dirty="0" err="1" smtClean="0">
                <a:solidFill>
                  <a:srgbClr val="1E9274"/>
                </a:solidFill>
              </a:rPr>
              <a:t>плагіаті</a:t>
            </a:r>
            <a:r>
              <a:rPr lang="ru-RU" dirty="0" smtClean="0">
                <a:solidFill>
                  <a:srgbClr val="1E9274"/>
                </a:solidFill>
              </a:rPr>
              <a:t>, вона </a:t>
            </a:r>
            <a:r>
              <a:rPr lang="ru-RU" dirty="0" err="1" smtClean="0">
                <a:solidFill>
                  <a:srgbClr val="1E9274"/>
                </a:solidFill>
              </a:rPr>
              <a:t>втрачає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і</a:t>
            </a:r>
            <a:r>
              <a:rPr lang="ru-RU" dirty="0" smtClean="0">
                <a:solidFill>
                  <a:srgbClr val="1E9274"/>
                </a:solidFill>
              </a:rPr>
              <a:t> роботу, </a:t>
            </a:r>
            <a:r>
              <a:rPr lang="ru-RU" dirty="0" err="1" smtClean="0">
                <a:solidFill>
                  <a:srgbClr val="1E9274"/>
                </a:solidFill>
              </a:rPr>
              <a:t>і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друзів</a:t>
            </a:r>
            <a:r>
              <a:rPr lang="ru-RU" dirty="0" smtClean="0">
                <a:solidFill>
                  <a:srgbClr val="1E9274"/>
                </a:solidFill>
              </a:rPr>
              <a:t>...</a:t>
            </a:r>
            <a:endParaRPr lang="ru-RU" dirty="0">
              <a:solidFill>
                <a:srgbClr val="1E927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err="1" smtClean="0">
                <a:solidFill>
                  <a:srgbClr val="1E9274"/>
                </a:solidFill>
              </a:rPr>
              <a:t>Другий</a:t>
            </a:r>
            <a:r>
              <a:rPr lang="ru-RU" sz="4800" dirty="0" smtClean="0">
                <a:solidFill>
                  <a:srgbClr val="1E9274"/>
                </a:solidFill>
              </a:rPr>
              <a:t> </a:t>
            </a:r>
            <a:r>
              <a:rPr lang="uk-UA" sz="4800" dirty="0" smtClean="0">
                <a:solidFill>
                  <a:srgbClr val="1E9274"/>
                </a:solidFill>
              </a:rPr>
              <a:t>чоловік</a:t>
            </a:r>
            <a:endParaRPr lang="ru-RU" sz="4800" dirty="0">
              <a:solidFill>
                <a:srgbClr val="1E9274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800" dirty="0" smtClean="0">
                <a:solidFill>
                  <a:srgbClr val="1E9274"/>
                </a:solidFill>
              </a:rPr>
              <a:t>     </a:t>
            </a:r>
            <a:r>
              <a:rPr lang="ru-RU" sz="2800" dirty="0" err="1" smtClean="0">
                <a:solidFill>
                  <a:srgbClr val="1E9274"/>
                </a:solidFill>
              </a:rPr>
              <a:t>Щоб</a:t>
            </a:r>
            <a:r>
              <a:rPr lang="ru-RU" sz="2800" dirty="0" smtClean="0">
                <a:solidFill>
                  <a:srgbClr val="1E9274"/>
                </a:solidFill>
              </a:rPr>
              <a:t> </a:t>
            </a:r>
            <a:r>
              <a:rPr lang="ru-RU" sz="2800" dirty="0" err="1" smtClean="0">
                <a:solidFill>
                  <a:srgbClr val="1E9274"/>
                </a:solidFill>
              </a:rPr>
              <a:t>підтримати</a:t>
            </a:r>
            <a:r>
              <a:rPr lang="ru-RU" sz="2800" dirty="0" smtClean="0">
                <a:solidFill>
                  <a:srgbClr val="1E9274"/>
                </a:solidFill>
              </a:rPr>
              <a:t>, до </a:t>
            </a:r>
            <a:r>
              <a:rPr lang="ru-RU" sz="2800" dirty="0" err="1" smtClean="0">
                <a:solidFill>
                  <a:srgbClr val="1E9274"/>
                </a:solidFill>
              </a:rPr>
              <a:t>неї</a:t>
            </a:r>
            <a:r>
              <a:rPr lang="ru-RU" sz="2800" dirty="0" smtClean="0">
                <a:solidFill>
                  <a:srgbClr val="1E9274"/>
                </a:solidFill>
              </a:rPr>
              <a:t> </a:t>
            </a:r>
            <a:r>
              <a:rPr lang="ru-RU" sz="2800" dirty="0" err="1" smtClean="0">
                <a:solidFill>
                  <a:srgbClr val="1E9274"/>
                </a:solidFill>
              </a:rPr>
              <a:t>приїжджає</a:t>
            </a:r>
            <a:r>
              <a:rPr lang="ru-RU" sz="2800" dirty="0" smtClean="0">
                <a:solidFill>
                  <a:srgbClr val="1E9274"/>
                </a:solidFill>
              </a:rPr>
              <a:t> </a:t>
            </a:r>
            <a:r>
              <a:rPr lang="ru-RU" sz="2800" dirty="0" err="1" smtClean="0">
                <a:solidFill>
                  <a:srgbClr val="1E9274"/>
                </a:solidFill>
              </a:rPr>
              <a:t>син</a:t>
            </a:r>
            <a:r>
              <a:rPr lang="ru-RU" sz="2800" dirty="0" smtClean="0">
                <a:solidFill>
                  <a:srgbClr val="1E9274"/>
                </a:solidFill>
              </a:rPr>
              <a:t> Богдан </a:t>
            </a:r>
            <a:r>
              <a:rPr lang="ru-RU" sz="2800" dirty="0" err="1" smtClean="0">
                <a:solidFill>
                  <a:srgbClr val="1E9274"/>
                </a:solidFill>
              </a:rPr>
              <a:t>із</a:t>
            </a:r>
            <a:r>
              <a:rPr lang="ru-RU" sz="2800" dirty="0" smtClean="0">
                <a:solidFill>
                  <a:srgbClr val="1E9274"/>
                </a:solidFill>
              </a:rPr>
              <a:t> </a:t>
            </a:r>
            <a:r>
              <a:rPr lang="ru-RU" sz="2800" dirty="0" err="1" smtClean="0">
                <a:solidFill>
                  <a:srgbClr val="1E9274"/>
                </a:solidFill>
              </a:rPr>
              <a:t>своїм</a:t>
            </a:r>
            <a:r>
              <a:rPr lang="ru-RU" sz="2800" dirty="0" smtClean="0">
                <a:solidFill>
                  <a:srgbClr val="1E9274"/>
                </a:solidFill>
              </a:rPr>
              <a:t> другом </a:t>
            </a:r>
            <a:r>
              <a:rPr lang="ru-RU" sz="2800" dirty="0" err="1" smtClean="0">
                <a:solidFill>
                  <a:srgbClr val="1E9274"/>
                </a:solidFill>
              </a:rPr>
              <a:t>Михайлом</a:t>
            </a:r>
            <a:r>
              <a:rPr lang="ru-RU" sz="2800" dirty="0" smtClean="0">
                <a:solidFill>
                  <a:srgbClr val="1E9274"/>
                </a:solidFill>
              </a:rPr>
              <a:t> </a:t>
            </a:r>
            <a:r>
              <a:rPr lang="ru-RU" sz="2800" dirty="0" err="1" smtClean="0">
                <a:solidFill>
                  <a:srgbClr val="1E9274"/>
                </a:solidFill>
              </a:rPr>
              <a:t>Лобач-Жученко</a:t>
            </a:r>
            <a:r>
              <a:rPr lang="ru-RU" sz="2800" dirty="0" smtClean="0">
                <a:solidFill>
                  <a:srgbClr val="1E9274"/>
                </a:solidFill>
              </a:rPr>
              <a:t>. </a:t>
            </a:r>
            <a:r>
              <a:rPr lang="ru-RU" sz="2800" dirty="0" err="1" smtClean="0">
                <a:solidFill>
                  <a:srgbClr val="1E9274"/>
                </a:solidFill>
              </a:rPr>
              <a:t>Саме</a:t>
            </a:r>
            <a:r>
              <a:rPr lang="ru-RU" sz="2800" dirty="0" smtClean="0">
                <a:solidFill>
                  <a:srgbClr val="1E9274"/>
                </a:solidFill>
              </a:rPr>
              <a:t> </a:t>
            </a:r>
            <a:r>
              <a:rPr lang="ru-RU" sz="2800" dirty="0" err="1" smtClean="0">
                <a:solidFill>
                  <a:srgbClr val="1E9274"/>
                </a:solidFill>
              </a:rPr>
              <a:t>з</a:t>
            </a:r>
            <a:r>
              <a:rPr lang="ru-RU" sz="2800" dirty="0" smtClean="0">
                <a:solidFill>
                  <a:srgbClr val="1E9274"/>
                </a:solidFill>
              </a:rPr>
              <a:t> ним у </a:t>
            </a:r>
            <a:r>
              <a:rPr lang="ru-RU" sz="2800" dirty="0" err="1" smtClean="0">
                <a:solidFill>
                  <a:srgbClr val="1E9274"/>
                </a:solidFill>
              </a:rPr>
              <a:t>неї</a:t>
            </a:r>
            <a:r>
              <a:rPr lang="ru-RU" sz="2800" dirty="0" smtClean="0">
                <a:solidFill>
                  <a:srgbClr val="1E9274"/>
                </a:solidFill>
              </a:rPr>
              <a:t> </a:t>
            </a:r>
            <a:r>
              <a:rPr lang="ru-RU" sz="2800" dirty="0" err="1" smtClean="0">
                <a:solidFill>
                  <a:srgbClr val="1E9274"/>
                </a:solidFill>
              </a:rPr>
              <a:t>зав'язується</a:t>
            </a:r>
            <a:r>
              <a:rPr lang="ru-RU" sz="2800" dirty="0" smtClean="0">
                <a:solidFill>
                  <a:srgbClr val="1E9274"/>
                </a:solidFill>
              </a:rPr>
              <a:t> роман, </a:t>
            </a:r>
            <a:r>
              <a:rPr lang="ru-RU" sz="2800" dirty="0" err="1" smtClean="0">
                <a:solidFill>
                  <a:srgbClr val="1E9274"/>
                </a:solidFill>
              </a:rPr>
              <a:t>хоча</a:t>
            </a:r>
            <a:r>
              <a:rPr lang="ru-RU" sz="2800" dirty="0" smtClean="0">
                <a:solidFill>
                  <a:srgbClr val="1E9274"/>
                </a:solidFill>
              </a:rPr>
              <a:t> </a:t>
            </a:r>
            <a:r>
              <a:rPr lang="ru-RU" sz="2800" dirty="0" err="1" smtClean="0">
                <a:solidFill>
                  <a:srgbClr val="1E9274"/>
                </a:solidFill>
              </a:rPr>
              <a:t>хлопець</a:t>
            </a:r>
            <a:r>
              <a:rPr lang="ru-RU" sz="2800" dirty="0" smtClean="0">
                <a:solidFill>
                  <a:srgbClr val="1E9274"/>
                </a:solidFill>
              </a:rPr>
              <a:t> </a:t>
            </a:r>
            <a:r>
              <a:rPr lang="ru-RU" sz="2800" dirty="0" err="1" smtClean="0">
                <a:solidFill>
                  <a:srgbClr val="1E9274"/>
                </a:solidFill>
              </a:rPr>
              <a:t>був</a:t>
            </a:r>
            <a:r>
              <a:rPr lang="ru-RU" sz="2800" dirty="0" smtClean="0">
                <a:solidFill>
                  <a:srgbClr val="1E9274"/>
                </a:solidFill>
              </a:rPr>
              <a:t> </a:t>
            </a:r>
            <a:r>
              <a:rPr lang="ru-RU" sz="2800" dirty="0" err="1" smtClean="0">
                <a:solidFill>
                  <a:srgbClr val="1E9274"/>
                </a:solidFill>
              </a:rPr>
              <a:t>значно</a:t>
            </a:r>
            <a:r>
              <a:rPr lang="ru-RU" sz="2800" dirty="0" smtClean="0">
                <a:solidFill>
                  <a:srgbClr val="1E9274"/>
                </a:solidFill>
              </a:rPr>
              <a:t> </a:t>
            </a:r>
            <a:r>
              <a:rPr lang="ru-RU" sz="2800" dirty="0" err="1" smtClean="0">
                <a:solidFill>
                  <a:srgbClr val="1E9274"/>
                </a:solidFill>
              </a:rPr>
              <a:t>молодший</a:t>
            </a:r>
            <a:r>
              <a:rPr lang="ru-RU" sz="2800" dirty="0" smtClean="0">
                <a:solidFill>
                  <a:srgbClr val="1E9274"/>
                </a:solidFill>
              </a:rPr>
              <a:t> за </a:t>
            </a:r>
            <a:r>
              <a:rPr lang="ru-RU" sz="2800" dirty="0" err="1" smtClean="0">
                <a:solidFill>
                  <a:srgbClr val="1E9274"/>
                </a:solidFill>
              </a:rPr>
              <a:t>неї</a:t>
            </a:r>
            <a:r>
              <a:rPr lang="ru-RU" sz="2800" dirty="0" smtClean="0">
                <a:solidFill>
                  <a:srgbClr val="1E9274"/>
                </a:solidFill>
              </a:rPr>
              <a:t>. Вони </a:t>
            </a:r>
            <a:r>
              <a:rPr lang="ru-RU" sz="2800" dirty="0" err="1" smtClean="0">
                <a:solidFill>
                  <a:srgbClr val="1E9274"/>
                </a:solidFill>
              </a:rPr>
              <a:t>навіть</a:t>
            </a:r>
            <a:r>
              <a:rPr lang="ru-RU" sz="2800" dirty="0" smtClean="0">
                <a:solidFill>
                  <a:srgbClr val="1E9274"/>
                </a:solidFill>
              </a:rPr>
              <a:t> </a:t>
            </a:r>
            <a:r>
              <a:rPr lang="ru-RU" sz="2800" dirty="0" err="1" smtClean="0">
                <a:solidFill>
                  <a:srgbClr val="1E9274"/>
                </a:solidFill>
              </a:rPr>
              <a:t>одружилися</a:t>
            </a:r>
            <a:r>
              <a:rPr lang="ru-RU" sz="2800" dirty="0" smtClean="0">
                <a:solidFill>
                  <a:srgbClr val="1E9274"/>
                </a:solidFill>
              </a:rPr>
              <a:t> </a:t>
            </a:r>
            <a:r>
              <a:rPr lang="ru-RU" sz="2800" dirty="0" err="1" smtClean="0">
                <a:solidFill>
                  <a:srgbClr val="1E9274"/>
                </a:solidFill>
              </a:rPr>
              <a:t>офіційно</a:t>
            </a:r>
            <a:r>
              <a:rPr lang="ru-RU" sz="2800" dirty="0" smtClean="0">
                <a:solidFill>
                  <a:srgbClr val="1E9274"/>
                </a:solidFill>
              </a:rPr>
              <a:t>, </a:t>
            </a:r>
            <a:r>
              <a:rPr lang="ru-RU" sz="2800" dirty="0" err="1" smtClean="0">
                <a:solidFill>
                  <a:srgbClr val="1E9274"/>
                </a:solidFill>
              </a:rPr>
              <a:t>Марія</a:t>
            </a:r>
            <a:r>
              <a:rPr lang="ru-RU" sz="2800" dirty="0" smtClean="0">
                <a:solidFill>
                  <a:srgbClr val="1E9274"/>
                </a:solidFill>
              </a:rPr>
              <a:t> взяла </a:t>
            </a:r>
            <a:r>
              <a:rPr lang="ru-RU" sz="2800" dirty="0" err="1" smtClean="0">
                <a:solidFill>
                  <a:srgbClr val="1E9274"/>
                </a:solidFill>
              </a:rPr>
              <a:t>прізвище</a:t>
            </a:r>
            <a:r>
              <a:rPr lang="ru-RU" sz="2800" dirty="0" smtClean="0">
                <a:solidFill>
                  <a:srgbClr val="1E9274"/>
                </a:solidFill>
              </a:rPr>
              <a:t> </a:t>
            </a:r>
            <a:r>
              <a:rPr lang="ru-RU" sz="2800" dirty="0" err="1" smtClean="0">
                <a:solidFill>
                  <a:srgbClr val="1E9274"/>
                </a:solidFill>
              </a:rPr>
              <a:t>свого</a:t>
            </a:r>
            <a:r>
              <a:rPr lang="ru-RU" sz="2800" dirty="0" smtClean="0">
                <a:solidFill>
                  <a:srgbClr val="1E9274"/>
                </a:solidFill>
              </a:rPr>
              <a:t> другого законного </a:t>
            </a:r>
            <a:r>
              <a:rPr lang="ru-RU" sz="2800" dirty="0" err="1" smtClean="0">
                <a:solidFill>
                  <a:srgbClr val="1E9274"/>
                </a:solidFill>
              </a:rPr>
              <a:t>чоловіка</a:t>
            </a:r>
            <a:r>
              <a:rPr lang="ru-RU" sz="2800" dirty="0" smtClean="0">
                <a:solidFill>
                  <a:srgbClr val="1E9274"/>
                </a:solidFill>
              </a:rPr>
              <a:t>, </a:t>
            </a:r>
            <a:r>
              <a:rPr lang="ru-RU" sz="2800" dirty="0" err="1" smtClean="0">
                <a:solidFill>
                  <a:srgbClr val="1E9274"/>
                </a:solidFill>
              </a:rPr>
              <a:t>і</a:t>
            </a:r>
            <a:r>
              <a:rPr lang="ru-RU" sz="2800" dirty="0" smtClean="0">
                <a:solidFill>
                  <a:srgbClr val="1E9274"/>
                </a:solidFill>
              </a:rPr>
              <a:t> </a:t>
            </a:r>
            <a:r>
              <a:rPr lang="ru-RU" sz="2800" dirty="0" err="1" smtClean="0">
                <a:solidFill>
                  <a:srgbClr val="1E9274"/>
                </a:solidFill>
              </a:rPr>
              <a:t>підписуватися</a:t>
            </a:r>
            <a:r>
              <a:rPr lang="ru-RU" sz="2800" dirty="0" smtClean="0">
                <a:solidFill>
                  <a:srgbClr val="1E9274"/>
                </a:solidFill>
              </a:rPr>
              <a:t> стала не як Марко </a:t>
            </a:r>
            <a:r>
              <a:rPr lang="ru-RU" sz="2800" dirty="0" err="1" smtClean="0">
                <a:solidFill>
                  <a:srgbClr val="1E9274"/>
                </a:solidFill>
              </a:rPr>
              <a:t>Вовчок</a:t>
            </a:r>
            <a:r>
              <a:rPr lang="ru-RU" sz="2800" dirty="0" smtClean="0">
                <a:solidFill>
                  <a:srgbClr val="1E9274"/>
                </a:solidFill>
              </a:rPr>
              <a:t>, а просто </a:t>
            </a:r>
            <a:r>
              <a:rPr lang="ru-RU" sz="2800" dirty="0" err="1" smtClean="0">
                <a:solidFill>
                  <a:srgbClr val="1E9274"/>
                </a:solidFill>
              </a:rPr>
              <a:t>Лобач</a:t>
            </a:r>
            <a:r>
              <a:rPr lang="ru-RU" sz="2800" dirty="0" smtClean="0">
                <a:solidFill>
                  <a:srgbClr val="1E9274"/>
                </a:solidFill>
              </a:rPr>
              <a:t> ... І </a:t>
            </a:r>
            <a:r>
              <a:rPr lang="ru-RU" sz="2800" dirty="0" err="1" smtClean="0">
                <a:solidFill>
                  <a:srgbClr val="1E9274"/>
                </a:solidFill>
              </a:rPr>
              <a:t>останні</a:t>
            </a:r>
            <a:r>
              <a:rPr lang="ru-RU" sz="2800" dirty="0" smtClean="0">
                <a:solidFill>
                  <a:srgbClr val="1E9274"/>
                </a:solidFill>
              </a:rPr>
              <a:t> </a:t>
            </a:r>
            <a:r>
              <a:rPr lang="ru-RU" sz="2800" dirty="0" err="1" smtClean="0">
                <a:solidFill>
                  <a:srgbClr val="1E9274"/>
                </a:solidFill>
              </a:rPr>
              <a:t>тринадцять</a:t>
            </a:r>
            <a:r>
              <a:rPr lang="ru-RU" sz="2800" dirty="0" smtClean="0">
                <a:solidFill>
                  <a:srgbClr val="1E9274"/>
                </a:solidFill>
              </a:rPr>
              <a:t> </a:t>
            </a:r>
            <a:r>
              <a:rPr lang="ru-RU" sz="2800" dirty="0" err="1" smtClean="0">
                <a:solidFill>
                  <a:srgbClr val="1E9274"/>
                </a:solidFill>
              </a:rPr>
              <a:t>років</a:t>
            </a:r>
            <a:r>
              <a:rPr lang="ru-RU" sz="2800" dirty="0" smtClean="0">
                <a:solidFill>
                  <a:srgbClr val="1E9274"/>
                </a:solidFill>
              </a:rPr>
              <a:t> </a:t>
            </a:r>
            <a:r>
              <a:rPr lang="ru-RU" sz="2800" dirty="0" err="1" smtClean="0">
                <a:solidFill>
                  <a:srgbClr val="1E9274"/>
                </a:solidFill>
              </a:rPr>
              <a:t>свого</a:t>
            </a:r>
            <a:r>
              <a:rPr lang="ru-RU" sz="2800" dirty="0" smtClean="0">
                <a:solidFill>
                  <a:srgbClr val="1E9274"/>
                </a:solidFill>
              </a:rPr>
              <a:t> </a:t>
            </a:r>
            <a:r>
              <a:rPr lang="ru-RU" sz="2800" dirty="0" err="1" smtClean="0">
                <a:solidFill>
                  <a:srgbClr val="1E9274"/>
                </a:solidFill>
              </a:rPr>
              <a:t>життя</a:t>
            </a:r>
            <a:r>
              <a:rPr lang="ru-RU" sz="2800" dirty="0" smtClean="0">
                <a:solidFill>
                  <a:srgbClr val="1E9274"/>
                </a:solidFill>
              </a:rPr>
              <a:t> вона прожила </a:t>
            </a:r>
            <a:r>
              <a:rPr lang="ru-RU" sz="2800" dirty="0" err="1" smtClean="0">
                <a:solidFill>
                  <a:srgbClr val="1E9274"/>
                </a:solidFill>
              </a:rPr>
              <a:t>щасливе</a:t>
            </a:r>
            <a:r>
              <a:rPr lang="ru-RU" sz="2800" dirty="0" smtClean="0">
                <a:solidFill>
                  <a:srgbClr val="1E9274"/>
                </a:solidFill>
              </a:rPr>
              <a:t>, </a:t>
            </a:r>
            <a:r>
              <a:rPr lang="ru-RU" sz="2800" dirty="0" err="1" smtClean="0">
                <a:solidFill>
                  <a:srgbClr val="1E9274"/>
                </a:solidFill>
              </a:rPr>
              <a:t>тихої</a:t>
            </a:r>
            <a:r>
              <a:rPr lang="ru-RU" sz="2800" dirty="0" smtClean="0">
                <a:solidFill>
                  <a:srgbClr val="1E9274"/>
                </a:solidFill>
              </a:rPr>
              <a:t> </a:t>
            </a:r>
            <a:r>
              <a:rPr lang="ru-RU" sz="2800" dirty="0" err="1" smtClean="0">
                <a:solidFill>
                  <a:srgbClr val="1E9274"/>
                </a:solidFill>
              </a:rPr>
              <a:t>сімейної</a:t>
            </a:r>
            <a:r>
              <a:rPr lang="ru-RU" sz="2800" dirty="0" smtClean="0">
                <a:solidFill>
                  <a:srgbClr val="1E9274"/>
                </a:solidFill>
              </a:rPr>
              <a:t> </a:t>
            </a:r>
            <a:r>
              <a:rPr lang="ru-RU" sz="2800" dirty="0" err="1" smtClean="0">
                <a:solidFill>
                  <a:srgbClr val="1E9274"/>
                </a:solidFill>
              </a:rPr>
              <a:t>життям</a:t>
            </a:r>
            <a:r>
              <a:rPr lang="ru-RU" sz="2800" dirty="0" smtClean="0">
                <a:solidFill>
                  <a:srgbClr val="1E9274"/>
                </a:solidFill>
              </a:rPr>
              <a:t> </a:t>
            </a:r>
            <a:r>
              <a:rPr lang="ru-RU" sz="2800" dirty="0" err="1" smtClean="0">
                <a:solidFill>
                  <a:srgbClr val="1E9274"/>
                </a:solidFill>
              </a:rPr>
              <a:t>з</a:t>
            </a:r>
            <a:r>
              <a:rPr lang="ru-RU" sz="2800" dirty="0" smtClean="0">
                <a:solidFill>
                  <a:srgbClr val="1E9274"/>
                </a:solidFill>
              </a:rPr>
              <a:t> </a:t>
            </a:r>
            <a:r>
              <a:rPr lang="ru-RU" sz="2800" dirty="0" err="1" smtClean="0">
                <a:solidFill>
                  <a:srgbClr val="1E9274"/>
                </a:solidFill>
              </a:rPr>
              <a:t>коханим</a:t>
            </a:r>
            <a:r>
              <a:rPr lang="ru-RU" sz="2800" dirty="0" smtClean="0">
                <a:solidFill>
                  <a:srgbClr val="1E9274"/>
                </a:solidFill>
              </a:rPr>
              <a:t> </a:t>
            </a:r>
            <a:r>
              <a:rPr lang="ru-RU" sz="2800" dirty="0" err="1" smtClean="0">
                <a:solidFill>
                  <a:srgbClr val="1E9274"/>
                </a:solidFill>
              </a:rPr>
              <a:t>чоловіком</a:t>
            </a:r>
            <a:r>
              <a:rPr lang="ru-RU" sz="2800" dirty="0" smtClean="0">
                <a:solidFill>
                  <a:srgbClr val="1E9274"/>
                </a:solidFill>
              </a:rPr>
              <a:t>, як </a:t>
            </a:r>
            <a:r>
              <a:rPr lang="ru-RU" sz="2800" dirty="0" err="1" smtClean="0">
                <a:solidFill>
                  <a:srgbClr val="1E9274"/>
                </a:solidFill>
              </a:rPr>
              <a:t>звичайнісінька</a:t>
            </a:r>
            <a:r>
              <a:rPr lang="ru-RU" sz="2800" dirty="0" smtClean="0">
                <a:solidFill>
                  <a:srgbClr val="1E9274"/>
                </a:solidFill>
              </a:rPr>
              <a:t> дружина </a:t>
            </a:r>
            <a:r>
              <a:rPr lang="ru-RU" sz="2800" dirty="0" err="1" smtClean="0">
                <a:solidFill>
                  <a:srgbClr val="1E9274"/>
                </a:solidFill>
              </a:rPr>
              <a:t>дрібного</a:t>
            </a:r>
            <a:r>
              <a:rPr lang="ru-RU" sz="2800" dirty="0" smtClean="0">
                <a:solidFill>
                  <a:srgbClr val="1E9274"/>
                </a:solidFill>
              </a:rPr>
              <a:t> чиновника в маленькому </a:t>
            </a:r>
            <a:r>
              <a:rPr lang="ru-RU" sz="2800" dirty="0" err="1" smtClean="0">
                <a:solidFill>
                  <a:srgbClr val="1E9274"/>
                </a:solidFill>
              </a:rPr>
              <a:t>провінційному</a:t>
            </a:r>
            <a:r>
              <a:rPr lang="ru-RU" sz="2800" dirty="0" smtClean="0">
                <a:solidFill>
                  <a:srgbClr val="1E9274"/>
                </a:solidFill>
              </a:rPr>
              <a:t> </a:t>
            </a:r>
            <a:r>
              <a:rPr lang="ru-RU" sz="2800" dirty="0" err="1" smtClean="0">
                <a:solidFill>
                  <a:srgbClr val="1E9274"/>
                </a:solidFill>
              </a:rPr>
              <a:t>містечку</a:t>
            </a:r>
            <a:r>
              <a:rPr lang="ru-RU" sz="2800" dirty="0" smtClean="0">
                <a:solidFill>
                  <a:srgbClr val="1E9274"/>
                </a:solidFill>
              </a:rPr>
              <a:t> ...</a:t>
            </a:r>
            <a:endParaRPr lang="ru-RU" sz="2800" dirty="0">
              <a:solidFill>
                <a:srgbClr val="1E927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МаркоВовчокНальчик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4908" y="0"/>
            <a:ext cx="5029092" cy="685800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143372" y="6488668"/>
            <a:ext cx="5000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dirty="0" smtClean="0">
                <a:solidFill>
                  <a:srgbClr val="1E9274"/>
                </a:solidFill>
              </a:rPr>
              <a:t>Фотографія зроблена в останні роки </a:t>
            </a:r>
            <a:r>
              <a:rPr lang="uk-UA" dirty="0" err="1" smtClean="0">
                <a:solidFill>
                  <a:srgbClr val="1E9274"/>
                </a:solidFill>
              </a:rPr>
              <a:t>ії</a:t>
            </a:r>
            <a:r>
              <a:rPr lang="uk-UA" dirty="0" smtClean="0">
                <a:solidFill>
                  <a:srgbClr val="1E9274"/>
                </a:solidFill>
              </a:rPr>
              <a:t> життя.</a:t>
            </a:r>
            <a:endParaRPr lang="ru-RU" dirty="0">
              <a:solidFill>
                <a:srgbClr val="1E9274"/>
              </a:solidFill>
            </a:endParaRPr>
          </a:p>
        </p:txBody>
      </p:sp>
      <p:pic>
        <p:nvPicPr>
          <p:cNvPr id="4" name="Рисунок 3" descr="vovchok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"/>
            <a:ext cx="4143372" cy="68580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1E9274"/>
                </a:solidFill>
              </a:rPr>
              <a:t>Перший чоловік</a:t>
            </a:r>
            <a:endParaRPr lang="ru-RU" dirty="0">
              <a:solidFill>
                <a:srgbClr val="1E9274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14422"/>
            <a:ext cx="9144000" cy="4911741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800" dirty="0" smtClean="0">
                <a:solidFill>
                  <a:srgbClr val="1E9274"/>
                </a:solidFill>
              </a:rPr>
              <a:t>      </a:t>
            </a:r>
            <a:r>
              <a:rPr lang="ru-RU" sz="2800" dirty="0" err="1" smtClean="0">
                <a:solidFill>
                  <a:srgbClr val="1E9274"/>
                </a:solidFill>
              </a:rPr>
              <a:t>Зі</a:t>
            </a:r>
            <a:r>
              <a:rPr lang="ru-RU" sz="2800" dirty="0" smtClean="0">
                <a:solidFill>
                  <a:srgbClr val="1E9274"/>
                </a:solidFill>
              </a:rPr>
              <a:t> </a:t>
            </a:r>
            <a:r>
              <a:rPr lang="ru-RU" sz="2800" dirty="0" err="1" smtClean="0">
                <a:solidFill>
                  <a:srgbClr val="1E9274"/>
                </a:solidFill>
              </a:rPr>
              <a:t>своїм</a:t>
            </a:r>
            <a:r>
              <a:rPr lang="ru-RU" sz="2800" dirty="0" smtClean="0">
                <a:solidFill>
                  <a:srgbClr val="1E9274"/>
                </a:solidFill>
              </a:rPr>
              <a:t> першим </a:t>
            </a:r>
            <a:r>
              <a:rPr lang="ru-RU" sz="2800" dirty="0" err="1" smtClean="0">
                <a:solidFill>
                  <a:srgbClr val="1E9274"/>
                </a:solidFill>
              </a:rPr>
              <a:t>чоловіком</a:t>
            </a:r>
            <a:r>
              <a:rPr lang="ru-RU" sz="2800" dirty="0" smtClean="0">
                <a:solidFill>
                  <a:srgbClr val="1E9274"/>
                </a:solidFill>
              </a:rPr>
              <a:t> </a:t>
            </a:r>
            <a:r>
              <a:rPr lang="ru-RU" sz="2800" dirty="0" err="1" smtClean="0">
                <a:solidFill>
                  <a:srgbClr val="1E9274"/>
                </a:solidFill>
              </a:rPr>
              <a:t>Марійка</a:t>
            </a:r>
            <a:r>
              <a:rPr lang="ru-RU" sz="2800" dirty="0" smtClean="0">
                <a:solidFill>
                  <a:srgbClr val="1E9274"/>
                </a:solidFill>
              </a:rPr>
              <a:t> </a:t>
            </a:r>
            <a:r>
              <a:rPr lang="ru-RU" sz="2800" dirty="0" err="1" smtClean="0">
                <a:solidFill>
                  <a:srgbClr val="1E9274"/>
                </a:solidFill>
              </a:rPr>
              <a:t>Вілінська</a:t>
            </a:r>
            <a:r>
              <a:rPr lang="ru-RU" sz="2800" dirty="0" smtClean="0">
                <a:solidFill>
                  <a:srgbClr val="1E9274"/>
                </a:solidFill>
              </a:rPr>
              <a:t> (так </a:t>
            </a:r>
            <a:r>
              <a:rPr lang="ru-RU" sz="2800" dirty="0" err="1" smtClean="0">
                <a:solidFill>
                  <a:srgbClr val="1E9274"/>
                </a:solidFill>
              </a:rPr>
              <a:t>насправді</a:t>
            </a:r>
            <a:r>
              <a:rPr lang="ru-RU" sz="2800" dirty="0" smtClean="0">
                <a:solidFill>
                  <a:srgbClr val="1E9274"/>
                </a:solidFill>
              </a:rPr>
              <a:t> звали </a:t>
            </a:r>
            <a:r>
              <a:rPr lang="ru-RU" sz="2800" dirty="0" err="1" smtClean="0">
                <a:solidFill>
                  <a:srgbClr val="1E9274"/>
                </a:solidFill>
              </a:rPr>
              <a:t>цю</a:t>
            </a:r>
            <a:r>
              <a:rPr lang="ru-RU" sz="2800" dirty="0" smtClean="0">
                <a:solidFill>
                  <a:srgbClr val="1E9274"/>
                </a:solidFill>
              </a:rPr>
              <a:t> </a:t>
            </a:r>
            <a:r>
              <a:rPr lang="ru-RU" sz="2800" dirty="0" err="1" smtClean="0">
                <a:solidFill>
                  <a:srgbClr val="1E9274"/>
                </a:solidFill>
              </a:rPr>
              <a:t>письменницю</a:t>
            </a:r>
            <a:r>
              <a:rPr lang="ru-RU" sz="2800" dirty="0" smtClean="0">
                <a:solidFill>
                  <a:srgbClr val="1E9274"/>
                </a:solidFill>
              </a:rPr>
              <a:t>) </a:t>
            </a:r>
            <a:r>
              <a:rPr lang="ru-RU" sz="2800" dirty="0" err="1" smtClean="0">
                <a:solidFill>
                  <a:srgbClr val="1E9274"/>
                </a:solidFill>
              </a:rPr>
              <a:t>познайомилася</a:t>
            </a:r>
            <a:r>
              <a:rPr lang="ru-RU" sz="2800" dirty="0" smtClean="0">
                <a:solidFill>
                  <a:srgbClr val="1E9274"/>
                </a:solidFill>
              </a:rPr>
              <a:t>, коли </a:t>
            </a:r>
            <a:r>
              <a:rPr lang="ru-RU" sz="2800" dirty="0" err="1" smtClean="0">
                <a:solidFill>
                  <a:srgbClr val="1E9274"/>
                </a:solidFill>
              </a:rPr>
              <a:t>їй</a:t>
            </a:r>
            <a:r>
              <a:rPr lang="ru-RU" sz="2800" dirty="0" smtClean="0">
                <a:solidFill>
                  <a:srgbClr val="1E9274"/>
                </a:solidFill>
              </a:rPr>
              <a:t> </a:t>
            </a:r>
            <a:r>
              <a:rPr lang="ru-RU" sz="2800" dirty="0" err="1" smtClean="0">
                <a:solidFill>
                  <a:srgbClr val="1E9274"/>
                </a:solidFill>
              </a:rPr>
              <a:t>було</a:t>
            </a:r>
            <a:r>
              <a:rPr lang="ru-RU" sz="2800" dirty="0" smtClean="0">
                <a:solidFill>
                  <a:srgbClr val="1E9274"/>
                </a:solidFill>
              </a:rPr>
              <a:t> 15 </a:t>
            </a:r>
            <a:r>
              <a:rPr lang="ru-RU" sz="2800" dirty="0" err="1" smtClean="0">
                <a:solidFill>
                  <a:srgbClr val="1E9274"/>
                </a:solidFill>
              </a:rPr>
              <a:t>років</a:t>
            </a:r>
            <a:r>
              <a:rPr lang="ru-RU" sz="2800" dirty="0" smtClean="0">
                <a:solidFill>
                  <a:srgbClr val="1E9274"/>
                </a:solidFill>
              </a:rPr>
              <a:t>. На </a:t>
            </a:r>
            <a:r>
              <a:rPr lang="ru-RU" sz="2800" dirty="0" err="1" smtClean="0">
                <a:solidFill>
                  <a:srgbClr val="1E9274"/>
                </a:solidFill>
              </a:rPr>
              <a:t>одній</a:t>
            </a:r>
            <a:r>
              <a:rPr lang="ru-RU" sz="2800" dirty="0" smtClean="0">
                <a:solidFill>
                  <a:srgbClr val="1E9274"/>
                </a:solidFill>
              </a:rPr>
              <a:t> </a:t>
            </a:r>
            <a:r>
              <a:rPr lang="ru-RU" sz="2800" dirty="0" err="1" smtClean="0">
                <a:solidFill>
                  <a:srgbClr val="1E9274"/>
                </a:solidFill>
              </a:rPr>
              <a:t>з</a:t>
            </a:r>
            <a:r>
              <a:rPr lang="ru-RU" sz="2800" dirty="0" smtClean="0">
                <a:solidFill>
                  <a:srgbClr val="1E9274"/>
                </a:solidFill>
              </a:rPr>
              <a:t> </a:t>
            </a:r>
            <a:r>
              <a:rPr lang="ru-RU" sz="2800" dirty="0" err="1" smtClean="0">
                <a:solidFill>
                  <a:srgbClr val="1E9274"/>
                </a:solidFill>
              </a:rPr>
              <a:t>вечірок</a:t>
            </a:r>
            <a:r>
              <a:rPr lang="ru-RU" sz="2800" dirty="0" smtClean="0">
                <a:solidFill>
                  <a:srgbClr val="1E9274"/>
                </a:solidFill>
              </a:rPr>
              <a:t> в </a:t>
            </a:r>
            <a:r>
              <a:rPr lang="ru-RU" sz="2800" dirty="0" err="1" smtClean="0">
                <a:solidFill>
                  <a:srgbClr val="1E9274"/>
                </a:solidFill>
              </a:rPr>
              <a:t>будинку</a:t>
            </a:r>
            <a:r>
              <a:rPr lang="ru-RU" sz="2800" dirty="0" smtClean="0">
                <a:solidFill>
                  <a:srgbClr val="1E9274"/>
                </a:solidFill>
              </a:rPr>
              <a:t> </a:t>
            </a:r>
            <a:r>
              <a:rPr lang="ru-RU" sz="2800" dirty="0" err="1" smtClean="0">
                <a:solidFill>
                  <a:srgbClr val="1E9274"/>
                </a:solidFill>
              </a:rPr>
              <a:t>її</a:t>
            </a:r>
            <a:r>
              <a:rPr lang="ru-RU" sz="2800" dirty="0" smtClean="0">
                <a:solidFill>
                  <a:srgbClr val="1E9274"/>
                </a:solidFill>
              </a:rPr>
              <a:t> </a:t>
            </a:r>
            <a:r>
              <a:rPr lang="ru-RU" sz="2800" dirty="0" err="1" smtClean="0">
                <a:solidFill>
                  <a:srgbClr val="1E9274"/>
                </a:solidFill>
              </a:rPr>
              <a:t>тітки</a:t>
            </a:r>
            <a:r>
              <a:rPr lang="ru-RU" sz="2800" dirty="0" smtClean="0">
                <a:solidFill>
                  <a:srgbClr val="1E9274"/>
                </a:solidFill>
              </a:rPr>
              <a:t> </a:t>
            </a:r>
            <a:r>
              <a:rPr lang="ru-RU" sz="2800" dirty="0" err="1" smtClean="0">
                <a:solidFill>
                  <a:srgbClr val="1E9274"/>
                </a:solidFill>
              </a:rPr>
              <a:t>її</a:t>
            </a:r>
            <a:r>
              <a:rPr lang="ru-RU" sz="2800" dirty="0" smtClean="0">
                <a:solidFill>
                  <a:srgbClr val="1E9274"/>
                </a:solidFill>
              </a:rPr>
              <a:t> </a:t>
            </a:r>
            <a:r>
              <a:rPr lang="ru-RU" sz="2800" dirty="0" err="1" smtClean="0">
                <a:solidFill>
                  <a:srgbClr val="1E9274"/>
                </a:solidFill>
              </a:rPr>
              <a:t>познайомили</a:t>
            </a:r>
            <a:r>
              <a:rPr lang="ru-RU" sz="2800" dirty="0" smtClean="0">
                <a:solidFill>
                  <a:srgbClr val="1E9274"/>
                </a:solidFill>
              </a:rPr>
              <a:t> </a:t>
            </a:r>
            <a:r>
              <a:rPr lang="ru-RU" sz="2800" dirty="0" err="1" smtClean="0">
                <a:solidFill>
                  <a:srgbClr val="1E9274"/>
                </a:solidFill>
              </a:rPr>
              <a:t>з</a:t>
            </a:r>
            <a:r>
              <a:rPr lang="ru-RU" sz="2800" dirty="0" smtClean="0">
                <a:solidFill>
                  <a:srgbClr val="1E9274"/>
                </a:solidFill>
              </a:rPr>
              <a:t> </a:t>
            </a:r>
            <a:r>
              <a:rPr lang="ru-RU" sz="2800" dirty="0" err="1" smtClean="0">
                <a:solidFill>
                  <a:srgbClr val="1E9274"/>
                </a:solidFill>
              </a:rPr>
              <a:t>сином</a:t>
            </a:r>
            <a:r>
              <a:rPr lang="ru-RU" sz="2800" dirty="0" smtClean="0">
                <a:solidFill>
                  <a:srgbClr val="1E9274"/>
                </a:solidFill>
              </a:rPr>
              <a:t> </a:t>
            </a:r>
            <a:r>
              <a:rPr lang="ru-RU" sz="2800" dirty="0" err="1" smtClean="0">
                <a:solidFill>
                  <a:srgbClr val="1E9274"/>
                </a:solidFill>
              </a:rPr>
              <a:t>полтавського</a:t>
            </a:r>
            <a:r>
              <a:rPr lang="ru-RU" sz="2800" dirty="0" smtClean="0">
                <a:solidFill>
                  <a:srgbClr val="1E9274"/>
                </a:solidFill>
              </a:rPr>
              <a:t> </a:t>
            </a:r>
            <a:r>
              <a:rPr lang="ru-RU" sz="2800" dirty="0" err="1" smtClean="0">
                <a:solidFill>
                  <a:srgbClr val="1E9274"/>
                </a:solidFill>
              </a:rPr>
              <a:t>поміщика</a:t>
            </a:r>
            <a:r>
              <a:rPr lang="ru-RU" sz="2800" dirty="0" smtClean="0">
                <a:solidFill>
                  <a:srgbClr val="1E9274"/>
                </a:solidFill>
              </a:rPr>
              <a:t> </a:t>
            </a:r>
            <a:r>
              <a:rPr lang="ru-RU" sz="2800" dirty="0" err="1" smtClean="0">
                <a:solidFill>
                  <a:srgbClr val="1E9274"/>
                </a:solidFill>
              </a:rPr>
              <a:t>Афанасієм</a:t>
            </a:r>
            <a:r>
              <a:rPr lang="ru-RU" sz="2800" dirty="0" smtClean="0">
                <a:solidFill>
                  <a:srgbClr val="1E9274"/>
                </a:solidFill>
              </a:rPr>
              <a:t> Марковичем, </a:t>
            </a:r>
            <a:r>
              <a:rPr lang="ru-RU" sz="2800" dirty="0" err="1" smtClean="0">
                <a:solidFill>
                  <a:srgbClr val="1E9274"/>
                </a:solidFill>
              </a:rPr>
              <a:t>який</a:t>
            </a:r>
            <a:r>
              <a:rPr lang="ru-RU" sz="2800" dirty="0" smtClean="0">
                <a:solidFill>
                  <a:srgbClr val="1E9274"/>
                </a:solidFill>
              </a:rPr>
              <a:t> </a:t>
            </a:r>
            <a:r>
              <a:rPr lang="ru-RU" sz="2800" dirty="0" err="1" smtClean="0">
                <a:solidFill>
                  <a:srgbClr val="1E9274"/>
                </a:solidFill>
              </a:rPr>
              <a:t>перебував</a:t>
            </a:r>
            <a:r>
              <a:rPr lang="ru-RU" sz="2800" dirty="0" smtClean="0">
                <a:solidFill>
                  <a:srgbClr val="1E9274"/>
                </a:solidFill>
              </a:rPr>
              <a:t> на </a:t>
            </a:r>
            <a:r>
              <a:rPr lang="ru-RU" sz="2800" dirty="0" err="1" smtClean="0">
                <a:solidFill>
                  <a:srgbClr val="1E9274"/>
                </a:solidFill>
              </a:rPr>
              <a:t>засланні</a:t>
            </a:r>
            <a:r>
              <a:rPr lang="ru-RU" sz="2800" dirty="0" smtClean="0">
                <a:solidFill>
                  <a:srgbClr val="1E9274"/>
                </a:solidFill>
              </a:rPr>
              <a:t> за участь у </a:t>
            </a:r>
            <a:r>
              <a:rPr lang="ru-RU" sz="2800" dirty="0" err="1" smtClean="0">
                <a:solidFill>
                  <a:srgbClr val="1E9274"/>
                </a:solidFill>
              </a:rPr>
              <a:t>Кирило-Мефодіївському</a:t>
            </a:r>
            <a:r>
              <a:rPr lang="ru-RU" sz="2800" dirty="0" smtClean="0">
                <a:solidFill>
                  <a:srgbClr val="1E9274"/>
                </a:solidFill>
              </a:rPr>
              <a:t> </a:t>
            </a:r>
            <a:r>
              <a:rPr lang="ru-RU" sz="2800" dirty="0" err="1" smtClean="0">
                <a:solidFill>
                  <a:srgbClr val="1E9274"/>
                </a:solidFill>
              </a:rPr>
              <a:t>братстві</a:t>
            </a:r>
            <a:r>
              <a:rPr lang="ru-RU" sz="2800" dirty="0" smtClean="0">
                <a:solidFill>
                  <a:srgbClr val="1E9274"/>
                </a:solidFill>
              </a:rPr>
              <a:t>. </a:t>
            </a:r>
            <a:r>
              <a:rPr lang="ru-RU" sz="2800" dirty="0" err="1" smtClean="0">
                <a:solidFill>
                  <a:srgbClr val="1E9274"/>
                </a:solidFill>
              </a:rPr>
              <a:t>Він</a:t>
            </a:r>
            <a:r>
              <a:rPr lang="ru-RU" sz="2800" dirty="0" smtClean="0">
                <a:solidFill>
                  <a:srgbClr val="1E9274"/>
                </a:solidFill>
              </a:rPr>
              <a:t> </a:t>
            </a:r>
            <a:r>
              <a:rPr lang="ru-RU" sz="2800" dirty="0" err="1" smtClean="0">
                <a:solidFill>
                  <a:srgbClr val="1E9274"/>
                </a:solidFill>
              </a:rPr>
              <a:t>був</a:t>
            </a:r>
            <a:r>
              <a:rPr lang="ru-RU" sz="2800" dirty="0" smtClean="0">
                <a:solidFill>
                  <a:srgbClr val="1E9274"/>
                </a:solidFill>
              </a:rPr>
              <a:t> </a:t>
            </a:r>
            <a:r>
              <a:rPr lang="ru-RU" sz="2800" dirty="0" err="1" smtClean="0">
                <a:solidFill>
                  <a:srgbClr val="1E9274"/>
                </a:solidFill>
              </a:rPr>
              <a:t>значно</a:t>
            </a:r>
            <a:r>
              <a:rPr lang="ru-RU" sz="2800" dirty="0" smtClean="0">
                <a:solidFill>
                  <a:srgbClr val="1E9274"/>
                </a:solidFill>
              </a:rPr>
              <a:t> старший за </a:t>
            </a:r>
            <a:r>
              <a:rPr lang="ru-RU" sz="2800" dirty="0" err="1" smtClean="0">
                <a:solidFill>
                  <a:srgbClr val="1E9274"/>
                </a:solidFill>
              </a:rPr>
              <a:t>неї</a:t>
            </a:r>
            <a:r>
              <a:rPr lang="ru-RU" sz="2800" dirty="0" smtClean="0">
                <a:solidFill>
                  <a:srgbClr val="1E9274"/>
                </a:solidFill>
              </a:rPr>
              <a:t>, знав, як </a:t>
            </a:r>
            <a:r>
              <a:rPr lang="ru-RU" sz="2800" dirty="0" err="1" smtClean="0">
                <a:solidFill>
                  <a:srgbClr val="1E9274"/>
                </a:solidFill>
              </a:rPr>
              <a:t>справити</a:t>
            </a:r>
            <a:r>
              <a:rPr lang="ru-RU" sz="2800" dirty="0" smtClean="0">
                <a:solidFill>
                  <a:srgbClr val="1E9274"/>
                </a:solidFill>
              </a:rPr>
              <a:t> </a:t>
            </a:r>
            <a:r>
              <a:rPr lang="ru-RU" sz="2800" dirty="0" err="1" smtClean="0">
                <a:solidFill>
                  <a:srgbClr val="1E9274"/>
                </a:solidFill>
              </a:rPr>
              <a:t>враження</a:t>
            </a:r>
            <a:r>
              <a:rPr lang="ru-RU" sz="2800" dirty="0" smtClean="0">
                <a:solidFill>
                  <a:srgbClr val="1E9274"/>
                </a:solidFill>
              </a:rPr>
              <a:t> на </a:t>
            </a:r>
            <a:r>
              <a:rPr lang="ru-RU" sz="2800" dirty="0" err="1" smtClean="0">
                <a:solidFill>
                  <a:srgbClr val="1E9274"/>
                </a:solidFill>
              </a:rPr>
              <a:t>молоденьку</a:t>
            </a:r>
            <a:r>
              <a:rPr lang="ru-RU" sz="2800" dirty="0" smtClean="0">
                <a:solidFill>
                  <a:srgbClr val="1E9274"/>
                </a:solidFill>
              </a:rPr>
              <a:t> </a:t>
            </a:r>
            <a:r>
              <a:rPr lang="ru-RU" sz="2800" dirty="0" err="1" smtClean="0">
                <a:solidFill>
                  <a:srgbClr val="1E9274"/>
                </a:solidFill>
              </a:rPr>
              <a:t>цікаву</a:t>
            </a:r>
            <a:r>
              <a:rPr lang="ru-RU" sz="2800" dirty="0" smtClean="0">
                <a:solidFill>
                  <a:srgbClr val="1E9274"/>
                </a:solidFill>
              </a:rPr>
              <a:t> </a:t>
            </a:r>
            <a:r>
              <a:rPr lang="ru-RU" sz="2800" dirty="0" err="1" smtClean="0">
                <a:solidFill>
                  <a:srgbClr val="1E9274"/>
                </a:solidFill>
              </a:rPr>
              <a:t>дівчину</a:t>
            </a:r>
            <a:r>
              <a:rPr lang="ru-RU" sz="2800" dirty="0" smtClean="0">
                <a:solidFill>
                  <a:srgbClr val="1E9274"/>
                </a:solidFill>
              </a:rPr>
              <a:t>. </a:t>
            </a:r>
            <a:r>
              <a:rPr lang="ru-RU" sz="2800" dirty="0" err="1" smtClean="0">
                <a:solidFill>
                  <a:srgbClr val="1E9274"/>
                </a:solidFill>
              </a:rPr>
              <a:t>Друзям</a:t>
            </a:r>
            <a:r>
              <a:rPr lang="ru-RU" sz="2800" dirty="0" smtClean="0">
                <a:solidFill>
                  <a:srgbClr val="1E9274"/>
                </a:solidFill>
              </a:rPr>
              <a:t> </a:t>
            </a:r>
            <a:r>
              <a:rPr lang="ru-RU" sz="2800" dirty="0" err="1" smtClean="0">
                <a:solidFill>
                  <a:srgbClr val="1E9274"/>
                </a:solidFill>
              </a:rPr>
              <a:t>він</a:t>
            </a:r>
            <a:r>
              <a:rPr lang="ru-RU" sz="2800" dirty="0" smtClean="0">
                <a:solidFill>
                  <a:srgbClr val="1E9274"/>
                </a:solidFill>
              </a:rPr>
              <a:t> </a:t>
            </a:r>
            <a:r>
              <a:rPr lang="ru-RU" sz="2800" dirty="0" err="1" smtClean="0">
                <a:solidFill>
                  <a:srgbClr val="1E9274"/>
                </a:solidFill>
              </a:rPr>
              <a:t>розповідав</a:t>
            </a:r>
            <a:r>
              <a:rPr lang="ru-RU" sz="2800" dirty="0" smtClean="0">
                <a:solidFill>
                  <a:srgbClr val="1E9274"/>
                </a:solidFill>
              </a:rPr>
              <a:t>, про «</a:t>
            </a:r>
            <a:r>
              <a:rPr lang="ru-RU" sz="2800" dirty="0" err="1" smtClean="0">
                <a:solidFill>
                  <a:srgbClr val="1E9274"/>
                </a:solidFill>
              </a:rPr>
              <a:t>величні</a:t>
            </a:r>
            <a:r>
              <a:rPr lang="ru-RU" sz="2800" dirty="0" smtClean="0">
                <a:solidFill>
                  <a:srgbClr val="1E9274"/>
                </a:solidFill>
              </a:rPr>
              <a:t> </a:t>
            </a:r>
            <a:r>
              <a:rPr lang="ru-RU" sz="2800" dirty="0" err="1" smtClean="0">
                <a:solidFill>
                  <a:srgbClr val="1E9274"/>
                </a:solidFill>
              </a:rPr>
              <a:t>бесіди</a:t>
            </a:r>
            <a:r>
              <a:rPr lang="ru-RU" sz="2800" dirty="0" smtClean="0">
                <a:solidFill>
                  <a:srgbClr val="1E9274"/>
                </a:solidFill>
              </a:rPr>
              <a:t> </a:t>
            </a:r>
            <a:r>
              <a:rPr lang="ru-RU" sz="2800" dirty="0" err="1" smtClean="0">
                <a:solidFill>
                  <a:srgbClr val="1E9274"/>
                </a:solidFill>
              </a:rPr>
              <a:t>з</a:t>
            </a:r>
            <a:r>
              <a:rPr lang="ru-RU" sz="2800" dirty="0" smtClean="0">
                <a:solidFill>
                  <a:srgbClr val="1E9274"/>
                </a:solidFill>
              </a:rPr>
              <a:t> </a:t>
            </a:r>
            <a:r>
              <a:rPr lang="ru-RU" sz="2800" dirty="0" err="1" smtClean="0">
                <a:solidFill>
                  <a:srgbClr val="1E9274"/>
                </a:solidFill>
              </a:rPr>
              <a:t>вдячним</a:t>
            </a:r>
            <a:r>
              <a:rPr lang="ru-RU" sz="2800" dirty="0" smtClean="0">
                <a:solidFill>
                  <a:srgbClr val="1E9274"/>
                </a:solidFill>
              </a:rPr>
              <a:t> </a:t>
            </a:r>
            <a:r>
              <a:rPr lang="ru-RU" sz="2800" dirty="0" err="1" smtClean="0">
                <a:solidFill>
                  <a:srgbClr val="1E9274"/>
                </a:solidFill>
              </a:rPr>
              <a:t>слухачем</a:t>
            </a:r>
            <a:r>
              <a:rPr lang="ru-RU" sz="2800" dirty="0" smtClean="0">
                <a:solidFill>
                  <a:srgbClr val="1E9274"/>
                </a:solidFill>
              </a:rPr>
              <a:t>», </a:t>
            </a:r>
            <a:r>
              <a:rPr lang="ru-RU" sz="2800" dirty="0" err="1" smtClean="0">
                <a:solidFill>
                  <a:srgbClr val="1E9274"/>
                </a:solidFill>
              </a:rPr>
              <a:t>і</a:t>
            </a:r>
            <a:r>
              <a:rPr lang="ru-RU" sz="2800" dirty="0" smtClean="0">
                <a:solidFill>
                  <a:srgbClr val="1E9274"/>
                </a:solidFill>
              </a:rPr>
              <a:t> </a:t>
            </a:r>
            <a:r>
              <a:rPr lang="ru-RU" sz="2800" dirty="0" err="1" smtClean="0">
                <a:solidFill>
                  <a:srgbClr val="1E9274"/>
                </a:solidFill>
              </a:rPr>
              <a:t>дивувався</a:t>
            </a:r>
            <a:r>
              <a:rPr lang="ru-RU" sz="2800" dirty="0" smtClean="0">
                <a:solidFill>
                  <a:srgbClr val="1E9274"/>
                </a:solidFill>
              </a:rPr>
              <a:t>, як вона все тонко </a:t>
            </a:r>
            <a:r>
              <a:rPr lang="ru-RU" sz="2800" dirty="0" err="1" smtClean="0">
                <a:solidFill>
                  <a:srgbClr val="1E9274"/>
                </a:solidFill>
              </a:rPr>
              <a:t>розуміла</a:t>
            </a:r>
            <a:r>
              <a:rPr lang="ru-RU" sz="2800" dirty="0" smtClean="0">
                <a:solidFill>
                  <a:srgbClr val="1E9274"/>
                </a:solidFill>
              </a:rPr>
              <a:t>, як </a:t>
            </a:r>
            <a:r>
              <a:rPr lang="ru-RU" sz="2800" dirty="0" err="1" smtClean="0">
                <a:solidFill>
                  <a:srgbClr val="1E9274"/>
                </a:solidFill>
              </a:rPr>
              <a:t>уважно</a:t>
            </a:r>
            <a:r>
              <a:rPr lang="ru-RU" sz="2800" dirty="0" smtClean="0">
                <a:solidFill>
                  <a:srgbClr val="1E9274"/>
                </a:solidFill>
              </a:rPr>
              <a:t> </a:t>
            </a:r>
            <a:r>
              <a:rPr lang="ru-RU" sz="2800" dirty="0" err="1" smtClean="0">
                <a:solidFill>
                  <a:srgbClr val="1E9274"/>
                </a:solidFill>
              </a:rPr>
              <a:t>слухала</a:t>
            </a:r>
            <a:r>
              <a:rPr lang="ru-RU" sz="2800" dirty="0" smtClean="0">
                <a:solidFill>
                  <a:srgbClr val="1E9274"/>
                </a:solidFill>
              </a:rPr>
              <a:t> </a:t>
            </a:r>
            <a:r>
              <a:rPr lang="ru-RU" sz="2800" dirty="0" err="1" smtClean="0">
                <a:solidFill>
                  <a:srgbClr val="1E9274"/>
                </a:solidFill>
              </a:rPr>
              <a:t>його</a:t>
            </a:r>
            <a:r>
              <a:rPr lang="ru-RU" sz="2800" dirty="0" smtClean="0">
                <a:solidFill>
                  <a:srgbClr val="1E9274"/>
                </a:solidFill>
              </a:rPr>
              <a:t>. </a:t>
            </a:r>
            <a:r>
              <a:rPr lang="ru-RU" sz="2800" dirty="0" err="1" smtClean="0">
                <a:solidFill>
                  <a:srgbClr val="1E9274"/>
                </a:solidFill>
              </a:rPr>
              <a:t>Їй</a:t>
            </a:r>
            <a:r>
              <a:rPr lang="ru-RU" sz="2800" dirty="0" smtClean="0">
                <a:solidFill>
                  <a:srgbClr val="1E9274"/>
                </a:solidFill>
              </a:rPr>
              <a:t> </a:t>
            </a:r>
            <a:r>
              <a:rPr lang="ru-RU" sz="2800" dirty="0" err="1" smtClean="0">
                <a:solidFill>
                  <a:srgbClr val="1E9274"/>
                </a:solidFill>
              </a:rPr>
              <a:t>справді</a:t>
            </a:r>
            <a:r>
              <a:rPr lang="ru-RU" sz="2800" dirty="0" smtClean="0">
                <a:solidFill>
                  <a:srgbClr val="1E9274"/>
                </a:solidFill>
              </a:rPr>
              <a:t> </a:t>
            </a:r>
            <a:r>
              <a:rPr lang="ru-RU" sz="2800" dirty="0" err="1" smtClean="0">
                <a:solidFill>
                  <a:srgbClr val="1E9274"/>
                </a:solidFill>
              </a:rPr>
              <a:t>було</a:t>
            </a:r>
            <a:r>
              <a:rPr lang="ru-RU" sz="2800" dirty="0" smtClean="0">
                <a:solidFill>
                  <a:srgbClr val="1E9274"/>
                </a:solidFill>
              </a:rPr>
              <a:t> </a:t>
            </a:r>
            <a:r>
              <a:rPr lang="ru-RU" sz="2800" dirty="0" err="1" smtClean="0">
                <a:solidFill>
                  <a:srgbClr val="1E9274"/>
                </a:solidFill>
              </a:rPr>
              <a:t>цікаво</a:t>
            </a:r>
            <a:r>
              <a:rPr lang="ru-RU" sz="2800" dirty="0" smtClean="0">
                <a:solidFill>
                  <a:srgbClr val="1E9274"/>
                </a:solidFill>
              </a:rPr>
              <a:t> </a:t>
            </a:r>
            <a:r>
              <a:rPr lang="ru-RU" sz="2800" dirty="0" err="1" smtClean="0">
                <a:solidFill>
                  <a:srgbClr val="1E9274"/>
                </a:solidFill>
              </a:rPr>
              <a:t>з</a:t>
            </a:r>
            <a:r>
              <a:rPr lang="ru-RU" sz="2800" dirty="0" smtClean="0">
                <a:solidFill>
                  <a:srgbClr val="1E9274"/>
                </a:solidFill>
              </a:rPr>
              <a:t> ним - вона </a:t>
            </a:r>
            <a:r>
              <a:rPr lang="ru-RU" sz="2800" dirty="0" err="1" smtClean="0">
                <a:solidFill>
                  <a:srgbClr val="1E9274"/>
                </a:solidFill>
              </a:rPr>
              <a:t>дуже</a:t>
            </a:r>
            <a:r>
              <a:rPr lang="ru-RU" sz="2800" dirty="0" smtClean="0">
                <a:solidFill>
                  <a:srgbClr val="1E9274"/>
                </a:solidFill>
              </a:rPr>
              <a:t> любила все </a:t>
            </a:r>
            <a:r>
              <a:rPr lang="ru-RU" sz="2800" dirty="0" err="1" smtClean="0">
                <a:solidFill>
                  <a:srgbClr val="1E9274"/>
                </a:solidFill>
              </a:rPr>
              <a:t>українське</a:t>
            </a:r>
            <a:r>
              <a:rPr lang="ru-RU" sz="2800" dirty="0" smtClean="0">
                <a:solidFill>
                  <a:srgbClr val="1E9274"/>
                </a:solidFill>
              </a:rPr>
              <a:t>, а </a:t>
            </a:r>
            <a:r>
              <a:rPr lang="ru-RU" sz="2800" dirty="0" err="1" smtClean="0">
                <a:solidFill>
                  <a:srgbClr val="1E9274"/>
                </a:solidFill>
              </a:rPr>
              <a:t>він</a:t>
            </a:r>
            <a:r>
              <a:rPr lang="ru-RU" sz="2800" dirty="0" smtClean="0">
                <a:solidFill>
                  <a:srgbClr val="1E9274"/>
                </a:solidFill>
              </a:rPr>
              <a:t> </a:t>
            </a:r>
            <a:r>
              <a:rPr lang="ru-RU" sz="2800" dirty="0" err="1" smtClean="0">
                <a:solidFill>
                  <a:srgbClr val="1E9274"/>
                </a:solidFill>
              </a:rPr>
              <a:t>був</a:t>
            </a:r>
            <a:r>
              <a:rPr lang="ru-RU" sz="2800" dirty="0" smtClean="0">
                <a:solidFill>
                  <a:srgbClr val="1E9274"/>
                </a:solidFill>
              </a:rPr>
              <a:t> </a:t>
            </a:r>
            <a:r>
              <a:rPr lang="ru-RU" sz="2800" dirty="0" err="1" smtClean="0">
                <a:solidFill>
                  <a:srgbClr val="1E9274"/>
                </a:solidFill>
              </a:rPr>
              <a:t>класичним</a:t>
            </a:r>
            <a:r>
              <a:rPr lang="ru-RU" sz="2800" dirty="0" smtClean="0">
                <a:solidFill>
                  <a:srgbClr val="1E9274"/>
                </a:solidFill>
              </a:rPr>
              <a:t> </a:t>
            </a:r>
            <a:r>
              <a:rPr lang="ru-RU" sz="2800" dirty="0" err="1" smtClean="0">
                <a:solidFill>
                  <a:srgbClr val="1E9274"/>
                </a:solidFill>
              </a:rPr>
              <a:t>представником</a:t>
            </a:r>
            <a:r>
              <a:rPr lang="ru-RU" sz="2800" dirty="0" smtClean="0">
                <a:solidFill>
                  <a:srgbClr val="1E9274"/>
                </a:solidFill>
              </a:rPr>
              <a:t> </a:t>
            </a:r>
            <a:r>
              <a:rPr lang="ru-RU" sz="2800" dirty="0" err="1" smtClean="0">
                <a:solidFill>
                  <a:srgbClr val="1E9274"/>
                </a:solidFill>
              </a:rPr>
              <a:t>українського</a:t>
            </a:r>
            <a:r>
              <a:rPr lang="ru-RU" sz="2800" dirty="0" smtClean="0">
                <a:solidFill>
                  <a:srgbClr val="1E9274"/>
                </a:solidFill>
              </a:rPr>
              <a:t> колориту.</a:t>
            </a:r>
            <a:endParaRPr lang="ru-RU" sz="2800" dirty="0">
              <a:solidFill>
                <a:srgbClr val="1E927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571480"/>
            <a:ext cx="9144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dirty="0" smtClean="0">
                <a:solidFill>
                  <a:srgbClr val="1E9274"/>
                </a:solidFill>
              </a:rPr>
              <a:t>Хто кого спокусив - невідомо, проте «величні бесіди» дуже швидко переросли в бурхливий роман. Одного ранку їх навіть застукали на "гарячому". Зрозуміло, що це був скандал, після якого Афанасій, як чесна людина, зобов'язаний був одружитися на </a:t>
            </a:r>
            <a:r>
              <a:rPr lang="uk-UA" sz="3200" dirty="0" err="1" smtClean="0">
                <a:solidFill>
                  <a:srgbClr val="1E9274"/>
                </a:solidFill>
              </a:rPr>
              <a:t>Маріі</a:t>
            </a:r>
            <a:r>
              <a:rPr lang="uk-UA" sz="3200" dirty="0" smtClean="0">
                <a:solidFill>
                  <a:srgbClr val="1E9274"/>
                </a:solidFill>
              </a:rPr>
              <a:t>. Свадьбу відіграли, але шлюб виявився не довгим. Як вона пізніше зізнавалася Герцену: «Не любила, він був захопленням. А ще більше мені хотілося просто позбутися опіки батьків і здобути незалежність ». Та й Афанасій втратив пристрасть до Марії, коли вона завагітніла</a:t>
            </a:r>
            <a:endParaRPr lang="ru-RU" sz="3200" dirty="0">
              <a:solidFill>
                <a:srgbClr val="1E927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428736"/>
            <a:ext cx="9144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err="1" smtClean="0">
                <a:solidFill>
                  <a:srgbClr val="1E9274"/>
                </a:solidFill>
              </a:rPr>
              <a:t>Від</a:t>
            </a:r>
            <a:r>
              <a:rPr lang="ru-RU" sz="3200" dirty="0" smtClean="0">
                <a:solidFill>
                  <a:srgbClr val="1E9274"/>
                </a:solidFill>
              </a:rPr>
              <a:t> </a:t>
            </a:r>
            <a:r>
              <a:rPr lang="ru-RU" sz="3200" dirty="0" err="1" smtClean="0">
                <a:solidFill>
                  <a:srgbClr val="1E9274"/>
                </a:solidFill>
              </a:rPr>
              <a:t>одноманітності</a:t>
            </a:r>
            <a:r>
              <a:rPr lang="ru-RU" sz="3200" dirty="0" smtClean="0">
                <a:solidFill>
                  <a:srgbClr val="1E9274"/>
                </a:solidFill>
              </a:rPr>
              <a:t> </a:t>
            </a:r>
            <a:r>
              <a:rPr lang="ru-RU" sz="3200" dirty="0" err="1" smtClean="0">
                <a:solidFill>
                  <a:srgbClr val="1E9274"/>
                </a:solidFill>
              </a:rPr>
              <a:t>Марія</a:t>
            </a:r>
            <a:r>
              <a:rPr lang="ru-RU" sz="3200" dirty="0" smtClean="0">
                <a:solidFill>
                  <a:srgbClr val="1E9274"/>
                </a:solidFill>
              </a:rPr>
              <a:t> почала </a:t>
            </a:r>
            <a:r>
              <a:rPr lang="ru-RU" sz="3200" dirty="0" err="1" smtClean="0">
                <a:solidFill>
                  <a:srgbClr val="1E9274"/>
                </a:solidFill>
              </a:rPr>
              <a:t>заводити</a:t>
            </a:r>
            <a:r>
              <a:rPr lang="ru-RU" sz="3200" dirty="0" smtClean="0">
                <a:solidFill>
                  <a:srgbClr val="1E9274"/>
                </a:solidFill>
              </a:rPr>
              <a:t> </a:t>
            </a:r>
            <a:r>
              <a:rPr lang="ru-RU" sz="3200" dirty="0" err="1" smtClean="0">
                <a:solidFill>
                  <a:srgbClr val="1E9274"/>
                </a:solidFill>
              </a:rPr>
              <a:t>любовні</a:t>
            </a:r>
            <a:r>
              <a:rPr lang="ru-RU" sz="3200" dirty="0" smtClean="0">
                <a:solidFill>
                  <a:srgbClr val="1E9274"/>
                </a:solidFill>
              </a:rPr>
              <a:t> </a:t>
            </a:r>
            <a:r>
              <a:rPr lang="ru-RU" sz="3200" dirty="0" err="1" smtClean="0">
                <a:solidFill>
                  <a:srgbClr val="1E9274"/>
                </a:solidFill>
              </a:rPr>
              <a:t>інтрижки</a:t>
            </a:r>
            <a:r>
              <a:rPr lang="ru-RU" sz="3200" dirty="0" smtClean="0">
                <a:solidFill>
                  <a:srgbClr val="1E9274"/>
                </a:solidFill>
              </a:rPr>
              <a:t>, </a:t>
            </a:r>
            <a:r>
              <a:rPr lang="ru-RU" sz="3200" dirty="0" err="1" smtClean="0">
                <a:solidFill>
                  <a:srgbClr val="1E9274"/>
                </a:solidFill>
              </a:rPr>
              <a:t>і</a:t>
            </a:r>
            <a:r>
              <a:rPr lang="ru-RU" sz="3200" dirty="0" smtClean="0">
                <a:solidFill>
                  <a:srgbClr val="1E9274"/>
                </a:solidFill>
              </a:rPr>
              <a:t> </a:t>
            </a:r>
            <a:r>
              <a:rPr lang="ru-RU" sz="3200" dirty="0" err="1" smtClean="0">
                <a:solidFill>
                  <a:srgbClr val="1E9274"/>
                </a:solidFill>
              </a:rPr>
              <a:t>зовсім</a:t>
            </a:r>
            <a:r>
              <a:rPr lang="ru-RU" sz="3200" dirty="0" smtClean="0">
                <a:solidFill>
                  <a:srgbClr val="1E9274"/>
                </a:solidFill>
              </a:rPr>
              <a:t> не </a:t>
            </a:r>
            <a:r>
              <a:rPr lang="ru-RU" sz="3200" dirty="0" err="1" smtClean="0">
                <a:solidFill>
                  <a:srgbClr val="1E9274"/>
                </a:solidFill>
              </a:rPr>
              <a:t>боялася</a:t>
            </a:r>
            <a:r>
              <a:rPr lang="ru-RU" sz="3200" dirty="0" smtClean="0">
                <a:solidFill>
                  <a:srgbClr val="1E9274"/>
                </a:solidFill>
              </a:rPr>
              <a:t> бути </a:t>
            </a:r>
            <a:r>
              <a:rPr lang="ru-RU" sz="3200" dirty="0" err="1" smtClean="0">
                <a:solidFill>
                  <a:srgbClr val="1E9274"/>
                </a:solidFill>
              </a:rPr>
              <a:t>викритої</a:t>
            </a:r>
            <a:r>
              <a:rPr lang="ru-RU" sz="3200" dirty="0" smtClean="0">
                <a:solidFill>
                  <a:srgbClr val="1E9274"/>
                </a:solidFill>
              </a:rPr>
              <a:t>. Та </a:t>
            </a:r>
            <a:r>
              <a:rPr lang="ru-RU" sz="3200" dirty="0" err="1" smtClean="0">
                <a:solidFill>
                  <a:srgbClr val="1E9274"/>
                </a:solidFill>
              </a:rPr>
              <a:t>й</a:t>
            </a:r>
            <a:r>
              <a:rPr lang="ru-RU" sz="3200" dirty="0" smtClean="0">
                <a:solidFill>
                  <a:srgbClr val="1E9274"/>
                </a:solidFill>
              </a:rPr>
              <a:t> </a:t>
            </a:r>
            <a:r>
              <a:rPr lang="ru-RU" sz="3200" dirty="0" err="1" smtClean="0">
                <a:solidFill>
                  <a:srgbClr val="1E9274"/>
                </a:solidFill>
              </a:rPr>
              <a:t>писати</a:t>
            </a:r>
            <a:r>
              <a:rPr lang="ru-RU" sz="3200" dirty="0" smtClean="0">
                <a:solidFill>
                  <a:srgbClr val="1E9274"/>
                </a:solidFill>
              </a:rPr>
              <a:t> вона почала через те, </a:t>
            </a:r>
            <a:r>
              <a:rPr lang="ru-RU" sz="3200" dirty="0" err="1" smtClean="0">
                <a:solidFill>
                  <a:srgbClr val="1E9274"/>
                </a:solidFill>
              </a:rPr>
              <a:t>що</a:t>
            </a:r>
            <a:r>
              <a:rPr lang="ru-RU" sz="3200" dirty="0" smtClean="0">
                <a:solidFill>
                  <a:srgbClr val="1E9274"/>
                </a:solidFill>
              </a:rPr>
              <a:t> </a:t>
            </a:r>
            <a:r>
              <a:rPr lang="ru-RU" sz="3200" dirty="0" err="1" smtClean="0">
                <a:solidFill>
                  <a:srgbClr val="1E9274"/>
                </a:solidFill>
              </a:rPr>
              <a:t>більше</a:t>
            </a:r>
            <a:r>
              <a:rPr lang="ru-RU" sz="3200" dirty="0" smtClean="0">
                <a:solidFill>
                  <a:srgbClr val="1E9274"/>
                </a:solidFill>
              </a:rPr>
              <a:t> не </a:t>
            </a:r>
            <a:r>
              <a:rPr lang="ru-RU" sz="3200" dirty="0" err="1" smtClean="0">
                <a:solidFill>
                  <a:srgbClr val="1E9274"/>
                </a:solidFill>
              </a:rPr>
              <a:t>було</a:t>
            </a:r>
            <a:r>
              <a:rPr lang="ru-RU" sz="3200" dirty="0" smtClean="0">
                <a:solidFill>
                  <a:srgbClr val="1E9274"/>
                </a:solidFill>
              </a:rPr>
              <a:t> </a:t>
            </a:r>
            <a:r>
              <a:rPr lang="ru-RU" sz="3200" dirty="0" err="1" smtClean="0">
                <a:solidFill>
                  <a:srgbClr val="1E9274"/>
                </a:solidFill>
              </a:rPr>
              <a:t>чим</a:t>
            </a:r>
            <a:r>
              <a:rPr lang="ru-RU" sz="3200" dirty="0" smtClean="0">
                <a:solidFill>
                  <a:srgbClr val="1E9274"/>
                </a:solidFill>
              </a:rPr>
              <a:t> </a:t>
            </a:r>
            <a:r>
              <a:rPr lang="ru-RU" sz="3200" dirty="0" err="1" smtClean="0">
                <a:solidFill>
                  <a:srgbClr val="1E9274"/>
                </a:solidFill>
              </a:rPr>
              <a:t>зайнятися</a:t>
            </a:r>
            <a:r>
              <a:rPr lang="ru-RU" sz="3200" dirty="0" smtClean="0">
                <a:solidFill>
                  <a:srgbClr val="1E9274"/>
                </a:solidFill>
              </a:rPr>
              <a:t>. </a:t>
            </a:r>
            <a:r>
              <a:rPr lang="ru-RU" sz="3200" dirty="0" err="1" smtClean="0">
                <a:solidFill>
                  <a:srgbClr val="1E9274"/>
                </a:solidFill>
              </a:rPr>
              <a:t>Це</a:t>
            </a:r>
            <a:r>
              <a:rPr lang="ru-RU" sz="3200" dirty="0" smtClean="0">
                <a:solidFill>
                  <a:srgbClr val="1E9274"/>
                </a:solidFill>
              </a:rPr>
              <a:t> в </a:t>
            </a:r>
            <a:r>
              <a:rPr lang="ru-RU" sz="3200" dirty="0" err="1" smtClean="0">
                <a:solidFill>
                  <a:srgbClr val="1E9274"/>
                </a:solidFill>
              </a:rPr>
              <a:t>неї</a:t>
            </a:r>
            <a:r>
              <a:rPr lang="ru-RU" sz="3200" dirty="0" smtClean="0">
                <a:solidFill>
                  <a:srgbClr val="1E9274"/>
                </a:solidFill>
              </a:rPr>
              <a:t> </a:t>
            </a:r>
            <a:r>
              <a:rPr lang="ru-RU" sz="3200" dirty="0" err="1" smtClean="0">
                <a:solidFill>
                  <a:srgbClr val="1E9274"/>
                </a:solidFill>
              </a:rPr>
              <a:t>виходило</a:t>
            </a:r>
            <a:r>
              <a:rPr lang="ru-RU" sz="3200" dirty="0" smtClean="0">
                <a:solidFill>
                  <a:srgbClr val="1E9274"/>
                </a:solidFill>
              </a:rPr>
              <a:t> </a:t>
            </a:r>
            <a:r>
              <a:rPr lang="ru-RU" sz="3200" dirty="0" err="1" smtClean="0">
                <a:solidFill>
                  <a:srgbClr val="1E9274"/>
                </a:solidFill>
              </a:rPr>
              <a:t>непогано</a:t>
            </a:r>
            <a:r>
              <a:rPr lang="ru-RU" sz="3200" dirty="0" smtClean="0">
                <a:solidFill>
                  <a:srgbClr val="1E9274"/>
                </a:solidFill>
              </a:rPr>
              <a:t>, </a:t>
            </a:r>
            <a:r>
              <a:rPr lang="ru-RU" sz="3200" dirty="0" err="1" smtClean="0">
                <a:solidFill>
                  <a:srgbClr val="1E9274"/>
                </a:solidFill>
              </a:rPr>
              <a:t>навіть</a:t>
            </a:r>
            <a:r>
              <a:rPr lang="ru-RU" sz="3200" dirty="0" smtClean="0">
                <a:solidFill>
                  <a:srgbClr val="1E9274"/>
                </a:solidFill>
              </a:rPr>
              <a:t> </a:t>
            </a:r>
            <a:r>
              <a:rPr lang="ru-RU" sz="3200" dirty="0" err="1" smtClean="0">
                <a:solidFill>
                  <a:srgbClr val="1E9274"/>
                </a:solidFill>
              </a:rPr>
              <a:t>чоловік</a:t>
            </a:r>
            <a:r>
              <a:rPr lang="ru-RU" sz="3200" dirty="0" smtClean="0">
                <a:solidFill>
                  <a:srgbClr val="1E9274"/>
                </a:solidFill>
              </a:rPr>
              <a:t> </a:t>
            </a:r>
            <a:r>
              <a:rPr lang="ru-RU" sz="3200" dirty="0" err="1" smtClean="0">
                <a:solidFill>
                  <a:srgbClr val="1E9274"/>
                </a:solidFill>
              </a:rPr>
              <a:t>оцінив</a:t>
            </a:r>
            <a:r>
              <a:rPr lang="ru-RU" sz="3200" dirty="0" smtClean="0">
                <a:solidFill>
                  <a:srgbClr val="1E9274"/>
                </a:solidFill>
              </a:rPr>
              <a:t> </a:t>
            </a:r>
            <a:r>
              <a:rPr lang="ru-RU" sz="3200" dirty="0" err="1" smtClean="0">
                <a:solidFill>
                  <a:srgbClr val="1E9274"/>
                </a:solidFill>
              </a:rPr>
              <a:t>її</a:t>
            </a:r>
            <a:r>
              <a:rPr lang="ru-RU" sz="3200" dirty="0" smtClean="0">
                <a:solidFill>
                  <a:srgbClr val="1E9274"/>
                </a:solidFill>
              </a:rPr>
              <a:t> </a:t>
            </a:r>
            <a:r>
              <a:rPr lang="ru-RU" sz="3200" dirty="0" err="1" smtClean="0">
                <a:solidFill>
                  <a:srgbClr val="1E9274"/>
                </a:solidFill>
              </a:rPr>
              <a:t>старання</a:t>
            </a:r>
            <a:r>
              <a:rPr lang="ru-RU" sz="3200" dirty="0" smtClean="0">
                <a:solidFill>
                  <a:srgbClr val="1E9274"/>
                </a:solidFill>
              </a:rPr>
              <a:t>, </a:t>
            </a:r>
            <a:r>
              <a:rPr lang="ru-RU" sz="3200" dirty="0" err="1" smtClean="0">
                <a:solidFill>
                  <a:srgbClr val="1E9274"/>
                </a:solidFill>
              </a:rPr>
              <a:t>адже</a:t>
            </a:r>
            <a:r>
              <a:rPr lang="ru-RU" sz="3200" dirty="0" smtClean="0">
                <a:solidFill>
                  <a:srgbClr val="1E9274"/>
                </a:solidFill>
              </a:rPr>
              <a:t> вона для </a:t>
            </a:r>
            <a:r>
              <a:rPr lang="ru-RU" sz="3200" dirty="0" err="1" smtClean="0">
                <a:solidFill>
                  <a:srgbClr val="1E9274"/>
                </a:solidFill>
              </a:rPr>
              <a:t>нього</a:t>
            </a:r>
            <a:r>
              <a:rPr lang="ru-RU" sz="3200" dirty="0" smtClean="0">
                <a:solidFill>
                  <a:srgbClr val="1E9274"/>
                </a:solidFill>
              </a:rPr>
              <a:t> </a:t>
            </a:r>
            <a:r>
              <a:rPr lang="ru-RU" sz="3200" dirty="0" err="1" smtClean="0">
                <a:solidFill>
                  <a:srgbClr val="1E9274"/>
                </a:solidFill>
              </a:rPr>
              <a:t>була</a:t>
            </a:r>
            <a:r>
              <a:rPr lang="ru-RU" sz="3200" dirty="0" smtClean="0">
                <a:solidFill>
                  <a:srgbClr val="1E9274"/>
                </a:solidFill>
              </a:rPr>
              <a:t> </a:t>
            </a:r>
            <a:r>
              <a:rPr lang="ru-RU" sz="3200" dirty="0" err="1" smtClean="0">
                <a:solidFill>
                  <a:srgbClr val="1E9274"/>
                </a:solidFill>
              </a:rPr>
              <a:t>своєрідним</a:t>
            </a:r>
            <a:r>
              <a:rPr lang="ru-RU" sz="3200" dirty="0" smtClean="0">
                <a:solidFill>
                  <a:srgbClr val="1E9274"/>
                </a:solidFill>
              </a:rPr>
              <a:t> «</a:t>
            </a:r>
            <a:r>
              <a:rPr lang="ru-RU" sz="3200" dirty="0" err="1" smtClean="0">
                <a:solidFill>
                  <a:srgbClr val="1E9274"/>
                </a:solidFill>
              </a:rPr>
              <a:t>Пигмалионом</a:t>
            </a:r>
            <a:r>
              <a:rPr lang="ru-RU" sz="3200" dirty="0" smtClean="0">
                <a:solidFill>
                  <a:srgbClr val="1E9274"/>
                </a:solidFill>
              </a:rPr>
              <a:t>» - </a:t>
            </a:r>
            <a:r>
              <a:rPr lang="ru-RU" sz="3200" dirty="0" err="1" smtClean="0">
                <a:solidFill>
                  <a:srgbClr val="1E9274"/>
                </a:solidFill>
              </a:rPr>
              <a:t>саме</a:t>
            </a:r>
            <a:r>
              <a:rPr lang="ru-RU" sz="3200" dirty="0" smtClean="0">
                <a:solidFill>
                  <a:srgbClr val="1E9274"/>
                </a:solidFill>
              </a:rPr>
              <a:t> </a:t>
            </a:r>
            <a:r>
              <a:rPr lang="ru-RU" sz="3200" dirty="0" err="1" smtClean="0">
                <a:solidFill>
                  <a:srgbClr val="1E9274"/>
                </a:solidFill>
              </a:rPr>
              <a:t>він</a:t>
            </a:r>
            <a:r>
              <a:rPr lang="ru-RU" sz="3200" dirty="0" smtClean="0">
                <a:solidFill>
                  <a:srgbClr val="1E9274"/>
                </a:solidFill>
              </a:rPr>
              <a:t> </a:t>
            </a:r>
            <a:r>
              <a:rPr lang="ru-RU" sz="3200" dirty="0" err="1" smtClean="0">
                <a:solidFill>
                  <a:srgbClr val="1E9274"/>
                </a:solidFill>
              </a:rPr>
              <a:t>навчив</a:t>
            </a:r>
            <a:r>
              <a:rPr lang="ru-RU" sz="3200" dirty="0" smtClean="0">
                <a:solidFill>
                  <a:srgbClr val="1E9274"/>
                </a:solidFill>
              </a:rPr>
              <a:t> </a:t>
            </a:r>
            <a:r>
              <a:rPr lang="ru-RU" sz="3200" dirty="0" err="1" smtClean="0">
                <a:solidFill>
                  <a:srgbClr val="1E9274"/>
                </a:solidFill>
              </a:rPr>
              <a:t>її</a:t>
            </a:r>
            <a:r>
              <a:rPr lang="ru-RU" sz="3200" dirty="0" smtClean="0">
                <a:solidFill>
                  <a:srgbClr val="1E9274"/>
                </a:solidFill>
              </a:rPr>
              <a:t> </a:t>
            </a:r>
            <a:r>
              <a:rPr lang="ru-RU" sz="3200" dirty="0" err="1" smtClean="0">
                <a:solidFill>
                  <a:srgbClr val="1E9274"/>
                </a:solidFill>
              </a:rPr>
              <a:t>всьому</a:t>
            </a:r>
            <a:r>
              <a:rPr lang="ru-RU" sz="3200" dirty="0" smtClean="0">
                <a:solidFill>
                  <a:srgbClr val="1E9274"/>
                </a:solidFill>
              </a:rPr>
              <a:t>, </a:t>
            </a:r>
            <a:r>
              <a:rPr lang="ru-RU" sz="3200" dirty="0" err="1" smtClean="0">
                <a:solidFill>
                  <a:srgbClr val="1E9274"/>
                </a:solidFill>
              </a:rPr>
              <a:t>що</a:t>
            </a:r>
            <a:r>
              <a:rPr lang="ru-RU" sz="3200" dirty="0" smtClean="0">
                <a:solidFill>
                  <a:srgbClr val="1E9274"/>
                </a:solidFill>
              </a:rPr>
              <a:t> вона знала </a:t>
            </a:r>
            <a:r>
              <a:rPr lang="ru-RU" sz="3200" dirty="0" err="1" smtClean="0">
                <a:solidFill>
                  <a:srgbClr val="1E9274"/>
                </a:solidFill>
              </a:rPr>
              <a:t>і</a:t>
            </a:r>
            <a:r>
              <a:rPr lang="ru-RU" sz="3200" dirty="0" smtClean="0">
                <a:solidFill>
                  <a:srgbClr val="1E9274"/>
                </a:solidFill>
              </a:rPr>
              <a:t> </a:t>
            </a:r>
            <a:r>
              <a:rPr lang="ru-RU" sz="3200" dirty="0" err="1" smtClean="0">
                <a:solidFill>
                  <a:srgbClr val="1E9274"/>
                </a:solidFill>
              </a:rPr>
              <a:t>вміла</a:t>
            </a:r>
            <a:r>
              <a:rPr lang="ru-RU" sz="3200" dirty="0" smtClean="0">
                <a:solidFill>
                  <a:srgbClr val="1E9274"/>
                </a:solidFill>
              </a:rPr>
              <a:t>. Одного разу </a:t>
            </a:r>
            <a:r>
              <a:rPr lang="ru-RU" sz="3200" dirty="0" err="1" smtClean="0">
                <a:solidFill>
                  <a:srgbClr val="1E9274"/>
                </a:solidFill>
              </a:rPr>
              <a:t>він</a:t>
            </a:r>
            <a:r>
              <a:rPr lang="ru-RU" sz="3200" dirty="0" smtClean="0">
                <a:solidFill>
                  <a:srgbClr val="1E9274"/>
                </a:solidFill>
              </a:rPr>
              <a:t> </a:t>
            </a:r>
            <a:r>
              <a:rPr lang="ru-RU" sz="3200" dirty="0" err="1" smtClean="0">
                <a:solidFill>
                  <a:srgbClr val="1E9274"/>
                </a:solidFill>
              </a:rPr>
              <a:t>навіть</a:t>
            </a:r>
            <a:r>
              <a:rPr lang="ru-RU" sz="3200" dirty="0" smtClean="0">
                <a:solidFill>
                  <a:srgbClr val="1E9274"/>
                </a:solidFill>
              </a:rPr>
              <a:t> </a:t>
            </a:r>
            <a:r>
              <a:rPr lang="ru-RU" sz="3200" dirty="0" err="1" smtClean="0">
                <a:solidFill>
                  <a:srgbClr val="1E9274"/>
                </a:solidFill>
              </a:rPr>
              <a:t>надіслав</a:t>
            </a:r>
            <a:r>
              <a:rPr lang="ru-RU" sz="3200" dirty="0" smtClean="0">
                <a:solidFill>
                  <a:srgbClr val="1E9274"/>
                </a:solidFill>
              </a:rPr>
              <a:t> </a:t>
            </a:r>
            <a:r>
              <a:rPr lang="ru-RU" sz="3200" dirty="0" err="1" smtClean="0">
                <a:solidFill>
                  <a:srgbClr val="1E9274"/>
                </a:solidFill>
              </a:rPr>
              <a:t>деякі</a:t>
            </a:r>
            <a:r>
              <a:rPr lang="ru-RU" sz="3200" dirty="0" smtClean="0">
                <a:solidFill>
                  <a:srgbClr val="1E9274"/>
                </a:solidFill>
              </a:rPr>
              <a:t> </a:t>
            </a:r>
            <a:r>
              <a:rPr lang="ru-RU" sz="3200" dirty="0" err="1" smtClean="0">
                <a:solidFill>
                  <a:srgbClr val="1E9274"/>
                </a:solidFill>
              </a:rPr>
              <a:t>її</a:t>
            </a:r>
            <a:r>
              <a:rPr lang="ru-RU" sz="3200" dirty="0" smtClean="0">
                <a:solidFill>
                  <a:srgbClr val="1E9274"/>
                </a:solidFill>
              </a:rPr>
              <a:t> </a:t>
            </a:r>
            <a:r>
              <a:rPr lang="ru-RU" sz="3200" dirty="0" err="1" smtClean="0">
                <a:solidFill>
                  <a:srgbClr val="1E9274"/>
                </a:solidFill>
              </a:rPr>
              <a:t>роботи</a:t>
            </a:r>
            <a:r>
              <a:rPr lang="ru-RU" sz="3200" dirty="0" smtClean="0">
                <a:solidFill>
                  <a:srgbClr val="1E9274"/>
                </a:solidFill>
              </a:rPr>
              <a:t> </a:t>
            </a:r>
            <a:r>
              <a:rPr lang="ru-RU" sz="3200" dirty="0" err="1" smtClean="0">
                <a:solidFill>
                  <a:srgbClr val="1E9274"/>
                </a:solidFill>
              </a:rPr>
              <a:t>Пентелеймон</a:t>
            </a:r>
            <a:r>
              <a:rPr lang="ru-RU" sz="3200" dirty="0" smtClean="0">
                <a:solidFill>
                  <a:srgbClr val="1E9274"/>
                </a:solidFill>
              </a:rPr>
              <a:t> </a:t>
            </a:r>
            <a:r>
              <a:rPr lang="ru-RU" sz="3200" dirty="0" err="1" smtClean="0">
                <a:solidFill>
                  <a:srgbClr val="1E9274"/>
                </a:solidFill>
              </a:rPr>
              <a:t>Кулішу</a:t>
            </a:r>
            <a:r>
              <a:rPr lang="ru-RU" sz="3200" dirty="0" smtClean="0">
                <a:solidFill>
                  <a:srgbClr val="1E9274"/>
                </a:solidFill>
              </a:rPr>
              <a:t>, </a:t>
            </a:r>
            <a:r>
              <a:rPr lang="ru-RU" sz="3200" dirty="0" err="1" smtClean="0">
                <a:solidFill>
                  <a:srgbClr val="1E9274"/>
                </a:solidFill>
              </a:rPr>
              <a:t>який</a:t>
            </a:r>
            <a:r>
              <a:rPr lang="ru-RU" sz="3200" dirty="0" smtClean="0">
                <a:solidFill>
                  <a:srgbClr val="1E9274"/>
                </a:solidFill>
              </a:rPr>
              <a:t> на той час жив в </a:t>
            </a:r>
            <a:r>
              <a:rPr lang="ru-RU" sz="3200" dirty="0" err="1" smtClean="0">
                <a:solidFill>
                  <a:srgbClr val="1E9274"/>
                </a:solidFill>
              </a:rPr>
              <a:t>Росії</a:t>
            </a:r>
            <a:r>
              <a:rPr lang="ru-RU" sz="3200" dirty="0" smtClean="0">
                <a:solidFill>
                  <a:srgbClr val="1E9274"/>
                </a:solidFill>
              </a:rPr>
              <a:t>. З того часу </a:t>
            </a:r>
            <a:r>
              <a:rPr lang="ru-RU" sz="3200" dirty="0" err="1" smtClean="0">
                <a:solidFill>
                  <a:srgbClr val="1E9274"/>
                </a:solidFill>
              </a:rPr>
              <a:t>і</a:t>
            </a:r>
            <a:r>
              <a:rPr lang="ru-RU" sz="3200" dirty="0" smtClean="0">
                <a:solidFill>
                  <a:srgbClr val="1E9274"/>
                </a:solidFill>
              </a:rPr>
              <a:t> </a:t>
            </a:r>
            <a:r>
              <a:rPr lang="ru-RU" sz="3200" dirty="0" err="1" smtClean="0">
                <a:solidFill>
                  <a:srgbClr val="1E9274"/>
                </a:solidFill>
              </a:rPr>
              <a:t>почалася</a:t>
            </a:r>
            <a:r>
              <a:rPr lang="ru-RU" sz="3200" dirty="0" smtClean="0">
                <a:solidFill>
                  <a:srgbClr val="1E9274"/>
                </a:solidFill>
              </a:rPr>
              <a:t> </a:t>
            </a:r>
            <a:r>
              <a:rPr lang="ru-RU" sz="3200" dirty="0" err="1" smtClean="0">
                <a:solidFill>
                  <a:srgbClr val="1E9274"/>
                </a:solidFill>
              </a:rPr>
              <a:t>кар'єра</a:t>
            </a:r>
            <a:r>
              <a:rPr lang="ru-RU" sz="3200" dirty="0" smtClean="0">
                <a:solidFill>
                  <a:srgbClr val="1E9274"/>
                </a:solidFill>
              </a:rPr>
              <a:t> Марко </a:t>
            </a:r>
            <a:r>
              <a:rPr lang="ru-RU" sz="3200" dirty="0" err="1" smtClean="0">
                <a:solidFill>
                  <a:srgbClr val="1E9274"/>
                </a:solidFill>
              </a:rPr>
              <a:t>Вовчка</a:t>
            </a:r>
            <a:r>
              <a:rPr lang="ru-RU" sz="3200" dirty="0" smtClean="0">
                <a:solidFill>
                  <a:srgbClr val="1E9274"/>
                </a:solidFill>
              </a:rPr>
              <a:t>.</a:t>
            </a:r>
            <a:endParaRPr lang="ru-RU" sz="3200" dirty="0">
              <a:solidFill>
                <a:srgbClr val="1E9274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357166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1E9274"/>
                </a:solidFill>
              </a:rPr>
              <a:t>Початок </a:t>
            </a:r>
            <a:r>
              <a:rPr lang="ru-RU" sz="4400" b="1" dirty="0" err="1" smtClean="0">
                <a:solidFill>
                  <a:srgbClr val="1E9274"/>
                </a:solidFill>
              </a:rPr>
              <a:t>кар'єри</a:t>
            </a:r>
            <a:r>
              <a:rPr lang="ru-RU" sz="4400" b="1" dirty="0" smtClean="0"/>
              <a:t> </a:t>
            </a:r>
            <a:endParaRPr lang="ru-RU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800" dirty="0" smtClean="0">
                <a:solidFill>
                  <a:srgbClr val="1E9274"/>
                </a:solidFill>
              </a:rPr>
              <a:t>Наступний роман</a:t>
            </a:r>
            <a:endParaRPr lang="ru-RU" sz="4800" dirty="0">
              <a:solidFill>
                <a:srgbClr val="1E9274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dirty="0" smtClean="0">
                <a:solidFill>
                  <a:srgbClr val="1E9274"/>
                </a:solidFill>
              </a:rPr>
              <a:t>      </a:t>
            </a:r>
            <a:r>
              <a:rPr lang="ru-RU" dirty="0" err="1" smtClean="0">
                <a:solidFill>
                  <a:srgbClr val="1E9274"/>
                </a:solidFill>
              </a:rPr>
              <a:t>Куліш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був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захоплений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творчістю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дружини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свого</a:t>
            </a:r>
            <a:r>
              <a:rPr lang="ru-RU" dirty="0" smtClean="0">
                <a:solidFill>
                  <a:srgbClr val="1E9274"/>
                </a:solidFill>
              </a:rPr>
              <a:t> друга, </a:t>
            </a:r>
            <a:r>
              <a:rPr lang="ru-RU" dirty="0" err="1" smtClean="0">
                <a:solidFill>
                  <a:srgbClr val="1E9274"/>
                </a:solidFill>
              </a:rPr>
              <a:t>і</a:t>
            </a:r>
            <a:r>
              <a:rPr lang="ru-RU" dirty="0" smtClean="0">
                <a:solidFill>
                  <a:srgbClr val="1E9274"/>
                </a:solidFill>
              </a:rPr>
              <a:t> попросив </a:t>
            </a:r>
            <a:r>
              <a:rPr lang="ru-RU" dirty="0" err="1" smtClean="0">
                <a:solidFill>
                  <a:srgbClr val="1E9274"/>
                </a:solidFill>
              </a:rPr>
              <a:t>якнайшвидше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відправити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нові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оповідання</a:t>
            </a:r>
            <a:r>
              <a:rPr lang="ru-RU" dirty="0" smtClean="0">
                <a:solidFill>
                  <a:srgbClr val="1E9274"/>
                </a:solidFill>
              </a:rPr>
              <a:t>, </a:t>
            </a:r>
            <a:r>
              <a:rPr lang="ru-RU" dirty="0" err="1" smtClean="0">
                <a:solidFill>
                  <a:srgbClr val="1E9274"/>
                </a:solidFill>
              </a:rPr>
              <a:t>якщо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такі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є</a:t>
            </a:r>
            <a:r>
              <a:rPr lang="ru-RU" dirty="0" smtClean="0">
                <a:solidFill>
                  <a:srgbClr val="1E9274"/>
                </a:solidFill>
              </a:rPr>
              <a:t>, </a:t>
            </a:r>
            <a:r>
              <a:rPr lang="ru-RU" dirty="0" err="1" smtClean="0">
                <a:solidFill>
                  <a:srgbClr val="1E9274"/>
                </a:solidFill>
              </a:rPr>
              <a:t>і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обговорити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всі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нюанси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їх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публікації</a:t>
            </a:r>
            <a:r>
              <a:rPr lang="ru-RU" dirty="0" smtClean="0">
                <a:solidFill>
                  <a:srgbClr val="1E9274"/>
                </a:solidFill>
              </a:rPr>
              <a:t>. </a:t>
            </a:r>
            <a:r>
              <a:rPr lang="ru-RU" dirty="0" err="1" smtClean="0">
                <a:solidFill>
                  <a:srgbClr val="1E9274"/>
                </a:solidFill>
              </a:rPr>
              <a:t>Цю</a:t>
            </a:r>
            <a:r>
              <a:rPr lang="ru-RU" dirty="0" smtClean="0">
                <a:solidFill>
                  <a:srgbClr val="1E9274"/>
                </a:solidFill>
              </a:rPr>
              <a:t> справу </a:t>
            </a:r>
            <a:r>
              <a:rPr lang="ru-RU" dirty="0" err="1" smtClean="0">
                <a:solidFill>
                  <a:srgbClr val="1E9274"/>
                </a:solidFill>
              </a:rPr>
              <a:t>Афанасій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доручив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дружині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Марії</a:t>
            </a:r>
            <a:r>
              <a:rPr lang="ru-RU" dirty="0" smtClean="0">
                <a:solidFill>
                  <a:srgbClr val="1E9274"/>
                </a:solidFill>
              </a:rPr>
              <a:t>. </a:t>
            </a:r>
            <a:r>
              <a:rPr lang="ru-RU" dirty="0" err="1" smtClean="0">
                <a:solidFill>
                  <a:srgbClr val="1E9274"/>
                </a:solidFill>
              </a:rPr>
              <a:t>Куліш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був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яскравим</a:t>
            </a:r>
            <a:r>
              <a:rPr lang="ru-RU" dirty="0" smtClean="0">
                <a:solidFill>
                  <a:srgbClr val="1E9274"/>
                </a:solidFill>
              </a:rPr>
              <a:t>, </a:t>
            </a:r>
            <a:r>
              <a:rPr lang="ru-RU" dirty="0" err="1" smtClean="0">
                <a:solidFill>
                  <a:srgbClr val="1E9274"/>
                </a:solidFill>
              </a:rPr>
              <a:t>темпераментним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чоловіком</a:t>
            </a:r>
            <a:r>
              <a:rPr lang="ru-RU" dirty="0" smtClean="0">
                <a:solidFill>
                  <a:srgbClr val="1E9274"/>
                </a:solidFill>
              </a:rPr>
              <a:t>, </a:t>
            </a:r>
            <a:r>
              <a:rPr lang="ru-RU" dirty="0" err="1" smtClean="0">
                <a:solidFill>
                  <a:srgbClr val="1E9274"/>
                </a:solidFill>
              </a:rPr>
              <a:t>Марія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зачарувала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його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своєю</a:t>
            </a:r>
            <a:r>
              <a:rPr lang="ru-RU" dirty="0" smtClean="0">
                <a:solidFill>
                  <a:srgbClr val="1E9274"/>
                </a:solidFill>
              </a:rPr>
              <a:t> красою. І </a:t>
            </a:r>
            <a:r>
              <a:rPr lang="ru-RU" dirty="0" err="1" smtClean="0">
                <a:solidFill>
                  <a:srgbClr val="1E9274"/>
                </a:solidFill>
              </a:rPr>
              <a:t>хоча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він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був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одружений</a:t>
            </a:r>
            <a:r>
              <a:rPr lang="ru-RU" dirty="0" smtClean="0">
                <a:solidFill>
                  <a:srgbClr val="1E9274"/>
                </a:solidFill>
              </a:rPr>
              <a:t> на той час на </a:t>
            </a:r>
            <a:r>
              <a:rPr lang="ru-RU" dirty="0" err="1" smtClean="0">
                <a:solidFill>
                  <a:srgbClr val="1E9274"/>
                </a:solidFill>
              </a:rPr>
              <a:t>дворянці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Олександрі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Білозерській</a:t>
            </a:r>
            <a:r>
              <a:rPr lang="ru-RU" dirty="0" smtClean="0">
                <a:solidFill>
                  <a:srgbClr val="1E9274"/>
                </a:solidFill>
              </a:rPr>
              <a:t>, </a:t>
            </a:r>
            <a:r>
              <a:rPr lang="ru-RU" dirty="0" err="1" smtClean="0">
                <a:solidFill>
                  <a:srgbClr val="1E9274"/>
                </a:solidFill>
              </a:rPr>
              <a:t>незабаром</a:t>
            </a:r>
            <a:r>
              <a:rPr lang="ru-RU" dirty="0" smtClean="0">
                <a:solidFill>
                  <a:srgbClr val="1E9274"/>
                </a:solidFill>
              </a:rPr>
              <a:t> увесь Петербург </a:t>
            </a:r>
            <a:r>
              <a:rPr lang="ru-RU" dirty="0" err="1" smtClean="0">
                <a:solidFill>
                  <a:srgbClr val="1E9274"/>
                </a:solidFill>
              </a:rPr>
              <a:t>шепочеться</a:t>
            </a:r>
            <a:r>
              <a:rPr lang="ru-RU" dirty="0" smtClean="0">
                <a:solidFill>
                  <a:srgbClr val="1E9274"/>
                </a:solidFill>
              </a:rPr>
              <a:t>, </a:t>
            </a:r>
            <a:r>
              <a:rPr lang="ru-RU" dirty="0" err="1" smtClean="0">
                <a:solidFill>
                  <a:srgbClr val="1E9274"/>
                </a:solidFill>
              </a:rPr>
              <a:t>що</a:t>
            </a:r>
            <a:r>
              <a:rPr lang="ru-RU" dirty="0" smtClean="0">
                <a:solidFill>
                  <a:srgbClr val="1E9274"/>
                </a:solidFill>
              </a:rPr>
              <a:t> вона стала </a:t>
            </a:r>
            <a:r>
              <a:rPr lang="ru-RU" dirty="0" err="1" smtClean="0">
                <a:solidFill>
                  <a:srgbClr val="1E9274"/>
                </a:solidFill>
              </a:rPr>
              <a:t>його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коханкою</a:t>
            </a:r>
            <a:r>
              <a:rPr lang="ru-RU" dirty="0" smtClean="0">
                <a:solidFill>
                  <a:srgbClr val="1E9274"/>
                </a:solidFill>
              </a:rPr>
              <a:t>. </a:t>
            </a:r>
            <a:r>
              <a:rPr lang="ru-RU" dirty="0" err="1" smtClean="0">
                <a:solidFill>
                  <a:srgbClr val="1E9274"/>
                </a:solidFill>
              </a:rPr>
              <a:t>Тепер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життя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Марії</a:t>
            </a:r>
            <a:r>
              <a:rPr lang="ru-RU" dirty="0" smtClean="0">
                <a:solidFill>
                  <a:srgbClr val="1E9274"/>
                </a:solidFill>
              </a:rPr>
              <a:t> стало </a:t>
            </a:r>
            <a:r>
              <a:rPr lang="ru-RU" dirty="0" err="1" smtClean="0">
                <a:solidFill>
                  <a:srgbClr val="1E9274"/>
                </a:solidFill>
              </a:rPr>
              <a:t>значно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цікавіше</a:t>
            </a:r>
            <a:r>
              <a:rPr lang="ru-RU" dirty="0" smtClean="0">
                <a:solidFill>
                  <a:srgbClr val="1E9274"/>
                </a:solidFill>
              </a:rPr>
              <a:t>, </a:t>
            </a:r>
            <a:r>
              <a:rPr lang="ru-RU" dirty="0" err="1" smtClean="0">
                <a:solidFill>
                  <a:srgbClr val="1E9274"/>
                </a:solidFill>
              </a:rPr>
              <a:t>ніж</a:t>
            </a:r>
            <a:r>
              <a:rPr lang="ru-RU" dirty="0" smtClean="0">
                <a:solidFill>
                  <a:srgbClr val="1E9274"/>
                </a:solidFill>
              </a:rPr>
              <a:t> у </a:t>
            </a:r>
            <a:r>
              <a:rPr lang="ru-RU" dirty="0" err="1" smtClean="0">
                <a:solidFill>
                  <a:srgbClr val="1E9274"/>
                </a:solidFill>
              </a:rPr>
              <a:t>провінції</a:t>
            </a:r>
            <a:r>
              <a:rPr lang="ru-RU" dirty="0" smtClean="0">
                <a:solidFill>
                  <a:srgbClr val="1E9274"/>
                </a:solidFill>
              </a:rPr>
              <a:t>, а </a:t>
            </a:r>
            <a:r>
              <a:rPr lang="ru-RU" dirty="0" err="1" smtClean="0">
                <a:solidFill>
                  <a:srgbClr val="1E9274"/>
                </a:solidFill>
              </a:rPr>
              <a:t>її</a:t>
            </a:r>
            <a:r>
              <a:rPr lang="ru-RU" dirty="0" smtClean="0">
                <a:solidFill>
                  <a:srgbClr val="1E9274"/>
                </a:solidFill>
              </a:rPr>
              <a:t> роман </a:t>
            </a:r>
            <a:r>
              <a:rPr lang="ru-RU" dirty="0" err="1" smtClean="0">
                <a:solidFill>
                  <a:srgbClr val="1E9274"/>
                </a:solidFill>
              </a:rPr>
              <a:t>з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Кулішем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лише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підігріває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інтерес</a:t>
            </a:r>
            <a:r>
              <a:rPr lang="ru-RU" dirty="0" smtClean="0">
                <a:solidFill>
                  <a:srgbClr val="1E9274"/>
                </a:solidFill>
              </a:rPr>
              <a:t> до </a:t>
            </a:r>
            <a:r>
              <a:rPr lang="ru-RU" dirty="0" err="1" smtClean="0">
                <a:solidFill>
                  <a:srgbClr val="1E9274"/>
                </a:solidFill>
              </a:rPr>
              <a:t>її</a:t>
            </a:r>
            <a:r>
              <a:rPr lang="ru-RU" dirty="0" smtClean="0">
                <a:solidFill>
                  <a:srgbClr val="1E9274"/>
                </a:solidFill>
              </a:rPr>
              <a:t> «</a:t>
            </a:r>
            <a:r>
              <a:rPr lang="ru-RU" dirty="0" err="1" smtClean="0">
                <a:solidFill>
                  <a:srgbClr val="1E9274"/>
                </a:solidFill>
              </a:rPr>
              <a:t>Народні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оповідання</a:t>
            </a:r>
            <a:r>
              <a:rPr lang="ru-RU" dirty="0" smtClean="0">
                <a:solidFill>
                  <a:srgbClr val="1E9274"/>
                </a:solidFill>
              </a:rPr>
              <a:t>», </a:t>
            </a:r>
            <a:r>
              <a:rPr lang="ru-RU" dirty="0" err="1" smtClean="0">
                <a:solidFill>
                  <a:srgbClr val="1E9274"/>
                </a:solidFill>
              </a:rPr>
              <a:t>які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розкуповують</a:t>
            </a:r>
            <a:r>
              <a:rPr lang="ru-RU" dirty="0" smtClean="0">
                <a:solidFill>
                  <a:srgbClr val="1E9274"/>
                </a:solidFill>
              </a:rPr>
              <a:t> за </a:t>
            </a:r>
            <a:r>
              <a:rPr lang="ru-RU" dirty="0" err="1" smtClean="0">
                <a:solidFill>
                  <a:srgbClr val="1E9274"/>
                </a:solidFill>
              </a:rPr>
              <a:t>лічені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дні</a:t>
            </a:r>
            <a:r>
              <a:rPr lang="ru-RU" dirty="0" smtClean="0">
                <a:solidFill>
                  <a:srgbClr val="1E9274"/>
                </a:solidFill>
              </a:rPr>
              <a:t>.</a:t>
            </a:r>
            <a:endParaRPr lang="ru-RU" dirty="0">
              <a:solidFill>
                <a:srgbClr val="1E927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err="1" smtClean="0">
                <a:solidFill>
                  <a:srgbClr val="1E9274"/>
                </a:solidFill>
              </a:rPr>
              <a:t>Перехід</a:t>
            </a:r>
            <a:r>
              <a:rPr lang="ru-RU" sz="4800" dirty="0" smtClean="0">
                <a:solidFill>
                  <a:srgbClr val="1E9274"/>
                </a:solidFill>
              </a:rPr>
              <a:t> на </a:t>
            </a:r>
            <a:r>
              <a:rPr lang="uk-UA" sz="4800" dirty="0" smtClean="0">
                <a:solidFill>
                  <a:srgbClr val="1E9274"/>
                </a:solidFill>
              </a:rPr>
              <a:t>світовий рівень</a:t>
            </a:r>
            <a:endParaRPr lang="ru-RU" sz="4800" dirty="0">
              <a:solidFill>
                <a:srgbClr val="1E9274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dirty="0" smtClean="0">
                <a:solidFill>
                  <a:srgbClr val="1E9274"/>
                </a:solidFill>
              </a:rPr>
              <a:t>      Але </a:t>
            </a:r>
            <a:r>
              <a:rPr lang="ru-RU" dirty="0" err="1" smtClean="0">
                <a:solidFill>
                  <a:srgbClr val="1E9274"/>
                </a:solidFill>
              </a:rPr>
              <a:t>з</a:t>
            </a:r>
            <a:r>
              <a:rPr lang="ru-RU" dirty="0" smtClean="0">
                <a:solidFill>
                  <a:srgbClr val="1E9274"/>
                </a:solidFill>
              </a:rPr>
              <a:t> часом </a:t>
            </a:r>
            <a:r>
              <a:rPr lang="ru-RU" dirty="0" err="1" smtClean="0">
                <a:solidFill>
                  <a:srgbClr val="1E9274"/>
                </a:solidFill>
              </a:rPr>
              <a:t>Марії</a:t>
            </a:r>
            <a:r>
              <a:rPr lang="ru-RU" dirty="0" smtClean="0">
                <a:solidFill>
                  <a:srgbClr val="1E9274"/>
                </a:solidFill>
              </a:rPr>
              <a:t> стало «</a:t>
            </a:r>
            <a:r>
              <a:rPr lang="ru-RU" dirty="0" err="1" smtClean="0">
                <a:solidFill>
                  <a:srgbClr val="1E9274"/>
                </a:solidFill>
              </a:rPr>
              <a:t>тісно</a:t>
            </a:r>
            <a:r>
              <a:rPr lang="ru-RU" dirty="0" smtClean="0">
                <a:solidFill>
                  <a:srgbClr val="1E9274"/>
                </a:solidFill>
              </a:rPr>
              <a:t>» в </a:t>
            </a:r>
            <a:r>
              <a:rPr lang="ru-RU" dirty="0" err="1" smtClean="0">
                <a:solidFill>
                  <a:srgbClr val="1E9274"/>
                </a:solidFill>
              </a:rPr>
              <a:t>Росії</a:t>
            </a:r>
            <a:r>
              <a:rPr lang="ru-RU" dirty="0" smtClean="0">
                <a:solidFill>
                  <a:srgbClr val="1E9274"/>
                </a:solidFill>
              </a:rPr>
              <a:t>. За </a:t>
            </a:r>
            <a:r>
              <a:rPr lang="ru-RU" dirty="0" err="1" smtClean="0">
                <a:solidFill>
                  <a:srgbClr val="1E9274"/>
                </a:solidFill>
              </a:rPr>
              <a:t>однією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з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версій</a:t>
            </a:r>
            <a:r>
              <a:rPr lang="ru-RU" dirty="0" smtClean="0">
                <a:solidFill>
                  <a:srgbClr val="1E9274"/>
                </a:solidFill>
              </a:rPr>
              <a:t>, вона </a:t>
            </a:r>
            <a:r>
              <a:rPr lang="ru-RU" dirty="0" err="1" smtClean="0">
                <a:solidFill>
                  <a:srgbClr val="1E9274"/>
                </a:solidFill>
              </a:rPr>
              <a:t>захотіла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знайти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коханця</a:t>
            </a:r>
            <a:r>
              <a:rPr lang="ru-RU" dirty="0" smtClean="0">
                <a:solidFill>
                  <a:srgbClr val="1E9274"/>
                </a:solidFill>
              </a:rPr>
              <a:t>, </a:t>
            </a:r>
            <a:r>
              <a:rPr lang="ru-RU" dirty="0" err="1" smtClean="0">
                <a:solidFill>
                  <a:srgbClr val="1E9274"/>
                </a:solidFill>
              </a:rPr>
              <a:t>який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би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вивів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її</a:t>
            </a:r>
            <a:r>
              <a:rPr lang="ru-RU" dirty="0" smtClean="0">
                <a:solidFill>
                  <a:srgbClr val="1E9274"/>
                </a:solidFill>
              </a:rPr>
              <a:t> на </a:t>
            </a:r>
            <a:r>
              <a:rPr lang="ru-RU" dirty="0" err="1" smtClean="0">
                <a:solidFill>
                  <a:srgbClr val="1E9274"/>
                </a:solidFill>
              </a:rPr>
              <a:t>світовий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рівень</a:t>
            </a:r>
            <a:r>
              <a:rPr lang="ru-RU" dirty="0" smtClean="0">
                <a:solidFill>
                  <a:srgbClr val="1E9274"/>
                </a:solidFill>
              </a:rPr>
              <a:t>, </a:t>
            </a:r>
            <a:r>
              <a:rPr lang="ru-RU" dirty="0" err="1" smtClean="0">
                <a:solidFill>
                  <a:srgbClr val="1E9274"/>
                </a:solidFill>
              </a:rPr>
              <a:t>і</a:t>
            </a:r>
            <a:r>
              <a:rPr lang="ru-RU" dirty="0" smtClean="0">
                <a:solidFill>
                  <a:srgbClr val="1E9274"/>
                </a:solidFill>
              </a:rPr>
              <a:t> таким став для </a:t>
            </a:r>
            <a:r>
              <a:rPr lang="ru-RU" dirty="0" err="1" smtClean="0">
                <a:solidFill>
                  <a:srgbClr val="1E9274"/>
                </a:solidFill>
              </a:rPr>
              <a:t>неї</a:t>
            </a:r>
            <a:r>
              <a:rPr lang="ru-RU" dirty="0" smtClean="0">
                <a:solidFill>
                  <a:srgbClr val="1E9274"/>
                </a:solidFill>
              </a:rPr>
              <a:t> сам </a:t>
            </a:r>
            <a:r>
              <a:rPr lang="ru-RU" dirty="0" err="1" smtClean="0">
                <a:solidFill>
                  <a:srgbClr val="1E9274"/>
                </a:solidFill>
              </a:rPr>
              <a:t>Іван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Тургенєв</a:t>
            </a:r>
            <a:r>
              <a:rPr lang="ru-RU" dirty="0" smtClean="0">
                <a:solidFill>
                  <a:srgbClr val="1E9274"/>
                </a:solidFill>
              </a:rPr>
              <a:t>. </a:t>
            </a:r>
            <a:r>
              <a:rPr lang="ru-RU" dirty="0" err="1" smtClean="0">
                <a:solidFill>
                  <a:srgbClr val="1E9274"/>
                </a:solidFill>
              </a:rPr>
              <a:t>Куліш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всіма</a:t>
            </a:r>
            <a:r>
              <a:rPr lang="ru-RU" dirty="0" smtClean="0">
                <a:solidFill>
                  <a:srgbClr val="1E9274"/>
                </a:solidFill>
              </a:rPr>
              <a:t> силами </a:t>
            </a:r>
            <a:r>
              <a:rPr lang="ru-RU" dirty="0" err="1" smtClean="0">
                <a:solidFill>
                  <a:srgbClr val="1E9274"/>
                </a:solidFill>
              </a:rPr>
              <a:t>намагався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утримати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коханку</a:t>
            </a:r>
            <a:r>
              <a:rPr lang="ru-RU" dirty="0" smtClean="0">
                <a:solidFill>
                  <a:srgbClr val="1E9274"/>
                </a:solidFill>
              </a:rPr>
              <a:t> у себе, </a:t>
            </a:r>
            <a:r>
              <a:rPr lang="ru-RU" dirty="0" err="1" smtClean="0">
                <a:solidFill>
                  <a:srgbClr val="1E9274"/>
                </a:solidFill>
              </a:rPr>
              <a:t>і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навіть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п'є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спеціальне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зілля</a:t>
            </a:r>
            <a:r>
              <a:rPr lang="ru-RU" dirty="0" smtClean="0">
                <a:solidFill>
                  <a:srgbClr val="1E9274"/>
                </a:solidFill>
              </a:rPr>
              <a:t>, яке </a:t>
            </a:r>
            <a:r>
              <a:rPr lang="ru-RU" dirty="0" err="1" smtClean="0">
                <a:solidFill>
                  <a:srgbClr val="1E9274"/>
                </a:solidFill>
              </a:rPr>
              <a:t>запропонував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його</a:t>
            </a:r>
            <a:r>
              <a:rPr lang="ru-RU" dirty="0" smtClean="0">
                <a:solidFill>
                  <a:srgbClr val="1E9274"/>
                </a:solidFill>
              </a:rPr>
              <a:t> друг </a:t>
            </a:r>
            <a:r>
              <a:rPr lang="ru-RU" dirty="0" err="1" smtClean="0">
                <a:solidFill>
                  <a:srgbClr val="1E9274"/>
                </a:solidFill>
              </a:rPr>
              <a:t>Віктор</a:t>
            </a:r>
            <a:r>
              <a:rPr lang="ru-RU" dirty="0" smtClean="0">
                <a:solidFill>
                  <a:srgbClr val="1E9274"/>
                </a:solidFill>
              </a:rPr>
              <a:t>. </a:t>
            </a:r>
            <a:r>
              <a:rPr lang="ru-RU" dirty="0" err="1" smtClean="0">
                <a:solidFill>
                  <a:srgbClr val="1E9274"/>
                </a:solidFill>
              </a:rPr>
              <a:t>Воно</a:t>
            </a:r>
            <a:r>
              <a:rPr lang="ru-RU" dirty="0" smtClean="0">
                <a:solidFill>
                  <a:srgbClr val="1E9274"/>
                </a:solidFill>
              </a:rPr>
              <a:t> повинно </a:t>
            </a:r>
            <a:r>
              <a:rPr lang="ru-RU" dirty="0" err="1" smtClean="0">
                <a:solidFill>
                  <a:srgbClr val="1E9274"/>
                </a:solidFill>
              </a:rPr>
              <a:t>було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зміцнити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його</a:t>
            </a:r>
            <a:r>
              <a:rPr lang="ru-RU" dirty="0" smtClean="0">
                <a:solidFill>
                  <a:srgbClr val="1E9274"/>
                </a:solidFill>
              </a:rPr>
              <a:t> «</a:t>
            </a:r>
            <a:r>
              <a:rPr lang="ru-RU" dirty="0" err="1" smtClean="0">
                <a:solidFill>
                  <a:srgbClr val="1E9274"/>
                </a:solidFill>
              </a:rPr>
              <a:t>чоловічу</a:t>
            </a:r>
            <a:r>
              <a:rPr lang="ru-RU" dirty="0" smtClean="0">
                <a:solidFill>
                  <a:srgbClr val="1E9274"/>
                </a:solidFill>
              </a:rPr>
              <a:t> силу». </a:t>
            </a:r>
            <a:r>
              <a:rPr lang="ru-RU" dirty="0" err="1" smtClean="0">
                <a:solidFill>
                  <a:srgbClr val="1E9274"/>
                </a:solidFill>
              </a:rPr>
              <a:t>Він</a:t>
            </a:r>
            <a:r>
              <a:rPr lang="ru-RU" dirty="0" smtClean="0">
                <a:solidFill>
                  <a:srgbClr val="1E9274"/>
                </a:solidFill>
              </a:rPr>
              <a:t> не знав, </a:t>
            </a:r>
            <a:r>
              <a:rPr lang="ru-RU" dirty="0" err="1" smtClean="0">
                <a:solidFill>
                  <a:srgbClr val="1E9274"/>
                </a:solidFill>
              </a:rPr>
              <a:t>що</a:t>
            </a:r>
            <a:r>
              <a:rPr lang="ru-RU" dirty="0" smtClean="0">
                <a:solidFill>
                  <a:srgbClr val="1E9274"/>
                </a:solidFill>
              </a:rPr>
              <a:t> друг </a:t>
            </a:r>
            <a:r>
              <a:rPr lang="ru-RU" dirty="0" err="1" smtClean="0">
                <a:solidFill>
                  <a:srgbClr val="1E9274"/>
                </a:solidFill>
              </a:rPr>
              <a:t>пообіцяв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його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дружині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Саші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повернути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чоловіка</a:t>
            </a:r>
            <a:r>
              <a:rPr lang="ru-RU" dirty="0" smtClean="0">
                <a:solidFill>
                  <a:srgbClr val="1E9274"/>
                </a:solidFill>
              </a:rPr>
              <a:t> в </a:t>
            </a:r>
            <a:r>
              <a:rPr lang="ru-RU" dirty="0" err="1" smtClean="0">
                <a:solidFill>
                  <a:srgbClr val="1E9274"/>
                </a:solidFill>
              </a:rPr>
              <a:t>сім'ю</a:t>
            </a:r>
            <a:r>
              <a:rPr lang="ru-RU" dirty="0" smtClean="0">
                <a:solidFill>
                  <a:srgbClr val="1E9274"/>
                </a:solidFill>
              </a:rPr>
              <a:t>, </a:t>
            </a:r>
            <a:r>
              <a:rPr lang="ru-RU" dirty="0" err="1" smtClean="0">
                <a:solidFill>
                  <a:srgbClr val="1E9274"/>
                </a:solidFill>
              </a:rPr>
              <a:t>відповідно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ефект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зілля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вийшов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протилежним</a:t>
            </a:r>
            <a:r>
              <a:rPr lang="ru-RU" dirty="0" smtClean="0">
                <a:solidFill>
                  <a:srgbClr val="1E9274"/>
                </a:solidFill>
              </a:rPr>
              <a:t>. </a:t>
            </a:r>
            <a:r>
              <a:rPr lang="ru-RU" dirty="0" err="1" smtClean="0">
                <a:solidFill>
                  <a:srgbClr val="1E9274"/>
                </a:solidFill>
              </a:rPr>
              <a:t>Марія</a:t>
            </a:r>
            <a:r>
              <a:rPr lang="ru-RU" dirty="0" smtClean="0">
                <a:solidFill>
                  <a:srgbClr val="1E9274"/>
                </a:solidFill>
              </a:rPr>
              <a:t> не </a:t>
            </a:r>
            <a:r>
              <a:rPr lang="ru-RU" dirty="0" err="1" smtClean="0">
                <a:solidFill>
                  <a:srgbClr val="1E9274"/>
                </a:solidFill>
              </a:rPr>
              <a:t>пробачила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цього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своєму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коханцеві</a:t>
            </a:r>
            <a:r>
              <a:rPr lang="ru-RU" dirty="0" smtClean="0">
                <a:solidFill>
                  <a:srgbClr val="1E9274"/>
                </a:solidFill>
              </a:rPr>
              <a:t>. </a:t>
            </a:r>
            <a:r>
              <a:rPr lang="ru-RU" dirty="0" err="1" smtClean="0">
                <a:solidFill>
                  <a:srgbClr val="1E9274"/>
                </a:solidFill>
              </a:rPr>
              <a:t>Довго</a:t>
            </a:r>
            <a:r>
              <a:rPr lang="ru-RU" dirty="0" smtClean="0">
                <a:solidFill>
                  <a:srgbClr val="1E9274"/>
                </a:solidFill>
              </a:rPr>
              <a:t> не </a:t>
            </a:r>
            <a:r>
              <a:rPr lang="ru-RU" dirty="0" err="1" smtClean="0">
                <a:solidFill>
                  <a:srgbClr val="1E9274"/>
                </a:solidFill>
              </a:rPr>
              <a:t>роздумуючи</a:t>
            </a:r>
            <a:r>
              <a:rPr lang="ru-RU" dirty="0" smtClean="0">
                <a:solidFill>
                  <a:srgbClr val="1E9274"/>
                </a:solidFill>
              </a:rPr>
              <a:t>, </a:t>
            </a:r>
            <a:r>
              <a:rPr lang="ru-RU" dirty="0" err="1" smtClean="0">
                <a:solidFill>
                  <a:srgbClr val="1E9274"/>
                </a:solidFill>
              </a:rPr>
              <a:t>поїхала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з</a:t>
            </a:r>
            <a:r>
              <a:rPr lang="ru-RU" dirty="0" smtClean="0">
                <a:solidFill>
                  <a:srgbClr val="1E9274"/>
                </a:solidFill>
              </a:rPr>
              <a:t> Петербурга разом </a:t>
            </a:r>
            <a:r>
              <a:rPr lang="ru-RU" dirty="0" err="1" smtClean="0">
                <a:solidFill>
                  <a:srgbClr val="1E9274"/>
                </a:solidFill>
              </a:rPr>
              <a:t>з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Тургенєвим</a:t>
            </a:r>
            <a:r>
              <a:rPr lang="ru-RU" dirty="0" smtClean="0">
                <a:solidFill>
                  <a:srgbClr val="1E9274"/>
                </a:solidFill>
              </a:rPr>
              <a:t>. </a:t>
            </a:r>
            <a:r>
              <a:rPr lang="ru-RU" dirty="0" err="1" smtClean="0">
                <a:solidFill>
                  <a:srgbClr val="1E9274"/>
                </a:solidFill>
              </a:rPr>
              <a:t>Після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цього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Пантелеймон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називав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її</a:t>
            </a:r>
            <a:r>
              <a:rPr lang="ru-RU" dirty="0" smtClean="0">
                <a:solidFill>
                  <a:srgbClr val="1E9274"/>
                </a:solidFill>
              </a:rPr>
              <a:t> не "пташкою</a:t>
            </a:r>
            <a:r>
              <a:rPr lang="uk-UA" dirty="0" smtClean="0">
                <a:solidFill>
                  <a:srgbClr val="1E9274"/>
                </a:solidFill>
              </a:rPr>
              <a:t>”</a:t>
            </a:r>
            <a:r>
              <a:rPr lang="ru-RU" dirty="0" smtClean="0">
                <a:solidFill>
                  <a:srgbClr val="1E9274"/>
                </a:solidFill>
              </a:rPr>
              <a:t>, а «</a:t>
            </a:r>
            <a:r>
              <a:rPr lang="ru-RU" dirty="0" err="1" smtClean="0">
                <a:solidFill>
                  <a:srgbClr val="1E9274"/>
                </a:solidFill>
              </a:rPr>
              <a:t>європейської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хльоркою</a:t>
            </a:r>
            <a:r>
              <a:rPr lang="ru-RU" dirty="0" smtClean="0">
                <a:solidFill>
                  <a:srgbClr val="1E9274"/>
                </a:solidFill>
              </a:rPr>
              <a:t>»...(на рос. «европейской </a:t>
            </a:r>
            <a:r>
              <a:rPr lang="ru-RU" dirty="0" err="1" smtClean="0">
                <a:solidFill>
                  <a:srgbClr val="1E9274"/>
                </a:solidFill>
              </a:rPr>
              <a:t>потаскушкой</a:t>
            </a:r>
            <a:r>
              <a:rPr lang="ru-RU" dirty="0" smtClean="0">
                <a:solidFill>
                  <a:srgbClr val="1E9274"/>
                </a:solidFill>
              </a:rPr>
              <a:t>»)</a:t>
            </a:r>
            <a:endParaRPr lang="ru-RU" dirty="0">
              <a:solidFill>
                <a:srgbClr val="1E927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6000" dirty="0" smtClean="0">
                <a:solidFill>
                  <a:srgbClr val="1E9274"/>
                </a:solidFill>
              </a:rPr>
              <a:t>Тріумф</a:t>
            </a:r>
            <a:endParaRPr lang="ru-RU" sz="6000" dirty="0">
              <a:solidFill>
                <a:srgbClr val="1E9274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>
                <a:solidFill>
                  <a:srgbClr val="1E9274"/>
                </a:solidFill>
              </a:rPr>
              <a:t>За кордоном </a:t>
            </a:r>
            <a:r>
              <a:rPr lang="ru-RU" dirty="0" err="1" smtClean="0">
                <a:solidFill>
                  <a:srgbClr val="1E9274"/>
                </a:solidFill>
              </a:rPr>
              <a:t>завдяки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Тургенєву</a:t>
            </a:r>
            <a:r>
              <a:rPr lang="ru-RU" dirty="0" smtClean="0">
                <a:solidFill>
                  <a:srgbClr val="1E9274"/>
                </a:solidFill>
              </a:rPr>
              <a:t>, на Марка </a:t>
            </a:r>
            <a:r>
              <a:rPr lang="ru-RU" dirty="0" err="1" smtClean="0">
                <a:solidFill>
                  <a:srgbClr val="1E9274"/>
                </a:solidFill>
              </a:rPr>
              <a:t>Вовчка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чекав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справжній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тріумф</a:t>
            </a:r>
            <a:r>
              <a:rPr lang="ru-RU" dirty="0" smtClean="0">
                <a:solidFill>
                  <a:srgbClr val="1E9274"/>
                </a:solidFill>
              </a:rPr>
              <a:t>. Але </a:t>
            </a:r>
            <a:r>
              <a:rPr lang="ru-RU" dirty="0" err="1" smtClean="0">
                <a:solidFill>
                  <a:srgbClr val="1E9274"/>
                </a:solidFill>
              </a:rPr>
              <a:t>тільки</a:t>
            </a:r>
            <a:r>
              <a:rPr lang="ru-RU" dirty="0" smtClean="0">
                <a:solidFill>
                  <a:srgbClr val="1E9274"/>
                </a:solidFill>
              </a:rPr>
              <a:t> в </a:t>
            </a:r>
            <a:r>
              <a:rPr lang="ru-RU" dirty="0" err="1" smtClean="0">
                <a:solidFill>
                  <a:srgbClr val="1E9274"/>
                </a:solidFill>
              </a:rPr>
              <a:t>літературній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сфері</a:t>
            </a:r>
            <a:r>
              <a:rPr lang="ru-RU" dirty="0" smtClean="0">
                <a:solidFill>
                  <a:srgbClr val="1E9274"/>
                </a:solidFill>
              </a:rPr>
              <a:t>: </a:t>
            </a:r>
            <a:r>
              <a:rPr lang="ru-RU" dirty="0" err="1" smtClean="0">
                <a:solidFill>
                  <a:srgbClr val="1E9274"/>
                </a:solidFill>
              </a:rPr>
              <a:t>її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поведінка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в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особистому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житті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виходило</a:t>
            </a:r>
            <a:r>
              <a:rPr lang="ru-RU" dirty="0" smtClean="0">
                <a:solidFill>
                  <a:srgbClr val="1E9274"/>
                </a:solidFill>
              </a:rPr>
              <a:t> за рамки </a:t>
            </a:r>
            <a:r>
              <a:rPr lang="ru-RU" dirty="0" err="1" smtClean="0">
                <a:solidFill>
                  <a:srgbClr val="1E9274"/>
                </a:solidFill>
              </a:rPr>
              <a:t>пристойності</a:t>
            </a:r>
            <a:r>
              <a:rPr lang="ru-RU" dirty="0" smtClean="0">
                <a:solidFill>
                  <a:srgbClr val="1E9274"/>
                </a:solidFill>
              </a:rPr>
              <a:t>. </a:t>
            </a:r>
            <a:r>
              <a:rPr lang="ru-RU" dirty="0" err="1" smtClean="0">
                <a:solidFill>
                  <a:srgbClr val="1E9274"/>
                </a:solidFill>
              </a:rPr>
              <a:t>Дами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шепотілися</a:t>
            </a:r>
            <a:r>
              <a:rPr lang="ru-RU" dirty="0" smtClean="0">
                <a:solidFill>
                  <a:srgbClr val="1E9274"/>
                </a:solidFill>
              </a:rPr>
              <a:t> за </a:t>
            </a:r>
            <a:r>
              <a:rPr lang="ru-RU" dirty="0" err="1" smtClean="0">
                <a:solidFill>
                  <a:srgbClr val="1E9274"/>
                </a:solidFill>
              </a:rPr>
              <a:t>її</a:t>
            </a:r>
            <a:r>
              <a:rPr lang="ru-RU" dirty="0" smtClean="0">
                <a:solidFill>
                  <a:srgbClr val="1E9274"/>
                </a:solidFill>
              </a:rPr>
              <a:t> спиною: </a:t>
            </a:r>
            <a:r>
              <a:rPr lang="ru-RU" dirty="0" err="1" smtClean="0">
                <a:solidFill>
                  <a:srgbClr val="1E9274"/>
                </a:solidFill>
              </a:rPr>
              <a:t>що</a:t>
            </a:r>
            <a:r>
              <a:rPr lang="ru-RU" dirty="0" smtClean="0">
                <a:solidFill>
                  <a:srgbClr val="1E9274"/>
                </a:solidFill>
              </a:rPr>
              <a:t> ж у </a:t>
            </a:r>
            <a:r>
              <a:rPr lang="ru-RU" dirty="0" err="1" smtClean="0">
                <a:solidFill>
                  <a:srgbClr val="1E9274"/>
                </a:solidFill>
              </a:rPr>
              <a:t>ній</a:t>
            </a:r>
            <a:r>
              <a:rPr lang="ru-RU" dirty="0" smtClean="0">
                <a:solidFill>
                  <a:srgbClr val="1E9274"/>
                </a:solidFill>
              </a:rPr>
              <a:t> такого </a:t>
            </a:r>
            <a:r>
              <a:rPr lang="ru-RU" dirty="0" err="1" smtClean="0">
                <a:solidFill>
                  <a:srgbClr val="1E9274"/>
                </a:solidFill>
              </a:rPr>
              <a:t>є</a:t>
            </a:r>
            <a:r>
              <a:rPr lang="ru-RU" dirty="0" smtClean="0">
                <a:solidFill>
                  <a:srgbClr val="1E9274"/>
                </a:solidFill>
              </a:rPr>
              <a:t>, </a:t>
            </a:r>
            <a:r>
              <a:rPr lang="ru-RU" dirty="0" err="1" smtClean="0">
                <a:solidFill>
                  <a:srgbClr val="1E9274"/>
                </a:solidFill>
              </a:rPr>
              <a:t>що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Тургенєв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лежить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біля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її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ніг</a:t>
            </a:r>
            <a:r>
              <a:rPr lang="ru-RU" dirty="0" smtClean="0">
                <a:solidFill>
                  <a:srgbClr val="1E9274"/>
                </a:solidFill>
              </a:rPr>
              <a:t>, Герцен </a:t>
            </a:r>
            <a:r>
              <a:rPr lang="ru-RU" dirty="0" err="1" smtClean="0">
                <a:solidFill>
                  <a:srgbClr val="1E9274"/>
                </a:solidFill>
              </a:rPr>
              <a:t>приїхав</a:t>
            </a:r>
            <a:r>
              <a:rPr lang="ru-RU" dirty="0" smtClean="0">
                <a:solidFill>
                  <a:srgbClr val="1E9274"/>
                </a:solidFill>
              </a:rPr>
              <a:t> до </a:t>
            </a:r>
            <a:r>
              <a:rPr lang="ru-RU" dirty="0" err="1" smtClean="0">
                <a:solidFill>
                  <a:srgbClr val="1E9274"/>
                </a:solidFill>
              </a:rPr>
              <a:t>неї</a:t>
            </a:r>
            <a:r>
              <a:rPr lang="ru-RU" dirty="0" smtClean="0">
                <a:solidFill>
                  <a:srgbClr val="1E9274"/>
                </a:solidFill>
              </a:rPr>
              <a:t> в </a:t>
            </a:r>
            <a:r>
              <a:rPr lang="ru-RU" dirty="0" err="1" smtClean="0">
                <a:solidFill>
                  <a:srgbClr val="1E9274"/>
                </a:solidFill>
              </a:rPr>
              <a:t>Бельгію</a:t>
            </a:r>
            <a:r>
              <a:rPr lang="ru-RU" dirty="0" smtClean="0">
                <a:solidFill>
                  <a:srgbClr val="1E9274"/>
                </a:solidFill>
              </a:rPr>
              <a:t>, </a:t>
            </a:r>
            <a:r>
              <a:rPr lang="ru-RU" dirty="0" err="1" smtClean="0">
                <a:solidFill>
                  <a:srgbClr val="1E9274"/>
                </a:solidFill>
              </a:rPr>
              <a:t>Куліш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розлучився</a:t>
            </a:r>
            <a:r>
              <a:rPr lang="ru-RU" dirty="0" smtClean="0">
                <a:solidFill>
                  <a:srgbClr val="1E9274"/>
                </a:solidFill>
              </a:rPr>
              <a:t> через </a:t>
            </a:r>
            <a:r>
              <a:rPr lang="ru-RU" dirty="0" err="1" smtClean="0">
                <a:solidFill>
                  <a:srgbClr val="1E9274"/>
                </a:solidFill>
              </a:rPr>
              <a:t>неї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з</a:t>
            </a:r>
            <a:r>
              <a:rPr lang="ru-RU" dirty="0" smtClean="0">
                <a:solidFill>
                  <a:srgbClr val="1E9274"/>
                </a:solidFill>
              </a:rPr>
              <a:t> дружиною ... Та роман </a:t>
            </a:r>
            <a:r>
              <a:rPr lang="ru-RU" dirty="0" err="1" smtClean="0">
                <a:solidFill>
                  <a:srgbClr val="1E9274"/>
                </a:solidFill>
              </a:rPr>
              <a:t>з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Тургенєвим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швидко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завершився</a:t>
            </a:r>
            <a:r>
              <a:rPr lang="ru-RU" dirty="0" smtClean="0">
                <a:solidFill>
                  <a:srgbClr val="1E9274"/>
                </a:solidFill>
              </a:rPr>
              <a:t>, </a:t>
            </a:r>
            <a:r>
              <a:rPr lang="ru-RU" dirty="0" err="1" smtClean="0">
                <a:solidFill>
                  <a:srgbClr val="1E9274"/>
                </a:solidFill>
              </a:rPr>
              <a:t>проте</a:t>
            </a:r>
            <a:r>
              <a:rPr lang="ru-RU" dirty="0" smtClean="0">
                <a:solidFill>
                  <a:srgbClr val="1E9274"/>
                </a:solidFill>
              </a:rPr>
              <a:t> дружба </a:t>
            </a:r>
            <a:r>
              <a:rPr lang="ru-RU" dirty="0" err="1" smtClean="0">
                <a:solidFill>
                  <a:srgbClr val="1E9274"/>
                </a:solidFill>
              </a:rPr>
              <a:t>їх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об'єднувала</a:t>
            </a:r>
            <a:r>
              <a:rPr lang="ru-RU" dirty="0" smtClean="0">
                <a:solidFill>
                  <a:srgbClr val="1E9274"/>
                </a:solidFill>
              </a:rPr>
              <a:t> до </a:t>
            </a:r>
            <a:r>
              <a:rPr lang="ru-RU" dirty="0" err="1" smtClean="0">
                <a:solidFill>
                  <a:srgbClr val="1E9274"/>
                </a:solidFill>
              </a:rPr>
              <a:t>його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останнього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подиху</a:t>
            </a:r>
            <a:r>
              <a:rPr lang="ru-RU" dirty="0" smtClean="0">
                <a:solidFill>
                  <a:srgbClr val="1E9274"/>
                </a:solidFill>
              </a:rPr>
              <a:t>.</a:t>
            </a:r>
            <a:endParaRPr lang="ru-RU" dirty="0">
              <a:solidFill>
                <a:srgbClr val="1E927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dirty="0" smtClean="0">
                <a:solidFill>
                  <a:srgbClr val="1E9274"/>
                </a:solidFill>
              </a:rPr>
              <a:t>Нове захоплення</a:t>
            </a:r>
            <a:endParaRPr lang="ru-RU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dirty="0" smtClean="0">
                <a:solidFill>
                  <a:srgbClr val="1E9274"/>
                </a:solidFill>
              </a:rPr>
              <a:t>У </a:t>
            </a:r>
            <a:r>
              <a:rPr lang="ru-RU" dirty="0" err="1" smtClean="0">
                <a:solidFill>
                  <a:srgbClr val="1E9274"/>
                </a:solidFill>
              </a:rPr>
              <a:t>Дрездені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Марія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знайомиться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з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двоюрідною</a:t>
            </a:r>
            <a:r>
              <a:rPr lang="ru-RU" dirty="0" smtClean="0">
                <a:solidFill>
                  <a:srgbClr val="1E9274"/>
                </a:solidFill>
              </a:rPr>
              <a:t> сестрою Герцена, </a:t>
            </a:r>
            <a:r>
              <a:rPr lang="ru-RU" dirty="0" err="1" smtClean="0">
                <a:solidFill>
                  <a:srgbClr val="1E9274"/>
                </a:solidFill>
              </a:rPr>
              <a:t>Тетяною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Пассек</a:t>
            </a:r>
            <a:r>
              <a:rPr lang="ru-RU" dirty="0" smtClean="0">
                <a:solidFill>
                  <a:srgbClr val="1E9274"/>
                </a:solidFill>
              </a:rPr>
              <a:t>, </a:t>
            </a:r>
            <a:r>
              <a:rPr lang="ru-RU" dirty="0" err="1" smtClean="0">
                <a:solidFill>
                  <a:srgbClr val="1E9274"/>
                </a:solidFill>
              </a:rPr>
              <a:t>і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її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синами</a:t>
            </a:r>
            <a:r>
              <a:rPr lang="ru-RU" dirty="0" smtClean="0">
                <a:solidFill>
                  <a:srgbClr val="1E9274"/>
                </a:solidFill>
              </a:rPr>
              <a:t>. І, як не дивно, </a:t>
            </a:r>
            <a:r>
              <a:rPr lang="ru-RU" dirty="0" err="1" smtClean="0">
                <a:solidFill>
                  <a:srgbClr val="1E9274"/>
                </a:solidFill>
              </a:rPr>
              <a:t>закохається</a:t>
            </a:r>
            <a:r>
              <a:rPr lang="ru-RU" dirty="0" smtClean="0">
                <a:solidFill>
                  <a:srgbClr val="1E9274"/>
                </a:solidFill>
              </a:rPr>
              <a:t> в 23-річного юнака </a:t>
            </a:r>
            <a:r>
              <a:rPr lang="ru-RU" dirty="0" err="1" smtClean="0">
                <a:solidFill>
                  <a:srgbClr val="1E9274"/>
                </a:solidFill>
              </a:rPr>
              <a:t>Олександра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Пассека</a:t>
            </a:r>
            <a:r>
              <a:rPr lang="ru-RU" dirty="0" smtClean="0">
                <a:solidFill>
                  <a:srgbClr val="1E9274"/>
                </a:solidFill>
              </a:rPr>
              <a:t>, </a:t>
            </a:r>
            <a:r>
              <a:rPr lang="ru-RU" dirty="0" err="1" smtClean="0">
                <a:solidFill>
                  <a:srgbClr val="1E9274"/>
                </a:solidFill>
              </a:rPr>
              <a:t>який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був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значно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молодший</a:t>
            </a:r>
            <a:r>
              <a:rPr lang="ru-RU" dirty="0" smtClean="0">
                <a:solidFill>
                  <a:srgbClr val="1E9274"/>
                </a:solidFill>
              </a:rPr>
              <a:t> за </a:t>
            </a:r>
            <a:r>
              <a:rPr lang="ru-RU" dirty="0" err="1" smtClean="0">
                <a:solidFill>
                  <a:srgbClr val="1E9274"/>
                </a:solidFill>
              </a:rPr>
              <a:t>неї</a:t>
            </a:r>
            <a:r>
              <a:rPr lang="ru-RU" dirty="0" smtClean="0">
                <a:solidFill>
                  <a:srgbClr val="1E9274"/>
                </a:solidFill>
              </a:rPr>
              <a:t>. </a:t>
            </a:r>
            <a:r>
              <a:rPr lang="ru-RU" dirty="0" err="1" smtClean="0">
                <a:solidFill>
                  <a:srgbClr val="1E9274"/>
                </a:solidFill>
              </a:rPr>
              <a:t>Любов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виявилася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взаємною</a:t>
            </a:r>
            <a:r>
              <a:rPr lang="ru-RU" dirty="0" smtClean="0">
                <a:solidFill>
                  <a:srgbClr val="1E9274"/>
                </a:solidFill>
              </a:rPr>
              <a:t>, </a:t>
            </a:r>
            <a:r>
              <a:rPr lang="ru-RU" dirty="0" err="1" smtClean="0">
                <a:solidFill>
                  <a:srgbClr val="1E9274"/>
                </a:solidFill>
              </a:rPr>
              <a:t>і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хоча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мати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хлопця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намагалася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вивести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його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з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цієї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скандальної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історії</a:t>
            </a:r>
            <a:r>
              <a:rPr lang="ru-RU" dirty="0" smtClean="0">
                <a:solidFill>
                  <a:srgbClr val="1E9274"/>
                </a:solidFill>
              </a:rPr>
              <a:t>, все </a:t>
            </a:r>
            <a:r>
              <a:rPr lang="ru-RU" dirty="0" err="1" smtClean="0">
                <a:solidFill>
                  <a:srgbClr val="1E9274"/>
                </a:solidFill>
              </a:rPr>
              <a:t>було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марно</a:t>
            </a:r>
            <a:r>
              <a:rPr lang="ru-RU" dirty="0" smtClean="0">
                <a:solidFill>
                  <a:srgbClr val="1E9274"/>
                </a:solidFill>
              </a:rPr>
              <a:t>. </a:t>
            </a:r>
            <a:r>
              <a:rPr lang="ru-RU" dirty="0" err="1" smtClean="0">
                <a:solidFill>
                  <a:srgbClr val="1E9274"/>
                </a:solidFill>
              </a:rPr>
              <a:t>Олександр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з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Марією</a:t>
            </a:r>
            <a:r>
              <a:rPr lang="ru-RU" dirty="0" smtClean="0">
                <a:solidFill>
                  <a:srgbClr val="1E9274"/>
                </a:solidFill>
              </a:rPr>
              <a:t> прожили </a:t>
            </a:r>
            <a:r>
              <a:rPr lang="ru-RU" dirty="0" err="1" smtClean="0">
                <a:solidFill>
                  <a:srgbClr val="1E9274"/>
                </a:solidFill>
              </a:rPr>
              <a:t>шість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років</a:t>
            </a:r>
            <a:r>
              <a:rPr lang="ru-RU" dirty="0" smtClean="0">
                <a:solidFill>
                  <a:srgbClr val="1E9274"/>
                </a:solidFill>
              </a:rPr>
              <a:t> у </a:t>
            </a:r>
            <a:r>
              <a:rPr lang="ru-RU" dirty="0" err="1" smtClean="0">
                <a:solidFill>
                  <a:srgbClr val="1E9274"/>
                </a:solidFill>
              </a:rPr>
              <a:t>Франції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у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злагоді</a:t>
            </a:r>
            <a:r>
              <a:rPr lang="ru-RU" dirty="0" smtClean="0">
                <a:solidFill>
                  <a:srgbClr val="1E9274"/>
                </a:solidFill>
              </a:rPr>
              <a:t>. </a:t>
            </a:r>
            <a:r>
              <a:rPr lang="ru-RU" dirty="0" err="1" smtClean="0">
                <a:solidFill>
                  <a:srgbClr val="1E9274"/>
                </a:solidFill>
              </a:rPr>
              <a:t>Однак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життя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його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обірвалося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дуже</a:t>
            </a:r>
            <a:r>
              <a:rPr lang="ru-RU" dirty="0" smtClean="0">
                <a:solidFill>
                  <a:srgbClr val="1E9274"/>
                </a:solidFill>
              </a:rPr>
              <a:t> рано - </a:t>
            </a:r>
            <a:r>
              <a:rPr lang="ru-RU" dirty="0" err="1" smtClean="0">
                <a:solidFill>
                  <a:srgbClr val="1E9274"/>
                </a:solidFill>
              </a:rPr>
              <a:t>хворий</a:t>
            </a:r>
            <a:r>
              <a:rPr lang="ru-RU" dirty="0" smtClean="0">
                <a:solidFill>
                  <a:srgbClr val="1E9274"/>
                </a:solidFill>
              </a:rPr>
              <a:t> на </a:t>
            </a:r>
            <a:r>
              <a:rPr lang="ru-RU" dirty="0" err="1" smtClean="0">
                <a:solidFill>
                  <a:srgbClr val="1E9274"/>
                </a:solidFill>
              </a:rPr>
              <a:t>туберкульоз</a:t>
            </a:r>
            <a:r>
              <a:rPr lang="ru-RU" dirty="0" smtClean="0">
                <a:solidFill>
                  <a:srgbClr val="1E9274"/>
                </a:solidFill>
              </a:rPr>
              <a:t>, </a:t>
            </a:r>
            <a:r>
              <a:rPr lang="ru-RU" dirty="0" err="1" smtClean="0">
                <a:solidFill>
                  <a:srgbClr val="1E9274"/>
                </a:solidFill>
              </a:rPr>
              <a:t>він</a:t>
            </a:r>
            <a:r>
              <a:rPr lang="ru-RU" dirty="0" smtClean="0">
                <a:solidFill>
                  <a:srgbClr val="1E9274"/>
                </a:solidFill>
              </a:rPr>
              <a:t> помер на руках у </a:t>
            </a:r>
            <a:r>
              <a:rPr lang="ru-RU" dirty="0" err="1" smtClean="0">
                <a:solidFill>
                  <a:srgbClr val="1E9274"/>
                </a:solidFill>
              </a:rPr>
              <a:t>Марії</a:t>
            </a:r>
            <a:r>
              <a:rPr lang="ru-RU" dirty="0" smtClean="0">
                <a:solidFill>
                  <a:srgbClr val="1E9274"/>
                </a:solidFill>
              </a:rPr>
              <a:t>. </a:t>
            </a:r>
            <a:r>
              <a:rPr lang="ru-RU" dirty="0" err="1" smtClean="0">
                <a:solidFill>
                  <a:srgbClr val="1E9274"/>
                </a:solidFill>
              </a:rPr>
              <a:t>Тоді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їй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здавалося</a:t>
            </a:r>
            <a:r>
              <a:rPr lang="ru-RU" dirty="0" smtClean="0">
                <a:solidFill>
                  <a:srgbClr val="1E9274"/>
                </a:solidFill>
              </a:rPr>
              <a:t>, </a:t>
            </a:r>
            <a:r>
              <a:rPr lang="ru-RU" dirty="0" err="1" smtClean="0">
                <a:solidFill>
                  <a:srgbClr val="1E9274"/>
                </a:solidFill>
              </a:rPr>
              <a:t>що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життя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закінчилося</a:t>
            </a:r>
            <a:r>
              <a:rPr lang="ru-RU" dirty="0" smtClean="0">
                <a:solidFill>
                  <a:srgbClr val="1E9274"/>
                </a:solidFill>
              </a:rPr>
              <a:t>.</a:t>
            </a:r>
            <a:endParaRPr lang="ru-RU" dirty="0">
              <a:solidFill>
                <a:srgbClr val="1E927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err="1" smtClean="0">
                <a:solidFill>
                  <a:srgbClr val="1E9274"/>
                </a:solidFill>
              </a:rPr>
              <a:t>Повернення</a:t>
            </a:r>
            <a:r>
              <a:rPr lang="ru-RU" sz="4800" dirty="0" smtClean="0">
                <a:solidFill>
                  <a:srgbClr val="1E9274"/>
                </a:solidFill>
              </a:rPr>
              <a:t> до Петербурга</a:t>
            </a:r>
            <a:endParaRPr lang="ru-RU" sz="4800" dirty="0">
              <a:solidFill>
                <a:srgbClr val="1E9274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dirty="0" smtClean="0">
                <a:solidFill>
                  <a:srgbClr val="1E9274"/>
                </a:solidFill>
              </a:rPr>
              <a:t>     Вона </a:t>
            </a:r>
            <a:r>
              <a:rPr lang="ru-RU" dirty="0" err="1" smtClean="0">
                <a:solidFill>
                  <a:srgbClr val="1E9274"/>
                </a:solidFill>
              </a:rPr>
              <a:t>повертається</a:t>
            </a:r>
            <a:r>
              <a:rPr lang="ru-RU" dirty="0" smtClean="0">
                <a:solidFill>
                  <a:srgbClr val="1E9274"/>
                </a:solidFill>
              </a:rPr>
              <a:t> до Петербурга </a:t>
            </a:r>
            <a:r>
              <a:rPr lang="ru-RU" dirty="0" err="1" smtClean="0">
                <a:solidFill>
                  <a:srgbClr val="1E9274"/>
                </a:solidFill>
              </a:rPr>
              <a:t>і</a:t>
            </a:r>
            <a:r>
              <a:rPr lang="ru-RU" dirty="0" smtClean="0">
                <a:solidFill>
                  <a:srgbClr val="1E9274"/>
                </a:solidFill>
              </a:rPr>
              <a:t> на </a:t>
            </a:r>
            <a:r>
              <a:rPr lang="ru-RU" dirty="0" err="1" smtClean="0">
                <a:solidFill>
                  <a:srgbClr val="1E9274"/>
                </a:solidFill>
              </a:rPr>
              <a:t>вокзалі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зустрічає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свого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троюрідного</a:t>
            </a:r>
            <a:r>
              <a:rPr lang="ru-RU" dirty="0" smtClean="0">
                <a:solidFill>
                  <a:srgbClr val="1E9274"/>
                </a:solidFill>
              </a:rPr>
              <a:t> брата, </a:t>
            </a:r>
            <a:r>
              <a:rPr lang="ru-RU" dirty="0" err="1" smtClean="0">
                <a:solidFill>
                  <a:srgbClr val="1E9274"/>
                </a:solidFill>
              </a:rPr>
              <a:t>тодішнього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відомого</a:t>
            </a:r>
            <a:r>
              <a:rPr lang="ru-RU" dirty="0" smtClean="0">
                <a:solidFill>
                  <a:srgbClr val="1E9274"/>
                </a:solidFill>
              </a:rPr>
              <a:t> критика, </a:t>
            </a:r>
            <a:r>
              <a:rPr lang="ru-RU" dirty="0" err="1" smtClean="0">
                <a:solidFill>
                  <a:srgbClr val="1E9274"/>
                </a:solidFill>
              </a:rPr>
              <a:t>Дмитра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Писарєва</a:t>
            </a:r>
            <a:r>
              <a:rPr lang="ru-RU" dirty="0" smtClean="0">
                <a:solidFill>
                  <a:srgbClr val="1E9274"/>
                </a:solidFill>
              </a:rPr>
              <a:t>. </a:t>
            </a:r>
            <a:r>
              <a:rPr lang="ru-RU" dirty="0" err="1" smtClean="0">
                <a:solidFill>
                  <a:srgbClr val="1E9274"/>
                </a:solidFill>
              </a:rPr>
              <a:t>Незважаючи</a:t>
            </a:r>
            <a:r>
              <a:rPr lang="ru-RU" dirty="0" smtClean="0">
                <a:solidFill>
                  <a:srgbClr val="1E9274"/>
                </a:solidFill>
              </a:rPr>
              <a:t> на те, </a:t>
            </a:r>
            <a:r>
              <a:rPr lang="ru-RU" dirty="0" err="1" smtClean="0">
                <a:solidFill>
                  <a:srgbClr val="1E9274"/>
                </a:solidFill>
              </a:rPr>
              <a:t>що</a:t>
            </a:r>
            <a:r>
              <a:rPr lang="ru-RU" dirty="0" smtClean="0">
                <a:solidFill>
                  <a:srgbClr val="1E9274"/>
                </a:solidFill>
              </a:rPr>
              <a:t> вони </a:t>
            </a:r>
            <a:r>
              <a:rPr lang="ru-RU" dirty="0" err="1" smtClean="0">
                <a:solidFill>
                  <a:srgbClr val="1E9274"/>
                </a:solidFill>
              </a:rPr>
              <a:t>були</a:t>
            </a:r>
            <a:r>
              <a:rPr lang="ru-RU" dirty="0" smtClean="0">
                <a:solidFill>
                  <a:srgbClr val="1E9274"/>
                </a:solidFill>
              </a:rPr>
              <a:t> родичами, </a:t>
            </a:r>
            <a:r>
              <a:rPr lang="ru-RU" dirty="0" err="1" smtClean="0">
                <a:solidFill>
                  <a:srgbClr val="1E9274"/>
                </a:solidFill>
              </a:rPr>
              <a:t>між</a:t>
            </a:r>
            <a:r>
              <a:rPr lang="ru-RU" dirty="0" smtClean="0">
                <a:solidFill>
                  <a:srgbClr val="1E9274"/>
                </a:solidFill>
              </a:rPr>
              <a:t> ними </a:t>
            </a:r>
            <a:r>
              <a:rPr lang="ru-RU" dirty="0" err="1" smtClean="0">
                <a:solidFill>
                  <a:srgbClr val="1E9274"/>
                </a:solidFill>
              </a:rPr>
              <a:t>розгорівся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лютий</a:t>
            </a:r>
            <a:r>
              <a:rPr lang="ru-RU" dirty="0" smtClean="0">
                <a:solidFill>
                  <a:srgbClr val="1E9274"/>
                </a:solidFill>
              </a:rPr>
              <a:t> роман. </a:t>
            </a:r>
            <a:r>
              <a:rPr lang="ru-RU" dirty="0" err="1" smtClean="0">
                <a:solidFill>
                  <a:srgbClr val="1E9274"/>
                </a:solidFill>
              </a:rPr>
              <a:t>Це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були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прекрасні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відносини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двох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талановитих</a:t>
            </a:r>
            <a:r>
              <a:rPr lang="ru-RU" dirty="0" smtClean="0">
                <a:solidFill>
                  <a:srgbClr val="1E9274"/>
                </a:solidFill>
              </a:rPr>
              <a:t> людей, </a:t>
            </a:r>
            <a:r>
              <a:rPr lang="ru-RU" dirty="0" err="1" smtClean="0">
                <a:solidFill>
                  <a:srgbClr val="1E9274"/>
                </a:solidFill>
              </a:rPr>
              <a:t>які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завершилися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трагічно</a:t>
            </a:r>
            <a:r>
              <a:rPr lang="ru-RU" dirty="0" smtClean="0">
                <a:solidFill>
                  <a:srgbClr val="1E9274"/>
                </a:solidFill>
              </a:rPr>
              <a:t> - </a:t>
            </a:r>
            <a:r>
              <a:rPr lang="ru-RU" dirty="0" err="1" smtClean="0">
                <a:solidFill>
                  <a:srgbClr val="1E9274"/>
                </a:solidFill>
              </a:rPr>
              <a:t>Дмитро</a:t>
            </a:r>
            <a:r>
              <a:rPr lang="ru-RU" dirty="0" smtClean="0">
                <a:solidFill>
                  <a:srgbClr val="1E9274"/>
                </a:solidFill>
              </a:rPr>
              <a:t> потонув, коли вони разом </a:t>
            </a:r>
            <a:r>
              <a:rPr lang="ru-RU" dirty="0" err="1" smtClean="0">
                <a:solidFill>
                  <a:srgbClr val="1E9274"/>
                </a:solidFill>
              </a:rPr>
              <a:t>відпочивали</a:t>
            </a:r>
            <a:r>
              <a:rPr lang="ru-RU" dirty="0" smtClean="0">
                <a:solidFill>
                  <a:srgbClr val="1E9274"/>
                </a:solidFill>
              </a:rPr>
              <a:t> в </a:t>
            </a:r>
            <a:r>
              <a:rPr lang="ru-RU" dirty="0" err="1" smtClean="0">
                <a:solidFill>
                  <a:srgbClr val="1E9274"/>
                </a:solidFill>
              </a:rPr>
              <a:t>Ризі</a:t>
            </a:r>
            <a:r>
              <a:rPr lang="ru-RU" dirty="0" smtClean="0">
                <a:solidFill>
                  <a:srgbClr val="1E9274"/>
                </a:solidFill>
              </a:rPr>
              <a:t>. Вона </a:t>
            </a:r>
            <a:r>
              <a:rPr lang="ru-RU" dirty="0" err="1" smtClean="0">
                <a:solidFill>
                  <a:srgbClr val="1E9274"/>
                </a:solidFill>
              </a:rPr>
              <a:t>після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його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смерті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кілька</a:t>
            </a:r>
            <a:r>
              <a:rPr lang="ru-RU" dirty="0" smtClean="0">
                <a:solidFill>
                  <a:srgbClr val="1E9274"/>
                </a:solidFill>
              </a:rPr>
              <a:t> </a:t>
            </a:r>
            <a:r>
              <a:rPr lang="ru-RU" dirty="0" err="1" smtClean="0">
                <a:solidFill>
                  <a:srgbClr val="1E9274"/>
                </a:solidFill>
              </a:rPr>
              <a:t>місяців</a:t>
            </a:r>
            <a:r>
              <a:rPr lang="ru-RU" dirty="0" smtClean="0">
                <a:solidFill>
                  <a:srgbClr val="1E9274"/>
                </a:solidFill>
              </a:rPr>
              <a:t> не могла </a:t>
            </a:r>
            <a:r>
              <a:rPr lang="ru-RU" dirty="0" err="1" smtClean="0">
                <a:solidFill>
                  <a:srgbClr val="1E9274"/>
                </a:solidFill>
              </a:rPr>
              <a:t>розмовляти</a:t>
            </a:r>
            <a:r>
              <a:rPr lang="ru-RU" dirty="0" smtClean="0">
                <a:solidFill>
                  <a:srgbClr val="1E9274"/>
                </a:solidFill>
              </a:rPr>
              <a:t>.</a:t>
            </a:r>
            <a:endParaRPr lang="ru-RU" dirty="0">
              <a:solidFill>
                <a:srgbClr val="1E927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1004</Words>
  <Application>Microsoft Office PowerPoint</Application>
  <PresentationFormat>Экран (4:3)</PresentationFormat>
  <Paragraphs>22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Тема:” Любовники Марко Вовчок ”</vt:lpstr>
      <vt:lpstr>Перший чоловік</vt:lpstr>
      <vt:lpstr>Презентация PowerPoint</vt:lpstr>
      <vt:lpstr>Презентация PowerPoint</vt:lpstr>
      <vt:lpstr>Наступний роман</vt:lpstr>
      <vt:lpstr>Перехід на світовий рівень</vt:lpstr>
      <vt:lpstr>Тріумф</vt:lpstr>
      <vt:lpstr>Нове захоплення</vt:lpstr>
      <vt:lpstr>Повернення до Петербурга</vt:lpstr>
      <vt:lpstr>Занепад у кар'єрі</vt:lpstr>
      <vt:lpstr>Другий чоловік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Презентацiю з української літератури підготувала учениця 9-А класу школи №21 Овечкіна Олена</dc:title>
  <cp:lastModifiedBy>Домашний</cp:lastModifiedBy>
  <cp:revision>18</cp:revision>
  <dcterms:modified xsi:type="dcterms:W3CDTF">2014-06-02T15:08:28Z</dcterms:modified>
</cp:coreProperties>
</file>