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5" r:id="rId3"/>
    <p:sldId id="313" r:id="rId4"/>
    <p:sldId id="310" r:id="rId5"/>
    <p:sldId id="316" r:id="rId6"/>
    <p:sldId id="311" r:id="rId7"/>
    <p:sldId id="312" r:id="rId8"/>
    <p:sldId id="314" r:id="rId9"/>
    <p:sldId id="315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6" autoAdjust="0"/>
    <p:restoredTop sz="94629" autoAdjust="0"/>
  </p:normalViewPr>
  <p:slideViewPr>
    <p:cSldViewPr showGuides="1">
      <p:cViewPr varScale="1">
        <p:scale>
          <a:sx n="65" d="100"/>
          <a:sy n="65" d="100"/>
        </p:scale>
        <p:origin x="-1074" y="-10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-PC\Downloads\Andre%20Bulehas%20-%20End%20Title%20(OST%20&#1055;&#1086;&#1076;&#1084;&#1077;&#1085;&#1072;)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3772" y="404664"/>
            <a:ext cx="8229600" cy="2895600"/>
          </a:xfrm>
        </p:spPr>
        <p:txBody>
          <a:bodyPr>
            <a:normAutofit/>
          </a:bodyPr>
          <a:lstStyle/>
          <a:p>
            <a:pPr algn="ctr"/>
            <a:r>
              <a:rPr lang="uk-UA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Олесь Гончар </a:t>
            </a:r>
            <a:r>
              <a:rPr lang="en-US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 і зброя</a:t>
            </a:r>
            <a:r>
              <a:rPr lang="en-US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10436" y="4149080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Скрегоче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залізом</a:t>
            </a:r>
            <a:r>
              <a:rPr lang="ru-RU" sz="2800" dirty="0" smtClean="0"/>
              <a:t> округа, </a:t>
            </a:r>
            <a:br>
              <a:rPr lang="ru-RU" sz="2800" dirty="0" smtClean="0"/>
            </a:br>
            <a:r>
              <a:rPr lang="ru-RU" sz="2800" dirty="0" err="1" smtClean="0"/>
              <a:t>Смертю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 </a:t>
            </a:r>
            <a:r>
              <a:rPr lang="ru-RU" sz="2800" dirty="0" err="1" smtClean="0"/>
              <a:t>фурчить</a:t>
            </a:r>
            <a:r>
              <a:rPr lang="ru-RU" sz="2800" dirty="0" smtClean="0"/>
              <a:t>. </a:t>
            </a:r>
            <a:br>
              <a:rPr lang="ru-RU" sz="2800" dirty="0" smtClean="0"/>
            </a:br>
            <a:r>
              <a:rPr lang="ru-RU" sz="2800" dirty="0" smtClean="0"/>
              <a:t>Я знаю той </a:t>
            </a:r>
            <a:r>
              <a:rPr lang="ru-RU" sz="2800" dirty="0" err="1" smtClean="0"/>
              <a:t>ступінь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напруги</a:t>
            </a:r>
            <a:r>
              <a:rPr lang="ru-RU" sz="2800" dirty="0" smtClean="0"/>
              <a:t>, </a:t>
            </a:r>
            <a:br>
              <a:rPr lang="ru-RU" sz="2800" dirty="0" smtClean="0"/>
            </a:br>
            <a:r>
              <a:rPr lang="ru-RU" sz="2800" dirty="0" smtClean="0"/>
              <a:t>Коли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dirty="0" err="1" smtClean="0"/>
              <a:t>ніщо</a:t>
            </a:r>
            <a:r>
              <a:rPr lang="ru-RU" sz="2800" dirty="0" smtClean="0"/>
              <a:t> не страшить. 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262764" y="6165304"/>
            <a:ext cx="18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2400" dirty="0" smtClean="0"/>
              <a:t>О. Гончар</a:t>
            </a:r>
            <a:endParaRPr lang="ru-RU" sz="2400" dirty="0"/>
          </a:p>
        </p:txBody>
      </p:sp>
      <p:pic>
        <p:nvPicPr>
          <p:cNvPr id="5" name="Andre Bulehas - End Title (OST Подмен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5780" y="61653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56" y="188640"/>
            <a:ext cx="11809311" cy="6408711"/>
          </a:xfrm>
        </p:spPr>
        <p:txBody>
          <a:bodyPr>
            <a:normAutofit fontScale="92500" lnSpcReduction="20000"/>
          </a:bodyPr>
          <a:lstStyle/>
          <a:p>
            <a:pPr fontAlgn="base"/>
            <a:endParaRPr lang="ru-RU" sz="3600" dirty="0" smtClean="0"/>
          </a:p>
          <a:p>
            <a:pPr fontAlgn="base"/>
            <a:r>
              <a:rPr lang="ru-RU" sz="3000" dirty="0" err="1" smtClean="0"/>
              <a:t>Визначним</a:t>
            </a:r>
            <a:r>
              <a:rPr lang="ru-RU" sz="3000" dirty="0" smtClean="0"/>
              <a:t> </a:t>
            </a:r>
            <a:r>
              <a:rPr lang="ru-RU" sz="3000" dirty="0" err="1" smtClean="0"/>
              <a:t>явищем</a:t>
            </a:r>
            <a:r>
              <a:rPr lang="ru-RU" sz="3000" dirty="0" smtClean="0"/>
              <a:t> </a:t>
            </a:r>
            <a:r>
              <a:rPr lang="ru-RU" sz="3000" dirty="0" err="1" smtClean="0"/>
              <a:t>прози</a:t>
            </a:r>
            <a:r>
              <a:rPr lang="ru-RU" sz="3000" dirty="0" smtClean="0"/>
              <a:t> про </a:t>
            </a:r>
            <a:r>
              <a:rPr lang="ru-RU" sz="3000" dirty="0" err="1" smtClean="0"/>
              <a:t>війну</a:t>
            </a:r>
            <a:r>
              <a:rPr lang="ru-RU" sz="3000" dirty="0" smtClean="0"/>
              <a:t> став роман О.Гончара «Людина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зброя</a:t>
            </a:r>
            <a:r>
              <a:rPr lang="ru-RU" sz="3000" dirty="0" smtClean="0"/>
              <a:t>» (1960 р.), в </a:t>
            </a:r>
            <a:r>
              <a:rPr lang="ru-RU" sz="3000" dirty="0" err="1" smtClean="0"/>
              <a:t>якому</a:t>
            </a:r>
            <a:r>
              <a:rPr lang="ru-RU" sz="3000" dirty="0" smtClean="0"/>
              <a:t> </a:t>
            </a:r>
            <a:r>
              <a:rPr lang="ru-RU" sz="3000" dirty="0" err="1" smtClean="0"/>
              <a:t>письменник</a:t>
            </a:r>
            <a:r>
              <a:rPr lang="ru-RU" sz="3000" dirty="0" smtClean="0"/>
              <a:t> </a:t>
            </a:r>
            <a:r>
              <a:rPr lang="ru-RU" sz="3000" dirty="0" err="1" smtClean="0"/>
              <a:t>воскрешає</a:t>
            </a:r>
            <a:r>
              <a:rPr lang="ru-RU" sz="3000" dirty="0" smtClean="0"/>
              <a:t> </a:t>
            </a:r>
            <a:r>
              <a:rPr lang="ru-RU" sz="3000" dirty="0" err="1" smtClean="0"/>
              <a:t>трагічні</a:t>
            </a:r>
            <a:r>
              <a:rPr lang="ru-RU" sz="3000" dirty="0" smtClean="0"/>
              <a:t> </a:t>
            </a:r>
            <a:r>
              <a:rPr lang="ru-RU" sz="3000" dirty="0" err="1" smtClean="0"/>
              <a:t>події</a:t>
            </a:r>
            <a:r>
              <a:rPr lang="ru-RU" sz="3000" dirty="0" smtClean="0"/>
              <a:t> 1941 р., правдиво </a:t>
            </a:r>
            <a:r>
              <a:rPr lang="ru-RU" sz="3000" dirty="0" err="1" smtClean="0"/>
              <a:t>відтворює</a:t>
            </a:r>
            <a:r>
              <a:rPr lang="ru-RU" sz="3000" dirty="0" smtClean="0"/>
              <a:t> </a:t>
            </a:r>
            <a:r>
              <a:rPr lang="ru-RU" sz="3000" dirty="0" err="1" smtClean="0"/>
              <a:t>складну</a:t>
            </a:r>
            <a:r>
              <a:rPr lang="ru-RU" sz="3000" dirty="0" smtClean="0"/>
              <a:t>, </a:t>
            </a:r>
            <a:r>
              <a:rPr lang="ru-RU" sz="3000" dirty="0" err="1" smtClean="0"/>
              <a:t>тривожну</a:t>
            </a:r>
            <a:r>
              <a:rPr lang="ru-RU" sz="3000" dirty="0" smtClean="0"/>
              <a:t> атмосферу перших </a:t>
            </a:r>
            <a:r>
              <a:rPr lang="ru-RU" sz="3000" dirty="0" err="1" smtClean="0"/>
              <a:t>місяців</a:t>
            </a:r>
            <a:r>
              <a:rPr lang="ru-RU" sz="3000" dirty="0" smtClean="0"/>
              <a:t> </a:t>
            </a:r>
            <a:r>
              <a:rPr lang="ru-RU" sz="3000" dirty="0" err="1" smtClean="0"/>
              <a:t>війни</a:t>
            </a:r>
            <a:r>
              <a:rPr lang="ru-RU" sz="3000" dirty="0" smtClean="0"/>
              <a:t>, : </a:t>
            </a:r>
            <a:r>
              <a:rPr lang="ru-RU" sz="3000" dirty="0" err="1" smtClean="0"/>
              <a:t>показує</a:t>
            </a:r>
            <a:r>
              <a:rPr lang="ru-RU" sz="3000" dirty="0" smtClean="0"/>
              <a:t> </a:t>
            </a:r>
            <a:r>
              <a:rPr lang="ru-RU" sz="3000" dirty="0" err="1" smtClean="0"/>
              <a:t>героїзм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мужність</a:t>
            </a:r>
            <a:r>
              <a:rPr lang="ru-RU" sz="3000" dirty="0" smtClean="0"/>
              <a:t> людей в </a:t>
            </a:r>
            <a:r>
              <a:rPr lang="ru-RU" sz="3000" dirty="0" err="1" smtClean="0"/>
              <a:t>обороні</a:t>
            </a:r>
            <a:r>
              <a:rPr lang="ru-RU" sz="3000" dirty="0" smtClean="0"/>
              <a:t> </a:t>
            </a:r>
            <a:r>
              <a:rPr lang="ru-RU" sz="3000" dirty="0" err="1" smtClean="0"/>
              <a:t>своєї</a:t>
            </a:r>
            <a:r>
              <a:rPr lang="ru-RU" sz="3000" dirty="0" smtClean="0"/>
              <a:t> </a:t>
            </a:r>
            <a:r>
              <a:rPr lang="ru-RU" sz="3000" dirty="0" err="1" smtClean="0"/>
              <a:t>Вітчизни</a:t>
            </a:r>
            <a:r>
              <a:rPr lang="ru-RU" sz="3000" dirty="0" smtClean="0"/>
              <a:t>.</a:t>
            </a:r>
          </a:p>
          <a:p>
            <a:pPr fontAlgn="base"/>
            <a:r>
              <a:rPr lang="ru-RU" sz="3000" dirty="0" smtClean="0"/>
              <a:t>Головна </a:t>
            </a:r>
            <a:r>
              <a:rPr lang="ru-RU" sz="3000" dirty="0" err="1" smtClean="0"/>
              <a:t>із</a:t>
            </a:r>
            <a:r>
              <a:rPr lang="ru-RU" sz="3000" dirty="0" smtClean="0"/>
              <a:t> </a:t>
            </a:r>
            <a:r>
              <a:rPr lang="ru-RU" sz="3000" dirty="0" err="1" smtClean="0"/>
              <a:t>загальнолюдських</a:t>
            </a:r>
            <a:r>
              <a:rPr lang="ru-RU" sz="3000" dirty="0" smtClean="0"/>
              <a:t> проблем </a:t>
            </a:r>
            <a:r>
              <a:rPr lang="ru-RU" sz="3000" dirty="0" err="1" smtClean="0"/>
              <a:t>сучасності</a:t>
            </a:r>
            <a:r>
              <a:rPr lang="ru-RU" sz="3000" dirty="0" smtClean="0"/>
              <a:t> , </a:t>
            </a:r>
            <a:r>
              <a:rPr lang="ru-RU" sz="3000" dirty="0" err="1" smtClean="0"/>
              <a:t>винесена</a:t>
            </a:r>
            <a:r>
              <a:rPr lang="ru-RU" sz="3000" dirty="0" smtClean="0"/>
              <a:t> у заголовок </a:t>
            </a:r>
            <a:r>
              <a:rPr lang="ru-RU" sz="3000" dirty="0" err="1" smtClean="0"/>
              <a:t>твору</a:t>
            </a:r>
            <a:r>
              <a:rPr lang="ru-RU" sz="3000" dirty="0" smtClean="0"/>
              <a:t>. Людина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зброя</a:t>
            </a:r>
            <a:r>
              <a:rPr lang="ru-RU" sz="3000" dirty="0" smtClean="0"/>
              <a:t>. </a:t>
            </a:r>
            <a:r>
              <a:rPr lang="ru-RU" sz="3000" dirty="0" err="1" smtClean="0"/>
              <a:t>Ця</a:t>
            </a:r>
            <a:r>
              <a:rPr lang="ru-RU" sz="3000" dirty="0" smtClean="0"/>
              <a:t> проблема </a:t>
            </a:r>
            <a:r>
              <a:rPr lang="ru-RU" sz="3000" dirty="0" err="1" smtClean="0"/>
              <a:t>розв’язується</a:t>
            </a:r>
            <a:r>
              <a:rPr lang="ru-RU" sz="3000" dirty="0" smtClean="0"/>
              <a:t> </a:t>
            </a:r>
            <a:r>
              <a:rPr lang="ru-RU" sz="3000" dirty="0" err="1" smtClean="0"/>
              <a:t>романістом</a:t>
            </a:r>
            <a:r>
              <a:rPr lang="ru-RU" sz="3000" dirty="0" smtClean="0"/>
              <a:t> у </a:t>
            </a:r>
            <a:r>
              <a:rPr lang="ru-RU" sz="3000" dirty="0" err="1" smtClean="0"/>
              <a:t>найрізноманітніших</a:t>
            </a:r>
            <a:r>
              <a:rPr lang="ru-RU" sz="3000" dirty="0" smtClean="0"/>
              <a:t> аспектах, </a:t>
            </a:r>
            <a:r>
              <a:rPr lang="ru-RU" sz="3000" dirty="0" err="1" smtClean="0"/>
              <a:t>зачіпає</a:t>
            </a:r>
            <a:r>
              <a:rPr lang="ru-RU" sz="3000" dirty="0" smtClean="0"/>
              <a:t> долю буквально кожного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персонажів</a:t>
            </a:r>
            <a:r>
              <a:rPr lang="ru-RU" sz="3000" dirty="0" smtClean="0"/>
              <a:t> — </a:t>
            </a:r>
            <a:r>
              <a:rPr lang="ru-RU" sz="3000" dirty="0" err="1" smtClean="0"/>
              <a:t>головних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епізодичних</a:t>
            </a:r>
            <a:r>
              <a:rPr lang="ru-RU" sz="3000" dirty="0" smtClean="0"/>
              <a:t>, </a:t>
            </a:r>
            <a:r>
              <a:rPr lang="ru-RU" sz="3000" dirty="0" err="1" smtClean="0"/>
              <a:t>звучить</a:t>
            </a:r>
            <a:r>
              <a:rPr lang="ru-RU" sz="3000" dirty="0" smtClean="0"/>
              <a:t> у </a:t>
            </a:r>
            <a:r>
              <a:rPr lang="ru-RU" sz="3000" dirty="0" err="1" smtClean="0"/>
              <a:t>численних</a:t>
            </a:r>
            <a:r>
              <a:rPr lang="ru-RU" sz="3000" dirty="0" smtClean="0"/>
              <a:t> </a:t>
            </a:r>
            <a:r>
              <a:rPr lang="ru-RU" sz="3000" dirty="0" err="1" smtClean="0"/>
              <a:t>філософських</a:t>
            </a:r>
            <a:r>
              <a:rPr lang="ru-RU" sz="3000" dirty="0" smtClean="0"/>
              <a:t> та </a:t>
            </a:r>
            <a:r>
              <a:rPr lang="ru-RU" sz="3000" dirty="0" err="1" smtClean="0"/>
              <a:t>публіцистичних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відступах</a:t>
            </a:r>
            <a:r>
              <a:rPr lang="ru-RU" sz="3000" dirty="0" smtClean="0"/>
              <a:t>.</a:t>
            </a:r>
          </a:p>
          <a:p>
            <a:pPr fontAlgn="base"/>
            <a:r>
              <a:rPr lang="ru-RU" sz="3000" dirty="0" smtClean="0"/>
              <a:t>Роман </a:t>
            </a:r>
            <a:r>
              <a:rPr lang="ru-RU" sz="3000" dirty="0" err="1" smtClean="0"/>
              <a:t>має</a:t>
            </a:r>
            <a:r>
              <a:rPr lang="ru-RU" sz="3000" dirty="0" smtClean="0"/>
              <a:t> </a:t>
            </a:r>
            <a:r>
              <a:rPr lang="ru-RU" sz="3000" dirty="0" err="1" smtClean="0"/>
              <a:t>виразну</a:t>
            </a:r>
            <a:r>
              <a:rPr lang="ru-RU" sz="3000" dirty="0" smtClean="0"/>
              <a:t> </a:t>
            </a:r>
            <a:r>
              <a:rPr lang="ru-RU" sz="3000" dirty="0" err="1" smtClean="0"/>
              <a:t>антивоєнну</a:t>
            </a:r>
            <a:r>
              <a:rPr lang="ru-RU" sz="3000" dirty="0" smtClean="0"/>
              <a:t> </a:t>
            </a:r>
            <a:r>
              <a:rPr lang="ru-RU" sz="3000" dirty="0" err="1" smtClean="0"/>
              <a:t>спрямованість</a:t>
            </a:r>
            <a:r>
              <a:rPr lang="ru-RU" sz="3000" dirty="0" smtClean="0"/>
              <a:t>.</a:t>
            </a:r>
          </a:p>
          <a:p>
            <a:pPr fontAlgn="base"/>
            <a:r>
              <a:rPr lang="ru-RU" sz="3200" dirty="0" smtClean="0"/>
              <a:t>У 1962 </a:t>
            </a:r>
            <a:r>
              <a:rPr lang="ru-RU" sz="3200" dirty="0" err="1" smtClean="0"/>
              <a:t>році</a:t>
            </a:r>
            <a:r>
              <a:rPr lang="ru-RU" sz="3200" dirty="0" smtClean="0"/>
              <a:t> </a:t>
            </a:r>
            <a:r>
              <a:rPr lang="ru-RU" sz="3200" dirty="0" err="1" smtClean="0"/>
              <a:t>Олесеві</a:t>
            </a:r>
            <a:r>
              <a:rPr lang="ru-RU" sz="3200" dirty="0" smtClean="0"/>
              <a:t> </a:t>
            </a:r>
            <a:r>
              <a:rPr lang="ru-RU" sz="3200" dirty="0" smtClean="0"/>
              <a:t>Гончару </a:t>
            </a:r>
            <a:r>
              <a:rPr lang="ru-RU" sz="3200" dirty="0" err="1" smtClean="0"/>
              <a:t>присуджено</a:t>
            </a:r>
            <a:r>
              <a:rPr lang="ru-RU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 err="1" smtClean="0"/>
              <a:t>Шевченківську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премію</a:t>
            </a:r>
            <a:r>
              <a:rPr lang="ru-RU" sz="3200" dirty="0" smtClean="0"/>
              <a:t> за роман «Людина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зброя</a:t>
            </a:r>
            <a:r>
              <a:rPr lang="ru-RU" sz="3200" dirty="0" smtClean="0"/>
              <a:t>».</a:t>
            </a:r>
            <a:endParaRPr lang="ru-RU" sz="3000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89756" y="188640"/>
            <a:ext cx="11665295" cy="640871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Роман  Олеся Гончара «Людина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зброя</a:t>
            </a:r>
            <a:r>
              <a:rPr lang="ru-RU" dirty="0" smtClean="0"/>
              <a:t>»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яскравий</a:t>
            </a:r>
            <a:r>
              <a:rPr lang="ru-RU" dirty="0" smtClean="0"/>
              <a:t> </a:t>
            </a:r>
            <a:r>
              <a:rPr lang="ru-RU" dirty="0" err="1" smtClean="0"/>
              <a:t>художній</a:t>
            </a:r>
            <a:r>
              <a:rPr lang="ru-RU" dirty="0" smtClean="0"/>
              <a:t> документ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письменникові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відтворити</a:t>
            </a:r>
            <a:r>
              <a:rPr lang="ru-RU" dirty="0" smtClean="0"/>
              <a:t> </a:t>
            </a:r>
            <a:r>
              <a:rPr lang="ru-RU" dirty="0" err="1" smtClean="0"/>
              <a:t>злет</a:t>
            </a:r>
            <a:r>
              <a:rPr lang="ru-RU" dirty="0" smtClean="0"/>
              <a:t> </a:t>
            </a:r>
            <a:r>
              <a:rPr lang="ru-RU" dirty="0" err="1" smtClean="0"/>
              <a:t>патріотичного</a:t>
            </a:r>
            <a:r>
              <a:rPr lang="ru-RU" dirty="0" smtClean="0"/>
              <a:t> духу </a:t>
            </a:r>
            <a:r>
              <a:rPr lang="ru-RU" dirty="0" err="1" smtClean="0"/>
              <a:t>свого</a:t>
            </a:r>
            <a:r>
              <a:rPr lang="ru-RU" dirty="0" smtClean="0"/>
              <a:t> народу, </a:t>
            </a:r>
            <a:r>
              <a:rPr lang="ru-RU" dirty="0" err="1" smtClean="0"/>
              <a:t>загартування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душ на </a:t>
            </a:r>
            <a:r>
              <a:rPr lang="ru-RU" dirty="0" err="1" smtClean="0"/>
              <a:t>війні</a:t>
            </a:r>
            <a:r>
              <a:rPr lang="ru-RU" dirty="0" smtClean="0"/>
              <a:t> як </a:t>
            </a:r>
            <a:r>
              <a:rPr lang="ru-RU" dirty="0" err="1" smtClean="0"/>
              <a:t>важкому</a:t>
            </a:r>
            <a:r>
              <a:rPr lang="ru-RU" dirty="0" smtClean="0"/>
              <a:t> </a:t>
            </a:r>
            <a:r>
              <a:rPr lang="ru-RU" dirty="0" err="1" smtClean="0"/>
              <a:t>випробуванні</a:t>
            </a:r>
            <a:r>
              <a:rPr lang="ru-RU" dirty="0" smtClean="0"/>
              <a:t>. Проблематика роману складна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багатоаспектна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Письменник</a:t>
            </a:r>
            <a:r>
              <a:rPr lang="ru-RU" b="1" dirty="0" smtClean="0"/>
              <a:t> </a:t>
            </a:r>
            <a:r>
              <a:rPr lang="ru-RU" b="1" dirty="0" err="1" smtClean="0"/>
              <a:t>розкриває</a:t>
            </a:r>
            <a:r>
              <a:rPr lang="ru-RU" b="1" dirty="0" smtClean="0"/>
              <a:t> </a:t>
            </a:r>
            <a:r>
              <a:rPr lang="ru-RU" dirty="0" smtClean="0"/>
              <a:t>саму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створюючи</a:t>
            </a:r>
            <a:r>
              <a:rPr lang="ru-RU" dirty="0" smtClean="0"/>
              <a:t> образ </a:t>
            </a:r>
            <a:r>
              <a:rPr lang="ru-RU" dirty="0" err="1" smtClean="0"/>
              <a:t>руйнівної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;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розкриває</a:t>
            </a:r>
            <a:r>
              <a:rPr lang="ru-RU" dirty="0" smtClean="0"/>
              <a:t> проблему </a:t>
            </a:r>
            <a:r>
              <a:rPr lang="ru-RU" dirty="0" err="1" smtClean="0"/>
              <a:t>вибору</a:t>
            </a:r>
            <a:r>
              <a:rPr lang="ru-RU" dirty="0" smtClean="0"/>
              <a:t>  перед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молода </a:t>
            </a:r>
            <a:r>
              <a:rPr lang="ru-RU" dirty="0" err="1" smtClean="0"/>
              <a:t>людина</a:t>
            </a:r>
            <a:r>
              <a:rPr lang="ru-RU" dirty="0" smtClean="0"/>
              <a:t> на </a:t>
            </a:r>
            <a:r>
              <a:rPr lang="ru-RU" dirty="0" err="1" smtClean="0"/>
              <a:t>війні</a:t>
            </a:r>
            <a:r>
              <a:rPr lang="ru-RU" dirty="0" smtClean="0"/>
              <a:t>, </a:t>
            </a:r>
            <a:r>
              <a:rPr lang="ru-RU" dirty="0" err="1" smtClean="0"/>
              <a:t>підносить</a:t>
            </a:r>
            <a:r>
              <a:rPr lang="ru-RU" dirty="0" smtClean="0"/>
              <a:t> красу </a:t>
            </a:r>
            <a:r>
              <a:rPr lang="ru-RU" dirty="0" err="1" smtClean="0"/>
              <a:t>кохання</a:t>
            </a:r>
            <a:r>
              <a:rPr lang="ru-RU" dirty="0" smtClean="0"/>
              <a:t>, яке </a:t>
            </a:r>
            <a:r>
              <a:rPr lang="ru-RU" dirty="0" err="1" smtClean="0"/>
              <a:t>незнищенне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страшні</a:t>
            </a:r>
            <a:r>
              <a:rPr lang="ru-RU" dirty="0" smtClean="0"/>
              <a:t> 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. </a:t>
            </a:r>
            <a:r>
              <a:rPr lang="ru-RU" dirty="0" err="1" smtClean="0"/>
              <a:t>Показуючи</a:t>
            </a:r>
            <a:r>
              <a:rPr lang="ru-RU" dirty="0" smtClean="0"/>
              <a:t> </a:t>
            </a:r>
            <a:r>
              <a:rPr lang="ru-RU" dirty="0" err="1" smtClean="0"/>
              <a:t>жахи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викриваючи</a:t>
            </a:r>
            <a:r>
              <a:rPr lang="ru-RU" dirty="0" smtClean="0"/>
              <a:t> </a:t>
            </a:r>
            <a:r>
              <a:rPr lang="ru-RU" dirty="0" err="1" smtClean="0"/>
              <a:t>злочинність</a:t>
            </a:r>
            <a:r>
              <a:rPr lang="ru-RU" dirty="0" smtClean="0"/>
              <a:t> </a:t>
            </a:r>
            <a:r>
              <a:rPr lang="ru-RU" dirty="0" err="1" smtClean="0"/>
              <a:t>розбійницького</a:t>
            </a:r>
            <a:r>
              <a:rPr lang="ru-RU" dirty="0" smtClean="0"/>
              <a:t> нападу </a:t>
            </a:r>
            <a:r>
              <a:rPr lang="ru-RU" dirty="0" err="1" smtClean="0"/>
              <a:t>гітлерівців</a:t>
            </a:r>
            <a:r>
              <a:rPr lang="ru-RU" dirty="0" smtClean="0"/>
              <a:t>,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образом,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епізодом</a:t>
            </a:r>
            <a:r>
              <a:rPr lang="ru-RU" dirty="0" smtClean="0"/>
              <a:t>  </a:t>
            </a:r>
            <a:r>
              <a:rPr lang="ru-RU" dirty="0" err="1" smtClean="0"/>
              <a:t>пристрасно</a:t>
            </a:r>
            <a:r>
              <a:rPr lang="ru-RU" dirty="0" smtClean="0"/>
              <a:t> </a:t>
            </a:r>
            <a:r>
              <a:rPr lang="ru-RU" dirty="0" err="1" smtClean="0"/>
              <a:t>протестує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кривавої</a:t>
            </a:r>
            <a:r>
              <a:rPr lang="ru-RU" dirty="0" smtClean="0"/>
              <a:t> </a:t>
            </a:r>
            <a:r>
              <a:rPr lang="ru-RU" dirty="0" err="1" smtClean="0"/>
              <a:t>бійні</a:t>
            </a:r>
            <a:r>
              <a:rPr lang="ru-RU" dirty="0" smtClean="0"/>
              <a:t>, </a:t>
            </a:r>
            <a:r>
              <a:rPr lang="ru-RU" dirty="0" err="1" smtClean="0"/>
              <a:t>підкреслює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смертоносна </a:t>
            </a:r>
            <a:r>
              <a:rPr lang="ru-RU" dirty="0" err="1" smtClean="0"/>
              <a:t>зброя</a:t>
            </a:r>
            <a:r>
              <a:rPr lang="ru-RU" dirty="0" smtClean="0"/>
              <a:t> не </a:t>
            </a:r>
            <a:r>
              <a:rPr lang="ru-RU" dirty="0" err="1" smtClean="0"/>
              <a:t>сумісні</a:t>
            </a:r>
            <a:r>
              <a:rPr lang="ru-RU" dirty="0" smtClean="0"/>
              <a:t>. Весь роман </a:t>
            </a:r>
            <a:r>
              <a:rPr lang="ru-RU" dirty="0" err="1" smtClean="0"/>
              <a:t>сприймається</a:t>
            </a:r>
            <a:r>
              <a:rPr lang="ru-RU" dirty="0" smtClean="0"/>
              <a:t> як </a:t>
            </a:r>
            <a:r>
              <a:rPr lang="ru-RU" dirty="0" err="1" smtClean="0"/>
              <a:t>гнівне</a:t>
            </a:r>
            <a:r>
              <a:rPr lang="ru-RU" dirty="0" smtClean="0"/>
              <a:t> </a:t>
            </a:r>
            <a:r>
              <a:rPr lang="ru-RU" dirty="0" err="1" smtClean="0"/>
              <a:t>осудження</a:t>
            </a:r>
            <a:r>
              <a:rPr lang="ru-RU" dirty="0" smtClean="0"/>
              <a:t> </a:t>
            </a:r>
            <a:r>
              <a:rPr lang="ru-RU" dirty="0" err="1" smtClean="0"/>
              <a:t>безглуздості</a:t>
            </a:r>
            <a:r>
              <a:rPr lang="ru-RU" dirty="0" smtClean="0"/>
              <a:t> </a:t>
            </a:r>
            <a:r>
              <a:rPr lang="ru-RU" dirty="0" err="1" smtClean="0"/>
              <a:t>воєн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смертоносною </a:t>
            </a:r>
            <a:r>
              <a:rPr lang="ru-RU" dirty="0" err="1" smtClean="0"/>
              <a:t>зброєю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Олеся Гончара справедливо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лірико-філософський</a:t>
            </a:r>
            <a:r>
              <a:rPr lang="ru-RU" dirty="0" smtClean="0"/>
              <a:t> роман «Людина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зброя</a:t>
            </a:r>
            <a:r>
              <a:rPr lang="ru-RU" dirty="0" smtClean="0"/>
              <a:t>» </a:t>
            </a:r>
            <a:r>
              <a:rPr lang="ru-RU" dirty="0" err="1" smtClean="0"/>
              <a:t>новим</a:t>
            </a:r>
            <a:r>
              <a:rPr lang="ru-RU" dirty="0" smtClean="0"/>
              <a:t> </a:t>
            </a:r>
            <a:r>
              <a:rPr lang="ru-RU" dirty="0" err="1" smtClean="0"/>
              <a:t>кроком</a:t>
            </a:r>
            <a:r>
              <a:rPr lang="ru-RU" dirty="0" smtClean="0"/>
              <a:t> у </a:t>
            </a:r>
            <a:r>
              <a:rPr lang="ru-RU" dirty="0" err="1" smtClean="0"/>
              <a:t>творчій</a:t>
            </a:r>
            <a:r>
              <a:rPr lang="ru-RU" dirty="0" smtClean="0"/>
              <a:t> </a:t>
            </a:r>
            <a:r>
              <a:rPr lang="ru-RU" dirty="0" err="1" smtClean="0"/>
              <a:t>еволюції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, </a:t>
            </a:r>
            <a:r>
              <a:rPr lang="ru-RU" dirty="0" err="1" smtClean="0"/>
              <a:t>новаторським</a:t>
            </a:r>
            <a:r>
              <a:rPr lang="ru-RU" dirty="0" smtClean="0"/>
              <a:t> </a:t>
            </a:r>
            <a:r>
              <a:rPr lang="ru-RU" dirty="0" err="1" smtClean="0"/>
              <a:t>твором</a:t>
            </a:r>
            <a:r>
              <a:rPr lang="ru-RU" dirty="0" smtClean="0"/>
              <a:t> як за </a:t>
            </a:r>
            <a:r>
              <a:rPr lang="ru-RU" dirty="0" err="1" smtClean="0"/>
              <a:t>змістом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за формою.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91325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788" y="980729"/>
            <a:ext cx="11449271" cy="5039072"/>
          </a:xfrm>
        </p:spPr>
        <p:txBody>
          <a:bodyPr/>
          <a:lstStyle/>
          <a:p>
            <a:pPr algn="ctr">
              <a:buNone/>
            </a:pPr>
            <a:r>
              <a:rPr lang="ru-RU" i="1" dirty="0" err="1" smtClean="0"/>
              <a:t>Отже</a:t>
            </a:r>
            <a:r>
              <a:rPr lang="ru-RU" i="1" dirty="0" smtClean="0"/>
              <a:t>, </a:t>
            </a:r>
            <a:r>
              <a:rPr lang="ru-RU" i="1" dirty="0" err="1" smtClean="0"/>
              <a:t>головна</a:t>
            </a:r>
            <a:r>
              <a:rPr lang="ru-RU" i="1" dirty="0" smtClean="0"/>
              <a:t> думка роману — </a:t>
            </a:r>
            <a:r>
              <a:rPr lang="ru-RU" i="1" dirty="0" err="1" smtClean="0"/>
              <a:t>зберегти</a:t>
            </a:r>
            <a:r>
              <a:rPr lang="ru-RU" i="1" dirty="0" smtClean="0"/>
              <a:t> </a:t>
            </a:r>
            <a:r>
              <a:rPr lang="ru-RU" i="1" dirty="0" err="1" smtClean="0"/>
              <a:t>людяність</a:t>
            </a:r>
            <a:r>
              <a:rPr lang="ru-RU" i="1" dirty="0" smtClean="0"/>
              <a:t>, не </a:t>
            </a:r>
            <a:r>
              <a:rPr lang="ru-RU" i="1" dirty="0" err="1" smtClean="0"/>
              <a:t>дати</a:t>
            </a:r>
            <a:r>
              <a:rPr lang="ru-RU" i="1" dirty="0" smtClean="0"/>
              <a:t> </a:t>
            </a:r>
            <a:r>
              <a:rPr lang="ru-RU" i="1" dirty="0" err="1" smtClean="0"/>
              <a:t>можливості</a:t>
            </a:r>
            <a:r>
              <a:rPr lang="ru-RU" i="1" dirty="0" smtClean="0"/>
              <a:t> </a:t>
            </a:r>
            <a:r>
              <a:rPr lang="ru-RU" i="1" dirty="0" err="1" smtClean="0"/>
              <a:t>зачерствіти</a:t>
            </a:r>
            <a:r>
              <a:rPr lang="ru-RU" i="1" dirty="0" smtClean="0"/>
              <a:t> </a:t>
            </a:r>
            <a:r>
              <a:rPr lang="ru-RU" i="1" dirty="0" err="1" smtClean="0"/>
              <a:t>душі</a:t>
            </a:r>
            <a:r>
              <a:rPr lang="ru-RU" i="1" dirty="0" smtClean="0"/>
              <a:t>. Олесь Гончар </a:t>
            </a:r>
            <a:r>
              <a:rPr lang="ru-RU" i="1" dirty="0" err="1" smtClean="0"/>
              <a:t>обвинувачує</a:t>
            </a:r>
            <a:r>
              <a:rPr lang="ru-RU" i="1" dirty="0" smtClean="0"/>
              <a:t> як </a:t>
            </a:r>
            <a:r>
              <a:rPr lang="ru-RU" i="1" dirty="0" err="1" smtClean="0"/>
              <a:t>загальнолюдське</a:t>
            </a:r>
            <a:r>
              <a:rPr lang="ru-RU" i="1" dirty="0" smtClean="0"/>
              <a:t> зло, так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антиморальні</a:t>
            </a:r>
            <a:r>
              <a:rPr lang="ru-RU" i="1" dirty="0" smtClean="0"/>
              <a:t> прояви </a:t>
            </a:r>
            <a:r>
              <a:rPr lang="ru-RU" i="1" dirty="0" err="1" smtClean="0"/>
              <a:t>окремих</a:t>
            </a:r>
            <a:r>
              <a:rPr lang="ru-RU" i="1" dirty="0" smtClean="0"/>
              <a:t> людей, </a:t>
            </a:r>
            <a:r>
              <a:rPr lang="ru-RU" i="1" dirty="0" err="1" smtClean="0"/>
              <a:t>вважаючи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найменша</a:t>
            </a:r>
            <a:r>
              <a:rPr lang="ru-RU" i="1" dirty="0" smtClean="0"/>
              <a:t> </a:t>
            </a:r>
            <a:r>
              <a:rPr lang="ru-RU" i="1" dirty="0" err="1" smtClean="0"/>
              <a:t>підлість</a:t>
            </a:r>
            <a:r>
              <a:rPr lang="ru-RU" i="1" dirty="0" smtClean="0"/>
              <a:t>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згодом</a:t>
            </a:r>
            <a:r>
              <a:rPr lang="ru-RU" i="1" dirty="0" smtClean="0"/>
              <a:t> </a:t>
            </a:r>
            <a:r>
              <a:rPr lang="ru-RU" i="1" dirty="0" err="1" smtClean="0"/>
              <a:t>перерости</a:t>
            </a:r>
            <a:r>
              <a:rPr lang="ru-RU" i="1" dirty="0" smtClean="0"/>
              <a:t> у </a:t>
            </a:r>
            <a:r>
              <a:rPr lang="ru-RU" i="1" dirty="0" err="1" smtClean="0"/>
              <a:t>велику</a:t>
            </a:r>
            <a:r>
              <a:rPr lang="ru-RU" i="1" dirty="0" smtClean="0"/>
              <a:t> </a:t>
            </a:r>
            <a:r>
              <a:rPr lang="ru-RU" i="1" dirty="0" err="1" smtClean="0"/>
              <a:t>біду</a:t>
            </a:r>
            <a:r>
              <a:rPr lang="ru-RU" i="1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здатна</a:t>
            </a:r>
            <a:r>
              <a:rPr lang="ru-RU" i="1" dirty="0" smtClean="0"/>
              <a:t> </a:t>
            </a:r>
            <a:r>
              <a:rPr lang="ru-RU" i="1" dirty="0" err="1" smtClean="0"/>
              <a:t>призвести</a:t>
            </a:r>
            <a:r>
              <a:rPr lang="ru-RU" i="1" dirty="0" smtClean="0"/>
              <a:t> до </a:t>
            </a:r>
            <a:r>
              <a:rPr lang="ru-RU" i="1" dirty="0" err="1" smtClean="0"/>
              <a:t>трагедії</a:t>
            </a:r>
            <a:r>
              <a:rPr lang="ru-RU" i="1" dirty="0" smtClean="0"/>
              <a:t> </a:t>
            </a:r>
            <a:r>
              <a:rPr lang="ru-RU" i="1" dirty="0" smtClean="0"/>
              <a:t> </a:t>
            </a:r>
            <a:r>
              <a:rPr lang="ru-RU" i="1" dirty="0" err="1" smtClean="0"/>
              <a:t>багатьох</a:t>
            </a:r>
            <a:r>
              <a:rPr lang="ru-RU" i="1" dirty="0" smtClean="0"/>
              <a:t> </a:t>
            </a:r>
            <a:r>
              <a:rPr lang="ru-RU" i="1" dirty="0" smtClean="0"/>
              <a:t>людей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навіть</a:t>
            </a:r>
            <a:r>
              <a:rPr lang="ru-RU" i="1" dirty="0" smtClean="0"/>
              <a:t> </a:t>
            </a:r>
            <a:r>
              <a:rPr lang="ru-RU" i="1" dirty="0" err="1" smtClean="0"/>
              <a:t>народів</a:t>
            </a:r>
            <a:r>
              <a:rPr lang="ru-RU" i="1" dirty="0" smtClean="0"/>
              <a:t>. </a:t>
            </a:r>
            <a:r>
              <a:rPr lang="ru-RU" i="1" dirty="0" err="1" smtClean="0"/>
              <a:t>Письменника</a:t>
            </a:r>
            <a:r>
              <a:rPr lang="ru-RU" i="1" dirty="0" smtClean="0"/>
              <a:t> </a:t>
            </a:r>
            <a:r>
              <a:rPr lang="ru-RU" i="1" dirty="0" err="1" smtClean="0"/>
              <a:t>турбує</a:t>
            </a:r>
            <a:r>
              <a:rPr lang="ru-RU" i="1" dirty="0" smtClean="0"/>
              <a:t> не </a:t>
            </a:r>
            <a:r>
              <a:rPr lang="ru-RU" i="1" dirty="0" err="1" smtClean="0"/>
              <a:t>тільки</a:t>
            </a:r>
            <a:r>
              <a:rPr lang="ru-RU" i="1" dirty="0" smtClean="0"/>
              <a:t> доля </a:t>
            </a:r>
            <a:r>
              <a:rPr lang="ru-RU" i="1" dirty="0" err="1" smtClean="0"/>
              <a:t>рідної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, а </a:t>
            </a:r>
            <a:r>
              <a:rPr lang="ru-RU" i="1" dirty="0" err="1" smtClean="0"/>
              <a:t>й</a:t>
            </a:r>
            <a:r>
              <a:rPr lang="ru-RU" i="1" dirty="0" smtClean="0"/>
              <a:t> доля </a:t>
            </a:r>
            <a:r>
              <a:rPr lang="ru-RU" i="1" dirty="0" err="1" smtClean="0"/>
              <a:t>всього</a:t>
            </a:r>
            <a:r>
              <a:rPr lang="ru-RU" i="1" dirty="0" smtClean="0"/>
              <a:t> </a:t>
            </a:r>
            <a:r>
              <a:rPr lang="ru-RU" i="1" dirty="0" err="1" smtClean="0"/>
              <a:t>людства</a:t>
            </a:r>
            <a:r>
              <a:rPr lang="ru-RU" i="1" dirty="0" smtClean="0"/>
              <a:t>. Устами </a:t>
            </a:r>
            <a:r>
              <a:rPr lang="ru-RU" i="1" dirty="0" err="1" smtClean="0"/>
              <a:t>своїх</a:t>
            </a:r>
            <a:r>
              <a:rPr lang="ru-RU" i="1" dirty="0" smtClean="0"/>
              <a:t> </a:t>
            </a:r>
            <a:r>
              <a:rPr lang="ru-RU" i="1" dirty="0" err="1" smtClean="0"/>
              <a:t>героїв</a:t>
            </a:r>
            <a:r>
              <a:rPr lang="ru-RU" i="1" dirty="0" smtClean="0"/>
              <a:t>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гнівно</a:t>
            </a:r>
            <a:r>
              <a:rPr lang="ru-RU" i="1" dirty="0" smtClean="0"/>
              <a:t> засудив </a:t>
            </a:r>
            <a:r>
              <a:rPr lang="ru-RU" i="1" dirty="0" err="1" smtClean="0"/>
              <a:t>війни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все те зло, яке вони </a:t>
            </a:r>
            <a:r>
              <a:rPr lang="ru-RU" i="1" dirty="0" err="1" smtClean="0"/>
              <a:t>приносять</a:t>
            </a:r>
            <a:r>
              <a:rPr lang="ru-RU" i="1" dirty="0" smtClean="0"/>
              <a:t> </a:t>
            </a:r>
            <a:r>
              <a:rPr lang="ru-RU" i="1" dirty="0" err="1" smtClean="0"/>
              <a:t>людству</a:t>
            </a:r>
            <a:r>
              <a:rPr lang="ru-RU" i="1" dirty="0" smtClean="0"/>
              <a:t>. </a:t>
            </a:r>
            <a:endParaRPr lang="ru-RU" i="1" dirty="0"/>
          </a:p>
        </p:txBody>
      </p:sp>
      <p:pic>
        <p:nvPicPr>
          <p:cNvPr id="4" name="Рисунок 3" descr="9668583140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6660" y="3212976"/>
            <a:ext cx="2448272" cy="339019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8640"/>
            <a:ext cx="9144001" cy="864096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Герої роману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4" y="1340768"/>
            <a:ext cx="11593287" cy="5328591"/>
          </a:xfrm>
        </p:spPr>
        <p:txBody>
          <a:bodyPr/>
          <a:lstStyle/>
          <a:p>
            <a:r>
              <a:rPr lang="ru-RU" b="1" dirty="0" err="1" smtClean="0"/>
              <a:t>Герої</a:t>
            </a:r>
            <a:r>
              <a:rPr lang="ru-RU" b="1" dirty="0" smtClean="0"/>
              <a:t> роману</a:t>
            </a:r>
            <a:r>
              <a:rPr lang="ru-RU" dirty="0" smtClean="0"/>
              <a:t> — </a:t>
            </a:r>
            <a:r>
              <a:rPr lang="ru-RU" dirty="0" err="1" smtClean="0"/>
              <a:t>студенти-добровольці</a:t>
            </a:r>
            <a:r>
              <a:rPr lang="ru-RU" dirty="0" smtClean="0"/>
              <a:t> </a:t>
            </a:r>
            <a:r>
              <a:rPr lang="ru-RU" dirty="0" err="1" smtClean="0"/>
              <a:t>Колосковский</a:t>
            </a:r>
            <a:r>
              <a:rPr lang="ru-RU" dirty="0" smtClean="0"/>
              <a:t>, Степура, Лагутин, </a:t>
            </a:r>
            <a:r>
              <a:rPr lang="ru-RU" dirty="0" err="1" smtClean="0"/>
              <a:t>комісар</a:t>
            </a:r>
            <a:r>
              <a:rPr lang="ru-RU" dirty="0" smtClean="0"/>
              <a:t> </a:t>
            </a:r>
            <a:r>
              <a:rPr lang="ru-RU" dirty="0" err="1" smtClean="0"/>
              <a:t>Лещенко</a:t>
            </a:r>
            <a:r>
              <a:rPr lang="ru-RU" dirty="0" smtClean="0"/>
              <a:t>, </a:t>
            </a:r>
            <a:r>
              <a:rPr lang="ru-RU" dirty="0" err="1" smtClean="0"/>
              <a:t>рядовий</a:t>
            </a:r>
            <a:r>
              <a:rPr lang="ru-RU" dirty="0" smtClean="0"/>
              <a:t>  </a:t>
            </a:r>
            <a:r>
              <a:rPr lang="ru-RU" dirty="0" err="1" smtClean="0"/>
              <a:t>Цоберябой</a:t>
            </a:r>
            <a:r>
              <a:rPr lang="ru-RU" dirty="0" smtClean="0"/>
              <a:t>  </a:t>
            </a:r>
            <a:r>
              <a:rPr lang="ru-RU" dirty="0" err="1" smtClean="0"/>
              <a:t>і</a:t>
            </a:r>
            <a:r>
              <a:rPr lang="ru-RU" dirty="0" smtClean="0"/>
              <a:t> 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товариші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   </a:t>
            </a:r>
            <a:r>
              <a:rPr lang="ru-RU" dirty="0" err="1" smtClean="0"/>
              <a:t>потрапили</a:t>
            </a:r>
            <a:r>
              <a:rPr lang="ru-RU" dirty="0" smtClean="0"/>
              <a:t>  в  </a:t>
            </a:r>
            <a:r>
              <a:rPr lang="ru-RU" dirty="0" err="1" smtClean="0"/>
              <a:t>найважчі</a:t>
            </a:r>
            <a:r>
              <a:rPr lang="ru-RU" dirty="0" smtClean="0"/>
              <a:t> </a:t>
            </a:r>
            <a:r>
              <a:rPr lang="ru-RU" dirty="0" err="1" smtClean="0"/>
              <a:t>життєві</a:t>
            </a:r>
            <a:r>
              <a:rPr lang="ru-RU" dirty="0" smtClean="0"/>
              <a:t> </a:t>
            </a:r>
            <a:r>
              <a:rPr lang="ru-RU" dirty="0" err="1" smtClean="0"/>
              <a:t>обставини</a:t>
            </a:r>
            <a:r>
              <a:rPr lang="ru-RU" dirty="0" smtClean="0"/>
              <a:t>. </a:t>
            </a:r>
            <a:r>
              <a:rPr lang="en-US" dirty="0" smtClean="0"/>
              <a:t>“</a:t>
            </a:r>
            <a:r>
              <a:rPr lang="ru-RU" dirty="0" smtClean="0"/>
              <a:t>На нашу </a:t>
            </a:r>
            <a:r>
              <a:rPr lang="ru-RU" dirty="0" err="1" smtClean="0"/>
              <a:t>Батьківщину</a:t>
            </a:r>
            <a:r>
              <a:rPr lang="ru-RU" dirty="0" smtClean="0"/>
              <a:t> </a:t>
            </a:r>
            <a:r>
              <a:rPr lang="ru-RU" dirty="0" err="1" smtClean="0"/>
              <a:t>раптово</a:t>
            </a:r>
            <a:r>
              <a:rPr lang="ru-RU" dirty="0" smtClean="0"/>
              <a:t> напали </a:t>
            </a:r>
            <a:r>
              <a:rPr lang="ru-RU" dirty="0" err="1" smtClean="0"/>
              <a:t>фашисти</a:t>
            </a:r>
            <a:r>
              <a:rPr lang="ru-RU" dirty="0" smtClean="0"/>
              <a:t>, </a:t>
            </a:r>
            <a:r>
              <a:rPr lang="ru-RU" dirty="0" err="1" smtClean="0"/>
              <a:t>радянські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відступають</a:t>
            </a:r>
            <a:r>
              <a:rPr lang="ru-RU" dirty="0" smtClean="0"/>
              <a:t>, </a:t>
            </a:r>
            <a:r>
              <a:rPr lang="ru-RU" dirty="0" err="1" smtClean="0"/>
              <a:t>несучи</a:t>
            </a:r>
            <a:r>
              <a:rPr lang="ru-RU" dirty="0" smtClean="0"/>
              <a:t>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. </a:t>
            </a:r>
            <a:r>
              <a:rPr lang="ru-RU" dirty="0" err="1" smtClean="0"/>
              <a:t>Зброї</a:t>
            </a:r>
            <a:r>
              <a:rPr lang="ru-RU" dirty="0" smtClean="0"/>
              <a:t> мало, не </a:t>
            </a:r>
            <a:r>
              <a:rPr lang="ru-RU" dirty="0" err="1" smtClean="0"/>
              <a:t>вистачає</a:t>
            </a:r>
            <a:r>
              <a:rPr lang="ru-RU" dirty="0" smtClean="0"/>
              <a:t> </a:t>
            </a:r>
            <a:r>
              <a:rPr lang="ru-RU" dirty="0" err="1" smtClean="0"/>
              <a:t>продовольства</a:t>
            </a:r>
            <a:r>
              <a:rPr lang="ru-RU" dirty="0" smtClean="0"/>
              <a:t>, людей, </a:t>
            </a:r>
            <a:r>
              <a:rPr lang="ru-RU" dirty="0" err="1" smtClean="0"/>
              <a:t>але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на </a:t>
            </a:r>
            <a:r>
              <a:rPr lang="ru-RU" dirty="0" err="1" smtClean="0"/>
              <a:t>що</a:t>
            </a:r>
            <a:r>
              <a:rPr lang="ru-RU" dirty="0" smtClean="0"/>
              <a:t>,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пручається</a:t>
            </a:r>
            <a:r>
              <a:rPr lang="ru-RU" dirty="0" smtClean="0"/>
              <a:t>, </a:t>
            </a:r>
            <a:r>
              <a:rPr lang="ru-RU" dirty="0" err="1" smtClean="0"/>
              <a:t>наносячи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збиток</a:t>
            </a:r>
            <a:r>
              <a:rPr lang="ru-RU" dirty="0" smtClean="0"/>
              <a:t> ворогу.</a:t>
            </a:r>
            <a:r>
              <a:rPr lang="en-US" dirty="0" smtClean="0"/>
              <a:t>”</a:t>
            </a:r>
          </a:p>
          <a:p>
            <a:r>
              <a:rPr lang="ru-RU" dirty="0" smtClean="0"/>
              <a:t> Вони </a:t>
            </a:r>
            <a:r>
              <a:rPr lang="ru-RU" dirty="0" err="1" smtClean="0"/>
              <a:t>вірять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коли-небудь</a:t>
            </a:r>
            <a:r>
              <a:rPr lang="ru-RU" dirty="0" smtClean="0"/>
              <a:t> </a:t>
            </a:r>
            <a:r>
              <a:rPr lang="ru-RU" dirty="0" err="1" smtClean="0"/>
              <a:t>настане</a:t>
            </a:r>
            <a:r>
              <a:rPr lang="ru-RU" dirty="0" smtClean="0"/>
              <a:t> день </a:t>
            </a:r>
            <a:r>
              <a:rPr lang="ru-RU" dirty="0" err="1" smtClean="0"/>
              <a:t>і</a:t>
            </a:r>
            <a:r>
              <a:rPr lang="ru-RU" dirty="0" smtClean="0"/>
              <a:t> вони от так само </a:t>
            </a:r>
            <a:r>
              <a:rPr lang="ru-RU" dirty="0" err="1" smtClean="0"/>
              <a:t>безжалісно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зневажати</a:t>
            </a:r>
            <a:r>
              <a:rPr lang="ru-RU" dirty="0" smtClean="0"/>
              <a:t> ворога, </a:t>
            </a:r>
            <a:r>
              <a:rPr lang="ru-RU" dirty="0" err="1" smtClean="0"/>
              <a:t>знищувати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поливати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землю </a:t>
            </a:r>
            <a:r>
              <a:rPr lang="ru-RU" dirty="0" err="1" smtClean="0"/>
              <a:t>його</a:t>
            </a:r>
            <a:r>
              <a:rPr lang="ru-RU" dirty="0" smtClean="0"/>
              <a:t> ж </a:t>
            </a:r>
            <a:r>
              <a:rPr lang="ru-RU" dirty="0" err="1" smtClean="0"/>
              <a:t>кров’ю</a:t>
            </a:r>
            <a:r>
              <a:rPr lang="ru-RU" dirty="0" smtClean="0"/>
              <a:t>. Роман </a:t>
            </a:r>
            <a:r>
              <a:rPr lang="ru-RU" dirty="0" err="1" smtClean="0"/>
              <a:t>починається</a:t>
            </a:r>
            <a:r>
              <a:rPr lang="ru-RU" dirty="0" smtClean="0"/>
              <a:t> дивно мирно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спокійно</a:t>
            </a:r>
            <a:r>
              <a:rPr lang="ru-RU" dirty="0" smtClean="0"/>
              <a:t>. «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ніхто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знає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, як </a:t>
            </a:r>
            <a:r>
              <a:rPr lang="ru-RU" dirty="0" err="1" smtClean="0"/>
              <a:t>було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, </a:t>
            </a:r>
            <a:r>
              <a:rPr lang="ru-RU" dirty="0" err="1" smtClean="0"/>
              <a:t>розбрівшись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самого </a:t>
            </a:r>
            <a:r>
              <a:rPr lang="ru-RU" dirty="0" err="1" smtClean="0"/>
              <a:t>раннього</a:t>
            </a:r>
            <a:r>
              <a:rPr lang="ru-RU" dirty="0" smtClean="0"/>
              <a:t> ранку по </a:t>
            </a:r>
            <a:r>
              <a:rPr lang="ru-RU" dirty="0" err="1" smtClean="0"/>
              <a:t>пареннях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бібліотекам</a:t>
            </a:r>
            <a:r>
              <a:rPr lang="ru-RU" dirty="0" smtClean="0"/>
              <a:t>, забравшись у </a:t>
            </a:r>
            <a:r>
              <a:rPr lang="ru-RU" dirty="0" err="1" smtClean="0"/>
              <a:t>спустілі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</a:t>
            </a:r>
            <a:r>
              <a:rPr lang="ru-RU" dirty="0" err="1" smtClean="0"/>
              <a:t>факультетів</a:t>
            </a:r>
            <a:r>
              <a:rPr lang="ru-RU" dirty="0" smtClean="0"/>
              <a:t>, </a:t>
            </a:r>
            <a:r>
              <a:rPr lang="ru-RU" dirty="0" err="1" smtClean="0"/>
              <a:t>схилилися</a:t>
            </a:r>
            <a:r>
              <a:rPr lang="ru-RU" dirty="0" smtClean="0"/>
              <a:t> над конспектами </a:t>
            </a:r>
            <a:r>
              <a:rPr lang="ru-RU" dirty="0" err="1" smtClean="0"/>
              <a:t>студенти</a:t>
            </a:r>
            <a:r>
              <a:rPr lang="ru-RU" dirty="0" smtClean="0"/>
              <a:t> — </a:t>
            </a:r>
            <a:r>
              <a:rPr lang="ru-RU" dirty="0" err="1" smtClean="0"/>
              <a:t>готуються</a:t>
            </a:r>
            <a:r>
              <a:rPr lang="ru-RU" dirty="0" smtClean="0"/>
              <a:t> до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іспитів</a:t>
            </a:r>
            <a:r>
              <a:rPr lang="ru-RU" dirty="0" smtClean="0"/>
              <a:t>». </a:t>
            </a:r>
            <a:r>
              <a:rPr lang="ru-RU" dirty="0" err="1" smtClean="0"/>
              <a:t>Тривожно</a:t>
            </a:r>
            <a:r>
              <a:rPr lang="ru-RU" dirty="0" smtClean="0"/>
              <a:t> </a:t>
            </a:r>
            <a:r>
              <a:rPr lang="ru-RU" dirty="0" err="1" smtClean="0"/>
              <a:t>повторюється</a:t>
            </a:r>
            <a:r>
              <a:rPr lang="ru-RU" dirty="0" smtClean="0"/>
              <a:t> слово «</a:t>
            </a:r>
            <a:r>
              <a:rPr lang="ru-RU" dirty="0" err="1" smtClean="0"/>
              <a:t>ще</a:t>
            </a:r>
            <a:r>
              <a:rPr lang="ru-RU" dirty="0" smtClean="0"/>
              <a:t>», як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пророкуючи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трагедію</a:t>
            </a:r>
            <a:r>
              <a:rPr lang="ru-RU" dirty="0" smtClean="0"/>
              <a:t>, катастрофу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спокійного</a:t>
            </a:r>
            <a:r>
              <a:rPr lang="ru-RU" dirty="0" smtClean="0"/>
              <a:t> мирка.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8640"/>
            <a:ext cx="9144001" cy="936104"/>
          </a:xfrm>
        </p:spPr>
        <p:txBody>
          <a:bodyPr/>
          <a:lstStyle/>
          <a:p>
            <a:pPr algn="ctr"/>
            <a:r>
              <a:rPr lang="ru-RU" dirty="0" err="1" smtClean="0"/>
              <a:t>Головний</a:t>
            </a:r>
            <a:r>
              <a:rPr lang="ru-RU" dirty="0" smtClean="0"/>
              <a:t> герой роману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5" y="1904999"/>
            <a:ext cx="11593288" cy="4620345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Головний</a:t>
            </a:r>
            <a:r>
              <a:rPr lang="ru-RU" b="1" dirty="0" smtClean="0"/>
              <a:t> герой роману</a:t>
            </a:r>
            <a:r>
              <a:rPr lang="ru-RU" dirty="0" smtClean="0"/>
              <a:t> — Богдан </a:t>
            </a:r>
            <a:r>
              <a:rPr lang="ru-RU" dirty="0" err="1" smtClean="0"/>
              <a:t>Колосковский</a:t>
            </a:r>
            <a:r>
              <a:rPr lang="ru-RU" dirty="0" smtClean="0"/>
              <a:t>. </a:t>
            </a:r>
            <a:r>
              <a:rPr lang="ru-RU" dirty="0" err="1" smtClean="0"/>
              <a:t>Гарний</a:t>
            </a:r>
            <a:r>
              <a:rPr lang="ru-RU" dirty="0" smtClean="0"/>
              <a:t> юнак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фігурою</a:t>
            </a:r>
            <a:r>
              <a:rPr lang="ru-RU" dirty="0" smtClean="0"/>
              <a:t> спортсмена, </a:t>
            </a:r>
            <a:r>
              <a:rPr lang="ru-RU" dirty="0" err="1" smtClean="0"/>
              <a:t>відважний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витримку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допоможе</a:t>
            </a:r>
            <a:r>
              <a:rPr lang="ru-RU" dirty="0" smtClean="0"/>
              <a:t> пройти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труднощів</a:t>
            </a:r>
            <a:r>
              <a:rPr lang="ru-RU" dirty="0" smtClean="0"/>
              <a:t>. У Богдана своя </a:t>
            </a:r>
            <a:r>
              <a:rPr lang="ru-RU" dirty="0" err="1" smtClean="0"/>
              <a:t>трагедія</a:t>
            </a:r>
            <a:r>
              <a:rPr lang="ru-RU" dirty="0" smtClean="0"/>
              <a:t> —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репресований</a:t>
            </a:r>
            <a:r>
              <a:rPr lang="ru-RU" dirty="0" smtClean="0"/>
              <a:t>. Богдан не </a:t>
            </a:r>
            <a:r>
              <a:rPr lang="ru-RU" dirty="0" err="1" smtClean="0"/>
              <a:t>визнає</a:t>
            </a:r>
            <a:r>
              <a:rPr lang="ru-RU" dirty="0" smtClean="0"/>
              <a:t> за </a:t>
            </a:r>
            <a:r>
              <a:rPr lang="ru-RU" dirty="0" err="1" smtClean="0"/>
              <a:t>батьком</a:t>
            </a:r>
            <a:r>
              <a:rPr lang="ru-RU" dirty="0" smtClean="0"/>
              <a:t> </a:t>
            </a:r>
            <a:r>
              <a:rPr lang="ru-RU" dirty="0" err="1" smtClean="0"/>
              <a:t>провини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не </a:t>
            </a:r>
            <a:r>
              <a:rPr lang="ru-RU" dirty="0" err="1" smtClean="0"/>
              <a:t>відречеться</a:t>
            </a:r>
            <a:r>
              <a:rPr lang="ru-RU" dirty="0" smtClean="0"/>
              <a:t>. Через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виключили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комсомолу. І от </a:t>
            </a:r>
            <a:r>
              <a:rPr lang="ru-RU" dirty="0" err="1" smtClean="0"/>
              <a:t>тепер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оголошення</a:t>
            </a:r>
            <a:r>
              <a:rPr lang="ru-RU" dirty="0" smtClean="0"/>
              <a:t> </a:t>
            </a:r>
            <a:r>
              <a:rPr lang="ru-RU" dirty="0" err="1" smtClean="0"/>
              <a:t>надзвичайного</a:t>
            </a:r>
            <a:r>
              <a:rPr lang="ru-RU" dirty="0" smtClean="0"/>
              <a:t> стану,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йти</a:t>
            </a:r>
            <a:r>
              <a:rPr lang="ru-RU" dirty="0" smtClean="0"/>
              <a:t> добровольцем на фронт,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комісія</a:t>
            </a:r>
            <a:r>
              <a:rPr lang="ru-RU" dirty="0" smtClean="0"/>
              <a:t> не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заяву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чує</a:t>
            </a:r>
            <a:r>
              <a:rPr lang="ru-RU" dirty="0" smtClean="0"/>
              <a:t> слова: «</a:t>
            </a:r>
            <a:r>
              <a:rPr lang="ru-RU" dirty="0" err="1" smtClean="0"/>
              <a:t>Іди</a:t>
            </a:r>
            <a:r>
              <a:rPr lang="ru-RU" dirty="0" smtClean="0"/>
              <a:t>, </a:t>
            </a:r>
            <a:r>
              <a:rPr lang="ru-RU" dirty="0" err="1" smtClean="0"/>
              <a:t>продовжуй</a:t>
            </a:r>
            <a:r>
              <a:rPr lang="ru-RU" dirty="0" smtClean="0"/>
              <a:t> </a:t>
            </a:r>
            <a:r>
              <a:rPr lang="ru-RU" dirty="0" err="1" smtClean="0"/>
              <a:t>учитися</a:t>
            </a:r>
            <a:r>
              <a:rPr lang="ru-RU" dirty="0" smtClean="0"/>
              <a:t>. Нам </a:t>
            </a:r>
            <a:r>
              <a:rPr lang="ru-RU" dirty="0" err="1" smtClean="0"/>
              <a:t>ти</a:t>
            </a:r>
            <a:r>
              <a:rPr lang="ru-RU" dirty="0" smtClean="0"/>
              <a:t> не </a:t>
            </a:r>
            <a:r>
              <a:rPr lang="ru-RU" dirty="0" err="1" smtClean="0"/>
              <a:t>потрібний</a:t>
            </a:r>
            <a:r>
              <a:rPr lang="ru-RU" dirty="0" smtClean="0"/>
              <a:t>». </a:t>
            </a:r>
            <a:r>
              <a:rPr lang="ru-RU" dirty="0" err="1" smtClean="0"/>
              <a:t>Це</a:t>
            </a:r>
            <a:r>
              <a:rPr lang="ru-RU" dirty="0" smtClean="0"/>
              <a:t> крах для Богдана. Але один </a:t>
            </a:r>
            <a:r>
              <a:rPr lang="ru-RU" dirty="0" err="1" smtClean="0"/>
              <a:t>військовий</a:t>
            </a:r>
            <a:r>
              <a:rPr lang="ru-RU" dirty="0" smtClean="0"/>
              <a:t>, як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поверя</a:t>
            </a:r>
            <a:r>
              <a:rPr lang="ru-RU" dirty="0" smtClean="0"/>
              <a:t>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воювати</a:t>
            </a:r>
            <a:r>
              <a:rPr lang="ru-RU" dirty="0" smtClean="0"/>
              <a:t>, </a:t>
            </a:r>
            <a:r>
              <a:rPr lang="ru-RU" dirty="0" err="1" smtClean="0"/>
              <a:t>поверя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силу,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заяву</a:t>
            </a:r>
            <a:r>
              <a:rPr lang="ru-RU" dirty="0" smtClean="0"/>
              <a:t>. І от Богдан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товаришами</a:t>
            </a:r>
            <a:r>
              <a:rPr lang="ru-RU" dirty="0" smtClean="0"/>
              <a:t> </a:t>
            </a:r>
            <a:r>
              <a:rPr lang="ru-RU" dirty="0" err="1" smtClean="0"/>
              <a:t>попадає</a:t>
            </a:r>
            <a:r>
              <a:rPr lang="ru-RU" dirty="0" smtClean="0"/>
              <a:t> в </a:t>
            </a:r>
            <a:r>
              <a:rPr lang="ru-RU" dirty="0" err="1" smtClean="0"/>
              <a:t>студбат</a:t>
            </a:r>
            <a:r>
              <a:rPr lang="ru-RU" dirty="0" smtClean="0"/>
              <a:t>, про яке усе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почують</a:t>
            </a:r>
            <a:r>
              <a:rPr lang="ru-RU" dirty="0" smtClean="0"/>
              <a:t>. Перше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виконав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. </a:t>
            </a:r>
            <a:r>
              <a:rPr lang="ru-RU" dirty="0" err="1" smtClean="0"/>
              <a:t>Відразу</a:t>
            </a:r>
            <a:r>
              <a:rPr lang="ru-RU" dirty="0" smtClean="0"/>
              <a:t> ж на </a:t>
            </a:r>
            <a:r>
              <a:rPr lang="ru-RU" dirty="0" err="1" smtClean="0"/>
              <a:t>фронті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виявив</a:t>
            </a:r>
            <a:r>
              <a:rPr lang="ru-RU" dirty="0" smtClean="0"/>
              <a:t> себе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кращої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, убивши </a:t>
            </a:r>
            <a:r>
              <a:rPr lang="ru-RU" dirty="0" err="1" smtClean="0"/>
              <a:t>німецького</a:t>
            </a:r>
            <a:r>
              <a:rPr lang="ru-RU" dirty="0" smtClean="0"/>
              <a:t> снайпера.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0"/>
            <a:ext cx="9144001" cy="76470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Пошуково-дослідницька робота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7788" y="1124744"/>
            <a:ext cx="11305255" cy="5400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Художньо</a:t>
            </a:r>
            <a:r>
              <a:rPr lang="ru-RU" dirty="0" smtClean="0"/>
              <a:t> </a:t>
            </a:r>
            <a:r>
              <a:rPr lang="ru-RU" dirty="0" err="1" smtClean="0"/>
              <a:t>відтворюючи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О.Гончар </a:t>
            </a:r>
            <a:r>
              <a:rPr lang="ru-RU" dirty="0" err="1" smtClean="0"/>
              <a:t>відоокремлює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ньому</a:t>
            </a:r>
            <a:r>
              <a:rPr lang="ru-RU" dirty="0" smtClean="0"/>
              <a:t> два </a:t>
            </a:r>
            <a:r>
              <a:rPr lang="ru-RU" dirty="0" err="1" smtClean="0"/>
              <a:t>протилежні</a:t>
            </a:r>
            <a:r>
              <a:rPr lang="ru-RU" dirty="0" smtClean="0"/>
              <a:t> </a:t>
            </a:r>
            <a:r>
              <a:rPr lang="ru-RU" dirty="0" err="1" smtClean="0"/>
              <a:t>полюси</a:t>
            </a:r>
            <a:r>
              <a:rPr lang="ru-RU" dirty="0" smtClean="0"/>
              <a:t>: </a:t>
            </a:r>
            <a:r>
              <a:rPr lang="ru-RU" dirty="0" err="1" smtClean="0"/>
              <a:t>прекрасне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потворне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Дамо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категоріям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Прекрасне</a:t>
            </a:r>
            <a:r>
              <a:rPr lang="ru-RU" dirty="0" smtClean="0"/>
              <a:t> – </a:t>
            </a:r>
            <a:r>
              <a:rPr lang="ru-RU" dirty="0" err="1" smtClean="0"/>
              <a:t>найвища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вияв</a:t>
            </a:r>
            <a:r>
              <a:rPr lang="ru-RU" dirty="0" smtClean="0"/>
              <a:t> </a:t>
            </a:r>
            <a:r>
              <a:rPr lang="ru-RU" dirty="0" err="1" smtClean="0"/>
              <a:t>вселенської</a:t>
            </a:r>
            <a:r>
              <a:rPr lang="ru-RU" dirty="0" smtClean="0"/>
              <a:t> </a:t>
            </a:r>
            <a:r>
              <a:rPr lang="ru-RU" dirty="0" err="1" smtClean="0"/>
              <a:t>гармонії</a:t>
            </a:r>
            <a:r>
              <a:rPr lang="ru-RU" dirty="0" smtClean="0"/>
              <a:t>,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естетичної</a:t>
            </a:r>
            <a:r>
              <a:rPr lang="ru-RU" dirty="0" smtClean="0"/>
              <a:t> насолоди.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Потворне</a:t>
            </a:r>
            <a:r>
              <a:rPr lang="ru-RU" dirty="0" smtClean="0"/>
              <a:t> – 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порушують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прекрасне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красу </a:t>
            </a:r>
            <a:r>
              <a:rPr lang="ru-RU" dirty="0" err="1" smtClean="0"/>
              <a:t>стосунків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людьми,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дисгармонізують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Визначимо</a:t>
            </a:r>
            <a:r>
              <a:rPr lang="ru-RU" dirty="0" smtClean="0"/>
              <a:t> у </a:t>
            </a:r>
            <a:r>
              <a:rPr lang="ru-RU" dirty="0" err="1" smtClean="0"/>
              <a:t>романі</a:t>
            </a:r>
            <a:r>
              <a:rPr lang="ru-RU" dirty="0" smtClean="0"/>
              <a:t> </a:t>
            </a:r>
            <a:r>
              <a:rPr lang="ru-RU" dirty="0" err="1" smtClean="0"/>
              <a:t>зразки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категорій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складемо</a:t>
            </a:r>
            <a:r>
              <a:rPr lang="ru-RU" dirty="0" smtClean="0"/>
              <a:t> </a:t>
            </a:r>
            <a:r>
              <a:rPr lang="ru-RU" dirty="0" err="1" smtClean="0"/>
              <a:t>схему-дзеркало</a:t>
            </a:r>
            <a:r>
              <a:rPr lang="ru-RU" dirty="0" smtClean="0"/>
              <a:t> “</a:t>
            </a:r>
            <a:r>
              <a:rPr lang="ru-RU" dirty="0" err="1" smtClean="0"/>
              <a:t>Прекрасне</a:t>
            </a:r>
            <a:r>
              <a:rPr lang="ru-RU" dirty="0" smtClean="0"/>
              <a:t> – </a:t>
            </a:r>
            <a:r>
              <a:rPr lang="ru-RU" dirty="0" err="1" smtClean="0"/>
              <a:t>потворне</a:t>
            </a:r>
            <a:r>
              <a:rPr lang="ru-RU" dirty="0" smtClean="0"/>
              <a:t>”</a:t>
            </a:r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13892" y="620688"/>
          <a:ext cx="9505056" cy="579144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752528"/>
                <a:gridCol w="4752528"/>
              </a:tblGrid>
              <a:tr h="47220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Прекрасне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Потворне</a:t>
                      </a:r>
                      <a:endParaRPr lang="ru-RU" dirty="0"/>
                    </a:p>
                  </a:txBody>
                  <a:tcPr/>
                </a:tc>
              </a:tr>
              <a:tr h="395422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Людина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Зброя</a:t>
                      </a:r>
                      <a:endParaRPr lang="ru-RU" dirty="0"/>
                    </a:p>
                  </a:txBody>
                  <a:tcPr/>
                </a:tc>
              </a:tr>
              <a:tr h="39542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Любов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Батьківщини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Недовіра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підозріливість</a:t>
                      </a:r>
                      <a:endParaRPr lang="ru-RU" dirty="0"/>
                    </a:p>
                  </a:txBody>
                  <a:tcPr/>
                </a:tc>
              </a:tr>
              <a:tr h="39542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Любов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Богдана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Репресії</a:t>
                      </a:r>
                      <a:endParaRPr lang="ru-RU" dirty="0"/>
                    </a:p>
                  </a:txBody>
                  <a:tcPr/>
                </a:tc>
              </a:tr>
              <a:tr h="39542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Любов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Мар’яни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Славка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Голодомор</a:t>
                      </a:r>
                      <a:endParaRPr lang="ru-RU" dirty="0"/>
                    </a:p>
                  </a:txBody>
                  <a:tcPr/>
                </a:tc>
              </a:tr>
              <a:tr h="395422">
                <a:tc>
                  <a:txBody>
                    <a:bodyPr/>
                    <a:lstStyle/>
                    <a:p>
                      <a:r>
                        <a:rPr lang="uk-UA" dirty="0" smtClean="0"/>
                        <a:t>Любов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Наталки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Спартака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Бездарність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бездушність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наказів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Дев’ятого</a:t>
                      </a:r>
                      <a:endParaRPr lang="ru-RU" dirty="0"/>
                    </a:p>
                  </a:txBody>
                  <a:tcPr/>
                </a:tc>
              </a:tr>
              <a:tr h="395422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Дружба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студентами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Смерть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страждання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людей</a:t>
                      </a:r>
                      <a:endParaRPr lang="ru-RU" dirty="0"/>
                    </a:p>
                  </a:txBody>
                  <a:tcPr/>
                </a:tc>
              </a:tr>
              <a:tr h="682510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Героїзм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мужність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солдатів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боях за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Батьківщину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Боягузтво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дезертирство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Гладуна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Храпка</a:t>
                      </a:r>
                      <a:endParaRPr lang="ru-RU" dirty="0"/>
                    </a:p>
                  </a:txBody>
                  <a:tcPr/>
                </a:tc>
              </a:tr>
              <a:tr h="682510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Прагнення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допомогти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людині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складній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ситуації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Злодіяння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фашизму</a:t>
                      </a:r>
                      <a:endParaRPr lang="ru-RU" dirty="0"/>
                    </a:p>
                  </a:txBody>
                  <a:tcPr/>
                </a:tc>
              </a:tr>
              <a:tr h="39542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Людяність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милосердя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Війна</a:t>
                      </a:r>
                      <a:endParaRPr lang="ru-RU" dirty="0"/>
                    </a:p>
                  </a:txBody>
                  <a:tcPr/>
                </a:tc>
              </a:tr>
              <a:tr h="39542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Довір’я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стосунках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42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Мирна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творча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4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lus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0</TotalTime>
  <Words>460</Words>
  <Application>Microsoft Office PowerPoint</Application>
  <PresentationFormat>Произвольный</PresentationFormat>
  <Paragraphs>46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TS102895261</vt:lpstr>
      <vt:lpstr>Олесь Гончар “Людина і зброя”</vt:lpstr>
      <vt:lpstr>Слайд 2</vt:lpstr>
      <vt:lpstr>Слайд 3</vt:lpstr>
      <vt:lpstr>Слайд 4</vt:lpstr>
      <vt:lpstr>Герої роману</vt:lpstr>
      <vt:lpstr>Головний герой роману</vt:lpstr>
      <vt:lpstr>Пошуково-дослідницька робота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2014-04-01T18:31:55Z</dcterms:created>
  <dcterms:modified xsi:type="dcterms:W3CDTF">2014-04-02T03:42:42Z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