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68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79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034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0644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363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4336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64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71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9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2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9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9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7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2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7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84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Микола Хвильовий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Геть</a:t>
            </a:r>
            <a:r>
              <a:rPr lang="ru-RU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Москви</a:t>
            </a:r>
            <a:r>
              <a:rPr lang="ru-RU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! </a:t>
            </a:r>
            <a:r>
              <a:rPr lang="ru-RU" sz="28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Дайош</a:t>
            </a:r>
            <a:r>
              <a:rPr lang="ru-RU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Європу</a:t>
            </a:r>
            <a:r>
              <a:rPr lang="ru-RU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  <a:endParaRPr lang="uk-UA" sz="2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1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406" y="4381940"/>
            <a:ext cx="8534400" cy="1507067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я (</a:t>
            </a:r>
            <a:r>
              <a:rPr lang="uk-UA" sz="4800" i="1" dirty="0" err="1" smtClean="0"/>
              <a:t>Неоромантик</a:t>
            </a:r>
            <a:r>
              <a:rPr lang="uk-UA" sz="4800" dirty="0" smtClean="0"/>
              <a:t>)</a:t>
            </a:r>
            <a:endParaRPr lang="uk-UA" sz="4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1" y="2053224"/>
            <a:ext cx="2934839" cy="44022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09" y="255428"/>
            <a:ext cx="3233398" cy="4057914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808107" y="196416"/>
            <a:ext cx="5383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Я – ЧЕКІСТ , але</a:t>
            </a:r>
          </a:p>
          <a:p>
            <a:pPr algn="ctr"/>
            <a:r>
              <a:rPr lang="ru-RU" sz="6000" dirty="0" smtClean="0"/>
              <a:t>Я і Людина…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58967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0684" y="5350933"/>
            <a:ext cx="8534400" cy="1507067"/>
          </a:xfrm>
        </p:spPr>
        <p:txBody>
          <a:bodyPr/>
          <a:lstStyle/>
          <a:p>
            <a:r>
              <a:rPr lang="uk-UA" dirty="0" smtClean="0"/>
              <a:t>Хай живе комунізм!!!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47" y="314528"/>
            <a:ext cx="4709510" cy="5382298"/>
          </a:xfrm>
        </p:spPr>
      </p:pic>
    </p:spTree>
    <p:extLst>
      <p:ext uri="{BB962C8B-B14F-4D97-AF65-F5344CB8AC3E}">
        <p14:creationId xmlns:p14="http://schemas.microsoft.com/office/powerpoint/2010/main" val="165953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9" y="5350933"/>
            <a:ext cx="9374188" cy="150706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Митцем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яскрава</a:t>
            </a:r>
            <a:r>
              <a:rPr lang="ru-RU" dirty="0"/>
              <a:t> </a:t>
            </a:r>
            <a:r>
              <a:rPr lang="ru-RU" dirty="0" err="1"/>
              <a:t>індивідуальність</a:t>
            </a:r>
            <a:r>
              <a:rPr lang="ru-RU" dirty="0"/>
              <a:t>...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14" y="273701"/>
            <a:ext cx="3581707" cy="5157658"/>
          </a:xfrm>
        </p:spPr>
      </p:pic>
    </p:spTree>
    <p:extLst>
      <p:ext uri="{BB962C8B-B14F-4D97-AF65-F5344CB8AC3E}">
        <p14:creationId xmlns:p14="http://schemas.microsoft.com/office/powerpoint/2010/main" val="4203975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красивих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у нас не </a:t>
            </a:r>
            <a:r>
              <a:rPr lang="ru-RU" dirty="0" smtClean="0"/>
              <a:t>буде .За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звертайтесь</a:t>
            </a:r>
            <a:r>
              <a:rPr lang="ru-RU" dirty="0"/>
              <a:t> до </a:t>
            </a:r>
            <a:r>
              <a:rPr lang="ru-RU" dirty="0" err="1"/>
              <a:t>гітарних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гітарних</a:t>
            </a:r>
            <a:r>
              <a:rPr lang="ru-RU" dirty="0"/>
              <a:t> </a:t>
            </a:r>
            <a:r>
              <a:rPr lang="ru-RU" dirty="0" smtClean="0"/>
              <a:t>поем…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4" y="392946"/>
            <a:ext cx="2896115" cy="3837352"/>
          </a:xfrm>
        </p:spPr>
      </p:pic>
    </p:spTree>
    <p:extLst>
      <p:ext uri="{BB962C8B-B14F-4D97-AF65-F5344CB8AC3E}">
        <p14:creationId xmlns:p14="http://schemas.microsoft.com/office/powerpoint/2010/main" val="3262056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 ось почалось Життя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861769"/>
            <a:ext cx="10237578" cy="3169317"/>
          </a:xfrm>
        </p:spPr>
      </p:pic>
    </p:spTree>
    <p:extLst>
      <p:ext uri="{BB962C8B-B14F-4D97-AF65-F5344CB8AC3E}">
        <p14:creationId xmlns:p14="http://schemas.microsoft.com/office/powerpoint/2010/main" val="120603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901" y="5350933"/>
            <a:ext cx="8534400" cy="1507067"/>
          </a:xfrm>
        </p:spPr>
        <p:txBody>
          <a:bodyPr/>
          <a:lstStyle/>
          <a:p>
            <a:r>
              <a:rPr lang="uk-UA" dirty="0" smtClean="0"/>
              <a:t>Основи навчання 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01" y="292209"/>
            <a:ext cx="6952960" cy="5058724"/>
          </a:xfrm>
        </p:spPr>
      </p:pic>
    </p:spTree>
    <p:extLst>
      <p:ext uri="{BB962C8B-B14F-4D97-AF65-F5344CB8AC3E}">
        <p14:creationId xmlns:p14="http://schemas.microsoft.com/office/powerpoint/2010/main" val="3442338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13" y="4961973"/>
            <a:ext cx="9644644" cy="1507067"/>
          </a:xfrm>
        </p:spPr>
        <p:txBody>
          <a:bodyPr/>
          <a:lstStyle/>
          <a:p>
            <a:r>
              <a:rPr lang="uk-UA" dirty="0" smtClean="0"/>
              <a:t>В бій ! Але куди Дядькові Миколі?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3" y="183146"/>
            <a:ext cx="10134042" cy="3204891"/>
          </a:xfrm>
        </p:spPr>
      </p:pic>
      <p:sp>
        <p:nvSpPr>
          <p:cNvPr id="4" name="Прямокутник 3"/>
          <p:cNvSpPr/>
          <p:nvPr/>
        </p:nvSpPr>
        <p:spPr>
          <a:xfrm>
            <a:off x="4019840" y="3761644"/>
            <a:ext cx="2973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+mj-lt"/>
              </a:rPr>
              <a:t>Ми </a:t>
            </a:r>
            <a:r>
              <a:rPr lang="ru-RU" b="1" i="1" dirty="0" err="1">
                <a:latin typeface="+mj-lt"/>
              </a:rPr>
              <a:t>роздеремо</a:t>
            </a:r>
            <a:r>
              <a:rPr lang="ru-RU" b="1" i="1" dirty="0">
                <a:latin typeface="+mj-lt"/>
              </a:rPr>
              <a:t> </a:t>
            </a:r>
            <a:r>
              <a:rPr lang="ru-RU" b="1" i="1" dirty="0" err="1">
                <a:latin typeface="+mj-lt"/>
              </a:rPr>
              <a:t>ніч</a:t>
            </a:r>
            <a:r>
              <a:rPr lang="ru-RU" b="1" i="1" dirty="0">
                <a:latin typeface="+mj-lt"/>
              </a:rPr>
              <a:t>,</a:t>
            </a:r>
            <a:br>
              <a:rPr lang="ru-RU" b="1" i="1" dirty="0">
                <a:latin typeface="+mj-lt"/>
              </a:rPr>
            </a:br>
            <a:r>
              <a:rPr lang="ru-RU" b="1" i="1" dirty="0" err="1">
                <a:latin typeface="+mj-lt"/>
              </a:rPr>
              <a:t>Задзеленчить</a:t>
            </a:r>
            <a:r>
              <a:rPr lang="ru-RU" b="1" i="1" dirty="0">
                <a:latin typeface="+mj-lt"/>
              </a:rPr>
              <a:t> зоря,</a:t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Наша </a:t>
            </a:r>
            <a:r>
              <a:rPr lang="ru-RU" b="1" i="1" dirty="0" err="1">
                <a:latin typeface="+mj-lt"/>
              </a:rPr>
              <a:t>біжуча</a:t>
            </a:r>
            <a:r>
              <a:rPr lang="ru-RU" b="1" i="1" dirty="0">
                <a:latin typeface="+mj-lt"/>
              </a:rPr>
              <a:t> </a:t>
            </a:r>
            <a:r>
              <a:rPr lang="ru-RU" b="1" i="1" dirty="0" err="1">
                <a:latin typeface="+mj-lt"/>
              </a:rPr>
              <a:t>річ</a:t>
            </a:r>
            <a:r>
              <a:rPr lang="ru-RU" b="1" i="1" dirty="0">
                <a:latin typeface="+mj-lt"/>
              </a:rPr>
              <a:t/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Лине </a:t>
            </a:r>
            <a:r>
              <a:rPr lang="ru-RU" b="1" i="1" dirty="0" err="1">
                <a:latin typeface="+mj-lt"/>
              </a:rPr>
              <a:t>туди</a:t>
            </a:r>
            <a:r>
              <a:rPr lang="ru-RU" b="1" i="1" dirty="0">
                <a:latin typeface="+mj-lt"/>
              </a:rPr>
              <a:t>, за моря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976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Дайош</a:t>
            </a:r>
            <a:r>
              <a:rPr lang="uk-UA" dirty="0" smtClean="0"/>
              <a:t> </a:t>
            </a:r>
            <a:r>
              <a:rPr lang="uk-UA" dirty="0" err="1" smtClean="0"/>
              <a:t>європу</a:t>
            </a:r>
            <a:r>
              <a:rPr lang="uk-UA" dirty="0" smtClean="0"/>
              <a:t>!!!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31" y="255013"/>
            <a:ext cx="6095361" cy="4345691"/>
          </a:xfrm>
        </p:spPr>
      </p:pic>
      <p:sp>
        <p:nvSpPr>
          <p:cNvPr id="5" name="Прямокутник 4"/>
          <p:cNvSpPr/>
          <p:nvPr/>
        </p:nvSpPr>
        <p:spPr>
          <a:xfrm>
            <a:off x="3781418" y="5517345"/>
            <a:ext cx="6047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/>
              <a:t>Був лідером ВАПЛІТЕ ,ще одної жертви сталінського режиму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101154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78401"/>
            <a:ext cx="8534400" cy="1507067"/>
          </a:xfrm>
        </p:spPr>
        <p:txBody>
          <a:bodyPr/>
          <a:lstStyle/>
          <a:p>
            <a:r>
              <a:rPr lang="uk-UA" dirty="0" err="1" smtClean="0"/>
              <a:t>Всупп</a:t>
            </a:r>
            <a:r>
              <a:rPr lang="uk-UA" dirty="0" smtClean="0"/>
              <a:t> на марсі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5" y="121278"/>
            <a:ext cx="4765182" cy="3101598"/>
          </a:xfrm>
        </p:spPr>
      </p:pic>
      <p:sp>
        <p:nvSpPr>
          <p:cNvPr id="4" name="Прямокутник 3"/>
          <p:cNvSpPr/>
          <p:nvPr/>
        </p:nvSpPr>
        <p:spPr>
          <a:xfrm>
            <a:off x="5752564" y="47932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Марс! На Марс! В </a:t>
            </a:r>
            <a:r>
              <a:rPr lang="ru-RU" dirty="0" err="1"/>
              <a:t>ряднині</a:t>
            </a:r>
            <a:r>
              <a:rPr lang="ru-RU" dirty="0"/>
              <a:t> хмари,</a:t>
            </a:r>
            <a:br>
              <a:rPr lang="ru-RU" dirty="0"/>
            </a:b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суне</a:t>
            </a:r>
            <a:r>
              <a:rPr lang="ru-RU" dirty="0"/>
              <a:t> в </a:t>
            </a:r>
            <a:r>
              <a:rPr lang="ru-RU" dirty="0" err="1"/>
              <a:t>пащі</a:t>
            </a:r>
            <a:r>
              <a:rPr lang="ru-RU" dirty="0"/>
              <a:t> </a:t>
            </a:r>
            <a:r>
              <a:rPr lang="ru-RU" dirty="0" err="1"/>
              <a:t>димарів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молотків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</a:t>
            </a:r>
            <a:r>
              <a:rPr lang="ru-RU" dirty="0" err="1"/>
              <a:t>удари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Наш </a:t>
            </a:r>
            <a:r>
              <a:rPr lang="ru-RU" dirty="0" err="1"/>
              <a:t>натовп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 —</a:t>
            </a:r>
            <a:br>
              <a:rPr lang="ru-RU" dirty="0"/>
            </a:br>
            <a:r>
              <a:rPr lang="ru-RU" dirty="0" err="1"/>
              <a:t>Летів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77" y="2020187"/>
            <a:ext cx="3741910" cy="2669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1" y="218942"/>
            <a:ext cx="3678287" cy="3003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0" y="380333"/>
            <a:ext cx="2827985" cy="28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5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183" y="4487332"/>
            <a:ext cx="8534400" cy="1507067"/>
          </a:xfrm>
        </p:spPr>
        <p:txBody>
          <a:bodyPr/>
          <a:lstStyle/>
          <a:p>
            <a:r>
              <a:rPr lang="uk-UA" dirty="0" smtClean="0"/>
              <a:t>Боротьба з «</a:t>
            </a:r>
            <a:r>
              <a:rPr lang="uk-UA" dirty="0" err="1" smtClean="0"/>
              <a:t>Хвильовізмом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83" y="331444"/>
            <a:ext cx="3136519" cy="4155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331444"/>
            <a:ext cx="5331119" cy="4155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95" y="3246668"/>
            <a:ext cx="1608667" cy="1608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23" y="2885757"/>
            <a:ext cx="2361809" cy="1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60" y="184409"/>
            <a:ext cx="4455307" cy="3421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767" y="4996701"/>
            <a:ext cx="8534400" cy="1507067"/>
          </a:xfrm>
        </p:spPr>
        <p:txBody>
          <a:bodyPr/>
          <a:lstStyle/>
          <a:p>
            <a:r>
              <a:rPr lang="uk-UA" dirty="0" smtClean="0"/>
              <a:t>Романтика… неспокою …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698645" y="3606085"/>
            <a:ext cx="3949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1927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ГПУ УСРР </a:t>
            </a:r>
            <a:r>
              <a:rPr lang="ru-RU" dirty="0" err="1"/>
              <a:t>заводять</a:t>
            </a:r>
            <a:r>
              <a:rPr lang="ru-RU" dirty="0"/>
              <a:t> справу-формуляр С-183,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стеження</a:t>
            </a:r>
            <a:r>
              <a:rPr lang="ru-RU" dirty="0"/>
              <a:t> за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Хвильового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90" y="936338"/>
            <a:ext cx="4416930" cy="3308434"/>
          </a:xfrm>
          <a:prstGeom prst="rect">
            <a:avLst/>
          </a:prstGeom>
        </p:spPr>
      </p:pic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2" y="2311073"/>
            <a:ext cx="2988116" cy="2983136"/>
          </a:xfrm>
        </p:spPr>
      </p:pic>
    </p:spTree>
    <p:extLst>
      <p:ext uri="{BB962C8B-B14F-4D97-AF65-F5344CB8AC3E}">
        <p14:creationId xmlns:p14="http://schemas.microsoft.com/office/powerpoint/2010/main" val="641895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Відтінки сірого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439</TotalTime>
  <Words>119</Words>
  <Application>Microsoft Office PowerPoint</Application>
  <PresentationFormat>Широкий екран</PresentationFormat>
  <Paragraphs>19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Микола Хвильовий </vt:lpstr>
      <vt:lpstr>красивих рухів у нас не буде .За цим звертайтесь до гітарних героїв гітарних поем…</vt:lpstr>
      <vt:lpstr>І ось почалось Життя</vt:lpstr>
      <vt:lpstr>Основи навчання </vt:lpstr>
      <vt:lpstr>В бій ! Але куди Дядькові Миколі? </vt:lpstr>
      <vt:lpstr>Дайош європу!!!</vt:lpstr>
      <vt:lpstr>Всупп на марсі</vt:lpstr>
      <vt:lpstr>Боротьба з «Хвильовізмом»</vt:lpstr>
      <vt:lpstr>Романтика… неспокою …</vt:lpstr>
      <vt:lpstr>я (Неоромантик)</vt:lpstr>
      <vt:lpstr>Хай живе комунізм!!!</vt:lpstr>
      <vt:lpstr>Митцем взагалі може бути тільки виключно яскрава індивідуальність...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Хвильовий</dc:title>
  <dc:creator>Бєльський Денис</dc:creator>
  <cp:lastModifiedBy>Бєльський Денис</cp:lastModifiedBy>
  <cp:revision>18</cp:revision>
  <dcterms:created xsi:type="dcterms:W3CDTF">2013-10-05T14:14:20Z</dcterms:created>
  <dcterms:modified xsi:type="dcterms:W3CDTF">2013-10-07T21:22:13Z</dcterms:modified>
</cp:coreProperties>
</file>