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5" r:id="rId8"/>
    <p:sldId id="261" r:id="rId9"/>
    <p:sldId id="262" r:id="rId10"/>
    <p:sldId id="263" r:id="rId11"/>
    <p:sldId id="270" r:id="rId12"/>
    <p:sldId id="268" r:id="rId13"/>
    <p:sldId id="269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4A9F6B99-5E66-4150-8E7B-B3BD87C773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39A1CD-D2CC-42B4-96F5-F7BEE6047A9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C92EA9-7418-40AE-ACFF-016AEF40E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332656"/>
            <a:ext cx="7772400" cy="1470025"/>
          </a:xfrm>
          <a:effectLst>
            <a:softEdge rad="63500"/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marL="182880" indent="0">
              <a:buNone/>
            </a:pPr>
            <a:r>
              <a:rPr lang="ru-RU" sz="6000" dirty="0" smtClean="0"/>
              <a:t>Валер</a:t>
            </a:r>
            <a:r>
              <a:rPr lang="en-US" sz="6000" dirty="0" smtClean="0"/>
              <a:t>’</a:t>
            </a:r>
            <a:r>
              <a:rPr lang="ru-RU" sz="6000" dirty="0" smtClean="0"/>
              <a:t>ян </a:t>
            </a:r>
            <a:r>
              <a:rPr lang="ru-RU" sz="6000" dirty="0" smtClean="0"/>
              <a:t>Підмогильний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353077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4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371" y="1022002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1922 року Валеріан разом з дружиною перебирається до Києва, де мешкає в будинку недалеко від Сінного базару, на розі Великої Житомирської.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2936"/>
            <a:ext cx="7619048" cy="32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6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підмогильний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44575"/>
            <a:ext cx="8686800" cy="4997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-642974" y="5214950"/>
            <a:ext cx="8686800" cy="647700"/>
          </a:xfrm>
        </p:spPr>
        <p:txBody>
          <a:bodyPr/>
          <a:lstStyle/>
          <a:p>
            <a:pPr>
              <a:buNone/>
            </a:pPr>
            <a:r>
              <a:rPr lang="uk-UA" sz="2000" dirty="0"/>
              <a:t>Земське училище, де працював В. Підмогильний</a:t>
            </a:r>
            <a:endParaRPr lang="ru-RU" sz="2000" dirty="0"/>
          </a:p>
        </p:txBody>
      </p:sp>
      <p:pic>
        <p:nvPicPr>
          <p:cNvPr id="54277" name="Picture 5" descr="Земське училище, де працював Підмогильний, нині ЗОШ313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981075"/>
            <a:ext cx="5765800" cy="414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14425"/>
            <a:ext cx="87153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3 листопада 1937 року </a:t>
            </a:r>
            <a:r>
              <a:rPr lang="ru-RU" sz="3600" dirty="0" err="1" smtClean="0"/>
              <a:t>Валеріана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Підмогильного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було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розстріляно</a:t>
            </a:r>
            <a:r>
              <a:rPr lang="ru-RU" sz="3600" dirty="0" smtClean="0"/>
              <a:t> разом </a:t>
            </a:r>
            <a:r>
              <a:rPr lang="ru-RU" sz="3600" dirty="0" err="1" smtClean="0"/>
              <a:t>із</a:t>
            </a:r>
            <a:r>
              <a:rPr lang="ru-RU" sz="3600" dirty="0" smtClean="0"/>
              <a:t> великою </a:t>
            </a:r>
            <a:r>
              <a:rPr lang="ru-RU" sz="3600" dirty="0" err="1" smtClean="0"/>
              <a:t>групою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інтелігенції</a:t>
            </a:r>
            <a:r>
              <a:rPr lang="ru-RU" sz="3600" dirty="0" smtClean="0"/>
              <a:t>, в </a:t>
            </a:r>
            <a:r>
              <a:rPr lang="ru-RU" sz="3600" dirty="0" err="1" smtClean="0"/>
              <a:t>лісі</a:t>
            </a:r>
            <a:r>
              <a:rPr lang="ru-RU" sz="3600" dirty="0" smtClean="0"/>
              <a:t> </a:t>
            </a:r>
            <a:r>
              <a:rPr lang="ru-RU" sz="3600" dirty="0" err="1" smtClean="0"/>
              <a:t>під</a:t>
            </a:r>
            <a:r>
              <a:rPr lang="ru-RU" sz="3600" dirty="0" smtClean="0"/>
              <a:t> </a:t>
            </a:r>
            <a:r>
              <a:rPr lang="ru-RU" sz="3600" dirty="0" err="1" smtClean="0"/>
              <a:t>Сандармохом</a:t>
            </a:r>
            <a:r>
              <a:rPr lang="en-US" sz="3600" dirty="0" smtClean="0"/>
              <a:t>.</a:t>
            </a:r>
            <a:r>
              <a:rPr lang="ru-RU" sz="3600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74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4429132"/>
            <a:ext cx="6858048" cy="830997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txBody>
          <a:bodyPr wrap="square">
            <a:spAutoFit/>
          </a:bodyPr>
          <a:lstStyle/>
          <a:p>
            <a:r>
              <a:rPr lang="uk-UA" sz="1200" dirty="0" smtClean="0"/>
              <a:t>Їх розстріляли 7 листопада, 77 років тому, на Соловках (Соловецькі тюрми особливого призначення). Це жертви сталінського </a:t>
            </a:r>
            <a:r>
              <a:rPr lang="uk-UA" sz="1200" dirty="0" smtClean="0"/>
              <a:t>режиму. Лесь </a:t>
            </a:r>
            <a:r>
              <a:rPr lang="uk-UA" sz="1200" dirty="0" smtClean="0"/>
              <a:t>Курбас, Микола Куліш, Валер'ян Підмогильний, Валер'ян Поліщук, Григорій Епік, Олекса Слісаренко, Михайло Яловий та Інші. Багато з них жили в цьому будинку.</a:t>
            </a:r>
            <a:endParaRPr lang="uk-UA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67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Валер'ян</a:t>
            </a:r>
            <a:r>
              <a:rPr lang="ru-RU" sz="2400" dirty="0" smtClean="0"/>
              <a:t> Підмогильний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2 лютого 1901</a:t>
            </a:r>
            <a:r>
              <a:rPr lang="ru-RU" sz="2400" dirty="0" smtClean="0"/>
              <a:t>  року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Писарівка</a:t>
            </a:r>
            <a:r>
              <a:rPr lang="ru-RU" sz="2400" dirty="0" smtClean="0"/>
              <a:t>  </a:t>
            </a:r>
            <a:r>
              <a:rPr lang="ru-RU" sz="2400" dirty="0" err="1" smtClean="0"/>
              <a:t>Павлоградського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повіту</a:t>
            </a:r>
            <a:r>
              <a:rPr lang="ru-RU" sz="2400" dirty="0" smtClean="0"/>
              <a:t> (зараз </a:t>
            </a:r>
            <a:r>
              <a:rPr lang="ru-RU" sz="2400" dirty="0" err="1" smtClean="0"/>
              <a:t>Синельниківський</a:t>
            </a:r>
            <a:r>
              <a:rPr lang="ru-RU" sz="2400" dirty="0" smtClean="0"/>
              <a:t> район) на </a:t>
            </a:r>
            <a:r>
              <a:rPr lang="ru-RU" sz="2400" dirty="0" err="1" smtClean="0"/>
              <a:t>Катеринославщині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бідній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селянській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родині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060848"/>
            <a:ext cx="3528392" cy="40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8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00232" y="5715016"/>
            <a:ext cx="554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Графиня </a:t>
            </a:r>
            <a:r>
              <a:rPr lang="uk-UA" dirty="0" err="1" smtClean="0"/>
              <a:t>Воронцова-Дашкова</a:t>
            </a:r>
            <a:r>
              <a:rPr lang="uk-UA" dirty="0" smtClean="0"/>
              <a:t> </a:t>
            </a:r>
            <a:r>
              <a:rPr lang="uk-UA" dirty="0" smtClean="0"/>
              <a:t>Катерина Романівна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402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643050"/>
            <a:ext cx="720080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3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Підмогильний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252020" y="731838"/>
            <a:ext cx="3248805" cy="4483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71678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6202534" cy="44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4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опия Підмогильний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50" y="500042"/>
            <a:ext cx="4068524" cy="544832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9263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064418"/>
            <a:ext cx="5715040" cy="436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68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119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Валер’ян Підмогильний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Земське училище, де працював В. Підмогильний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Валеріан Підмогильний</dc:title>
  <dc:creator>Admin</dc:creator>
  <cp:lastModifiedBy>Пончик</cp:lastModifiedBy>
  <cp:revision>22</cp:revision>
  <dcterms:created xsi:type="dcterms:W3CDTF">2012-03-03T16:34:59Z</dcterms:created>
  <dcterms:modified xsi:type="dcterms:W3CDTF">2013-11-02T12:43:00Z</dcterms:modified>
</cp:coreProperties>
</file>