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4" r:id="rId29"/>
    <p:sldId id="283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8022A-282C-4078-A621-373819572E82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D893-7934-468C-9EF9-0D93CCA66A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7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D893-7934-468C-9EF9-0D93CCA66AD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32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26CBC-0A5B-49A5-897B-681FF02234D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79C3C1-70AD-41AF-B7ED-3BD6F121900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/>
              <a:t>Катерина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378777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катерина\москал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8" y="692696"/>
            <a:ext cx="8216388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75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катерина\Kupala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630"/>
            <a:ext cx="5040560" cy="63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9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103146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60648"/>
            <a:ext cx="57606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58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2f697a858766acdda3d4a3d7d6c4be08_6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5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37407049862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5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10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6016382_f9a19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4" y="548680"/>
            <a:ext cx="7867194" cy="59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6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катерина\72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6" y="620687"/>
            <a:ext cx="8330690" cy="55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катерина\202529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2982"/>
            <a:ext cx="6120679" cy="61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3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катерина\eWbizrRdH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85851"/>
            <a:ext cx="4320481" cy="62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67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атерина\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60350"/>
            <a:ext cx="53975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катерина\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408711" cy="57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69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катерина\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715"/>
            <a:ext cx="4968552" cy="65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50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я\Desktop\катерина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3" y="692696"/>
            <a:ext cx="7694651" cy="54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62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аня\Desktop\1288731539_kalina-kras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9625"/>
            <a:ext cx="7344816" cy="59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24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Таня\Desktop\катерина\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746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71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Таня\Desktop\м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7353"/>
            <a:ext cx="4608512" cy="57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90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я\Desktop\Ángeles-ador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7923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2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Таня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1"/>
            <a:ext cx="7560840" cy="58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5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58868537_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1000"/>
            <a:ext cx="4895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7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ня\Desktop\a_0a888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9492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катерина\236684_html_f849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06363"/>
            <a:ext cx="48895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53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773113"/>
            <a:ext cx="387191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42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катерина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536504" cy="62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26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3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43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4477"/>
            <a:ext cx="8064896" cy="5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32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катерина\к45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773685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99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катерина\куп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1052735"/>
            <a:ext cx="7845623" cy="48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50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2</Words>
  <Application>Microsoft Office PowerPoint</Application>
  <PresentationFormat>Экран (4:3)</PresentationFormat>
  <Paragraphs>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Катерина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Катерина</dc:title>
  <dc:creator>Таня</dc:creator>
  <cp:lastModifiedBy>Таня</cp:lastModifiedBy>
  <cp:revision>12</cp:revision>
  <dcterms:created xsi:type="dcterms:W3CDTF">2014-03-02T14:48:28Z</dcterms:created>
  <dcterms:modified xsi:type="dcterms:W3CDTF">2014-03-11T19:35:59Z</dcterms:modified>
</cp:coreProperties>
</file>