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F886-1B8B-4263-B324-40BB6E2FCEC1}" type="datetimeFigureOut">
              <a:rPr lang="uk-UA" smtClean="0"/>
              <a:t>20.10.2013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274F-6B9D-4652-8F75-681CA303199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077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F886-1B8B-4263-B324-40BB6E2FCEC1}" type="datetimeFigureOut">
              <a:rPr lang="uk-UA" smtClean="0"/>
              <a:t>20.10.2013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274F-6B9D-4652-8F75-681CA303199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1811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F886-1B8B-4263-B324-40BB6E2FCEC1}" type="datetimeFigureOut">
              <a:rPr lang="uk-UA" smtClean="0"/>
              <a:t>20.10.2013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274F-6B9D-4652-8F75-681CA303199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9187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F886-1B8B-4263-B324-40BB6E2FCEC1}" type="datetimeFigureOut">
              <a:rPr lang="uk-UA" smtClean="0"/>
              <a:t>20.10.2013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274F-6B9D-4652-8F75-681CA303199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5016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F886-1B8B-4263-B324-40BB6E2FCEC1}" type="datetimeFigureOut">
              <a:rPr lang="uk-UA" smtClean="0"/>
              <a:t>20.10.2013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274F-6B9D-4652-8F75-681CA303199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1177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F886-1B8B-4263-B324-40BB6E2FCEC1}" type="datetimeFigureOut">
              <a:rPr lang="uk-UA" smtClean="0"/>
              <a:t>20.10.2013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274F-6B9D-4652-8F75-681CA303199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847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F886-1B8B-4263-B324-40BB6E2FCEC1}" type="datetimeFigureOut">
              <a:rPr lang="uk-UA" smtClean="0"/>
              <a:t>20.10.2013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274F-6B9D-4652-8F75-681CA303199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0472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F886-1B8B-4263-B324-40BB6E2FCEC1}" type="datetimeFigureOut">
              <a:rPr lang="uk-UA" smtClean="0"/>
              <a:t>20.10.2013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274F-6B9D-4652-8F75-681CA303199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734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F886-1B8B-4263-B324-40BB6E2FCEC1}" type="datetimeFigureOut">
              <a:rPr lang="uk-UA" smtClean="0"/>
              <a:t>20.10.2013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274F-6B9D-4652-8F75-681CA303199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0636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F886-1B8B-4263-B324-40BB6E2FCEC1}" type="datetimeFigureOut">
              <a:rPr lang="uk-UA" smtClean="0"/>
              <a:t>20.10.2013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274F-6B9D-4652-8F75-681CA303199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0681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F886-1B8B-4263-B324-40BB6E2FCEC1}" type="datetimeFigureOut">
              <a:rPr lang="uk-UA" smtClean="0"/>
              <a:t>20.10.2013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274F-6B9D-4652-8F75-681CA303199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7409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5F886-1B8B-4263-B324-40BB6E2FCEC1}" type="datetimeFigureOut">
              <a:rPr lang="uk-UA" smtClean="0"/>
              <a:t>20.10.2013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E274F-6B9D-4652-8F75-681CA303199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23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7" y="188640"/>
            <a:ext cx="7175351" cy="1152127"/>
          </a:xfrm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marL="182880" indent="0">
              <a:buNone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Юрій Яновський 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2708920"/>
            <a:ext cx="4104456" cy="2160240"/>
          </a:xfrm>
        </p:spPr>
        <p:txBody>
          <a:bodyPr>
            <a:normAutofit fontScale="92500"/>
          </a:bodyPr>
          <a:lstStyle/>
          <a:p>
            <a:pPr algn="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Я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пам'ятаю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сиві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скроніі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І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зір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задуманий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такий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…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В.Сосюра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Пам'яті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Ю.Яновського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algn="r"/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53" y="1484784"/>
            <a:ext cx="3672408" cy="457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39952" y="1484784"/>
            <a:ext cx="45720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(27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серпня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1902,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Маєрове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— 25 лютого 1954,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Київ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042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5121"/>
            <a:ext cx="555496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dirty="0" smtClean="0"/>
              <a:t>Друга світова війна і повоєнний період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600200"/>
            <a:ext cx="4536504" cy="4525963"/>
          </a:xfrm>
        </p:spPr>
        <p:txBody>
          <a:bodyPr>
            <a:normAutofit fontScale="85000" lnSpcReduction="10000"/>
          </a:bodyPr>
          <a:lstStyle/>
          <a:p>
            <a:r>
              <a:rPr lang="uk-UA" dirty="0"/>
              <a:t>За війни Яновський був редактором журналу «Українська література» і військовим кореспондентом, в 1945 — кореспондентом на Нюрнберзькому процесі. Найвизначнішим твором Яновського повоєнного часу став роман «Жива вода» (</a:t>
            </a:r>
            <a:r>
              <a:rPr lang="uk-UA" dirty="0" smtClean="0"/>
              <a:t>1947).</a:t>
            </a:r>
            <a:endParaRPr lang="uk-UA" dirty="0"/>
          </a:p>
        </p:txBody>
      </p:sp>
      <p:pic>
        <p:nvPicPr>
          <p:cNvPr id="10242" name="Picture 2" descr="C:\Users\AKSEL_ZT.UA\Desktop\13-db2df6da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60" y="1124744"/>
            <a:ext cx="4305301" cy="373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32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KSEL_ZT.UA\Desktop\14-aba31897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00025"/>
            <a:ext cx="4689343" cy="351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KSEL_ZT.UA\Desktop\15-c68735e3e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20888"/>
            <a:ext cx="4971653" cy="420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067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060" y="109317"/>
            <a:ext cx="5626968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dirty="0" smtClean="0"/>
              <a:t>Останні роки життя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600200"/>
            <a:ext cx="4464496" cy="5141168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Останнім</a:t>
            </a:r>
            <a:r>
              <a:rPr lang="ru-RU" dirty="0"/>
              <a:t> </a:t>
            </a:r>
            <a:r>
              <a:rPr lang="ru-RU" dirty="0" err="1"/>
              <a:t>твором</a:t>
            </a:r>
            <a:r>
              <a:rPr lang="ru-RU" dirty="0"/>
              <a:t> </a:t>
            </a:r>
            <a:r>
              <a:rPr lang="ru-RU" dirty="0" err="1"/>
              <a:t>письменника</a:t>
            </a:r>
            <a:r>
              <a:rPr lang="ru-RU" dirty="0"/>
              <a:t> стала </a:t>
            </a:r>
            <a:r>
              <a:rPr lang="ru-RU" dirty="0" err="1"/>
              <a:t>п'єса</a:t>
            </a:r>
            <a:r>
              <a:rPr lang="ru-RU" dirty="0"/>
              <a:t> «Дочка прокурора», яку </a:t>
            </a:r>
            <a:r>
              <a:rPr lang="ru-RU" dirty="0" err="1"/>
              <a:t>глядачі</a:t>
            </a:r>
            <a:r>
              <a:rPr lang="ru-RU" dirty="0"/>
              <a:t> </a:t>
            </a:r>
            <a:r>
              <a:rPr lang="ru-RU" dirty="0" err="1"/>
              <a:t>побачили</a:t>
            </a:r>
            <a:r>
              <a:rPr lang="ru-RU" dirty="0"/>
              <a:t> за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днів</a:t>
            </a:r>
            <a:r>
              <a:rPr lang="ru-RU" dirty="0"/>
              <a:t> до </a:t>
            </a:r>
            <a:r>
              <a:rPr lang="ru-RU" dirty="0" err="1"/>
              <a:t>смерті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автора</a:t>
            </a:r>
            <a:r>
              <a:rPr lang="ru-RU" dirty="0" smtClean="0"/>
              <a:t>.</a:t>
            </a:r>
          </a:p>
          <a:p>
            <a:r>
              <a:rPr lang="ru-RU" dirty="0"/>
              <a:t> </a:t>
            </a:r>
            <a:r>
              <a:rPr lang="ru-RU" dirty="0" smtClean="0"/>
              <a:t>В </a:t>
            </a:r>
            <a:r>
              <a:rPr lang="ru-RU" dirty="0" err="1"/>
              <a:t>останні</a:t>
            </a:r>
            <a:r>
              <a:rPr lang="ru-RU" dirty="0"/>
              <a:t> роки </a:t>
            </a:r>
            <a:r>
              <a:rPr lang="ru-RU" dirty="0" err="1"/>
              <a:t>життя</a:t>
            </a:r>
            <a:r>
              <a:rPr lang="ru-RU" dirty="0"/>
              <a:t> Ю. </a:t>
            </a:r>
            <a:r>
              <a:rPr lang="ru-RU" dirty="0" err="1"/>
              <a:t>Яновський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сценарії</a:t>
            </a:r>
            <a:r>
              <a:rPr lang="ru-RU" dirty="0"/>
              <a:t> </a:t>
            </a:r>
            <a:r>
              <a:rPr lang="ru-RU" dirty="0" err="1"/>
              <a:t>художніх</a:t>
            </a:r>
            <a:r>
              <a:rPr lang="ru-RU" dirty="0"/>
              <a:t> </a:t>
            </a:r>
            <a:r>
              <a:rPr lang="ru-RU" dirty="0" err="1"/>
              <a:t>фільмів</a:t>
            </a:r>
            <a:r>
              <a:rPr lang="ru-RU" dirty="0"/>
              <a:t> «</a:t>
            </a:r>
            <a:r>
              <a:rPr lang="ru-RU" dirty="0" err="1"/>
              <a:t>Зв'язковий</a:t>
            </a:r>
            <a:r>
              <a:rPr lang="ru-RU" dirty="0"/>
              <a:t> </a:t>
            </a:r>
            <a:r>
              <a:rPr lang="ru-RU" dirty="0" err="1"/>
              <a:t>підпілля</a:t>
            </a:r>
            <a:r>
              <a:rPr lang="ru-RU" dirty="0"/>
              <a:t>» (1951), «</a:t>
            </a:r>
            <a:r>
              <a:rPr lang="ru-RU" dirty="0" err="1"/>
              <a:t>Павло</a:t>
            </a:r>
            <a:r>
              <a:rPr lang="ru-RU" dirty="0"/>
              <a:t> </a:t>
            </a:r>
            <a:r>
              <a:rPr lang="ru-RU" dirty="0" err="1"/>
              <a:t>Корчагін</a:t>
            </a:r>
            <a:r>
              <a:rPr lang="ru-RU" dirty="0"/>
              <a:t>» (за мотивами роману М. </a:t>
            </a:r>
            <a:r>
              <a:rPr lang="ru-RU" dirty="0" err="1"/>
              <a:t>Островського</a:t>
            </a:r>
            <a:r>
              <a:rPr lang="ru-RU" dirty="0"/>
              <a:t> «Як </a:t>
            </a:r>
            <a:r>
              <a:rPr lang="ru-RU" dirty="0" err="1"/>
              <a:t>гартувалася</a:t>
            </a:r>
            <a:r>
              <a:rPr lang="ru-RU" dirty="0"/>
              <a:t> сталь», 1953) та </a:t>
            </a:r>
            <a:r>
              <a:rPr lang="ru-RU" dirty="0" err="1"/>
              <a:t>сценарій</a:t>
            </a:r>
            <a:r>
              <a:rPr lang="ru-RU" dirty="0"/>
              <a:t> документального </a:t>
            </a:r>
            <a:r>
              <a:rPr lang="ru-RU" dirty="0" err="1"/>
              <a:t>фільму</a:t>
            </a:r>
            <a:r>
              <a:rPr lang="ru-RU" dirty="0"/>
              <a:t> «</a:t>
            </a:r>
            <a:r>
              <a:rPr lang="ru-RU" dirty="0" err="1"/>
              <a:t>Микола</a:t>
            </a:r>
            <a:r>
              <a:rPr lang="ru-RU" dirty="0"/>
              <a:t> </a:t>
            </a:r>
            <a:r>
              <a:rPr lang="ru-RU" dirty="0" err="1"/>
              <a:t>Васильович</a:t>
            </a:r>
            <a:r>
              <a:rPr lang="ru-RU" dirty="0"/>
              <a:t> Гоголь» (1952). </a:t>
            </a:r>
            <a:endParaRPr lang="ru-RU" dirty="0" smtClean="0"/>
          </a:p>
          <a:p>
            <a:r>
              <a:rPr lang="ru-RU" dirty="0" smtClean="0"/>
              <a:t>25 </a:t>
            </a:r>
            <a:r>
              <a:rPr lang="ru-RU" dirty="0"/>
              <a:t>лютого 1954 р. </a:t>
            </a:r>
            <a:r>
              <a:rPr lang="ru-RU" dirty="0" err="1"/>
              <a:t>Юрій</a:t>
            </a:r>
            <a:r>
              <a:rPr lang="ru-RU" dirty="0"/>
              <a:t> </a:t>
            </a:r>
            <a:r>
              <a:rPr lang="ru-RU" dirty="0" err="1"/>
              <a:t>Іванович</a:t>
            </a:r>
            <a:r>
              <a:rPr lang="ru-RU" dirty="0"/>
              <a:t> </a:t>
            </a:r>
            <a:r>
              <a:rPr lang="ru-RU" dirty="0" err="1"/>
              <a:t>Яновський</a:t>
            </a:r>
            <a:r>
              <a:rPr lang="ru-RU" dirty="0"/>
              <a:t> помер.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96136" y="260648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Я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пам'ятаю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сиві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скроніі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І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зір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задуманий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такий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…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В.Сосюра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Пам'яті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Ю.Яновського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292" name="Picture 4" descr="Файл:Bust Yanovskom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2171750" cy="273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AKSEL_ZT.UA\Desktop\18-517572c6c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34734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710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274638"/>
            <a:ext cx="5122912" cy="1143000"/>
          </a:xfrm>
        </p:spPr>
        <p:txBody>
          <a:bodyPr/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Дитинство 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637111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Юрій народився у заможній селянській родині ;</a:t>
            </a:r>
          </a:p>
          <a:p>
            <a:r>
              <a:rPr lang="uk-UA" dirty="0"/>
              <a:t>Сім'я мала дев'ятеро </a:t>
            </a:r>
            <a:r>
              <a:rPr lang="uk-UA" dirty="0" smtClean="0"/>
              <a:t>дітей;</a:t>
            </a:r>
          </a:p>
          <a:p>
            <a:r>
              <a:rPr lang="ru-RU" dirty="0" err="1"/>
              <a:t>Початкову</a:t>
            </a:r>
            <a:r>
              <a:rPr lang="ru-RU" dirty="0"/>
              <a:t> </a:t>
            </a:r>
            <a:r>
              <a:rPr lang="ru-RU" dirty="0" err="1"/>
              <a:t>освіту</a:t>
            </a:r>
            <a:r>
              <a:rPr lang="ru-RU" dirty="0"/>
              <a:t> </a:t>
            </a:r>
            <a:r>
              <a:rPr lang="ru-RU" dirty="0" err="1"/>
              <a:t>Юрій</a:t>
            </a:r>
            <a:r>
              <a:rPr lang="ru-RU" dirty="0"/>
              <a:t> </a:t>
            </a:r>
            <a:r>
              <a:rPr lang="ru-RU" dirty="0" err="1" smtClean="0"/>
              <a:t>здобував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церковнопарафіяльній</a:t>
            </a:r>
            <a:r>
              <a:rPr lang="ru-RU" dirty="0"/>
              <a:t> </a:t>
            </a:r>
            <a:r>
              <a:rPr lang="ru-RU" dirty="0" err="1" smtClean="0"/>
              <a:t>школі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З 10 </a:t>
            </a:r>
            <a:r>
              <a:rPr lang="ru-RU" dirty="0" err="1" smtClean="0"/>
              <a:t>років</a:t>
            </a:r>
            <a:r>
              <a:rPr lang="ru-RU" dirty="0" smtClean="0"/>
              <a:t> почав </a:t>
            </a:r>
            <a:r>
              <a:rPr lang="ru-RU" dirty="0" err="1" smtClean="0"/>
              <a:t>писати</a:t>
            </a:r>
            <a:r>
              <a:rPr lang="ru-RU" dirty="0" smtClean="0"/>
              <a:t> </a:t>
            </a:r>
            <a:r>
              <a:rPr lang="ru-RU" dirty="0" err="1" smtClean="0"/>
              <a:t>вірші</a:t>
            </a:r>
            <a:r>
              <a:rPr lang="ru-RU" dirty="0" smtClean="0"/>
              <a:t> </a:t>
            </a:r>
            <a:r>
              <a:rPr lang="ru-RU" dirty="0" err="1" smtClean="0"/>
              <a:t>російською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.</a:t>
            </a:r>
            <a:endParaRPr lang="uk-UA" dirty="0" smtClean="0"/>
          </a:p>
        </p:txBody>
      </p:sp>
      <p:pic>
        <p:nvPicPr>
          <p:cNvPr id="2050" name="Picture 2" descr="C:\Users\AKSEL_ZT.UA\Desktop\3-2781f9a3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7221"/>
            <a:ext cx="3625577" cy="517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459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07860"/>
            <a:ext cx="6059016" cy="3033108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У 1908 </a:t>
            </a:r>
            <a:r>
              <a:rPr lang="ru-RU" dirty="0" err="1"/>
              <a:t>році</a:t>
            </a:r>
            <a:r>
              <a:rPr lang="ru-RU" dirty="0"/>
              <a:t> у </a:t>
            </a:r>
            <a:r>
              <a:rPr lang="ru-RU" dirty="0" err="1"/>
              <a:t>пошуках</a:t>
            </a:r>
            <a:r>
              <a:rPr lang="ru-RU" dirty="0"/>
              <a:t> </a:t>
            </a:r>
            <a:r>
              <a:rPr lang="ru-RU" dirty="0" err="1"/>
              <a:t>кращого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родина </a:t>
            </a:r>
            <a:r>
              <a:rPr lang="ru-RU" dirty="0" err="1"/>
              <a:t>переїхала</a:t>
            </a:r>
            <a:r>
              <a:rPr lang="ru-RU" dirty="0"/>
              <a:t> до </a:t>
            </a:r>
            <a:r>
              <a:rPr lang="ru-RU" dirty="0" err="1"/>
              <a:t>Єлизаветграда</a:t>
            </a:r>
            <a:r>
              <a:rPr lang="ru-RU" dirty="0"/>
              <a:t>.</a:t>
            </a:r>
            <a:endParaRPr lang="ru-RU" dirty="0" smtClean="0"/>
          </a:p>
          <a:p>
            <a:r>
              <a:rPr lang="ru-RU" dirty="0" smtClean="0"/>
              <a:t>Добру </a:t>
            </a:r>
            <a:r>
              <a:rPr lang="ru-RU" dirty="0" err="1" smtClean="0"/>
              <a:t>освіту</a:t>
            </a:r>
            <a:r>
              <a:rPr lang="ru-RU" dirty="0" smtClean="0"/>
              <a:t> </a:t>
            </a:r>
            <a:r>
              <a:rPr lang="ru-RU" dirty="0" err="1" smtClean="0"/>
              <a:t>здобув</a:t>
            </a:r>
            <a:r>
              <a:rPr lang="ru-RU" dirty="0" smtClean="0"/>
              <a:t> у </a:t>
            </a:r>
            <a:r>
              <a:rPr lang="ru-RU" dirty="0" err="1" smtClean="0"/>
              <a:t>Єлисаветградському</a:t>
            </a:r>
            <a:r>
              <a:rPr lang="ru-RU" dirty="0" smtClean="0"/>
              <a:t> реальному </a:t>
            </a:r>
            <a:r>
              <a:rPr lang="ru-RU" dirty="0" err="1" smtClean="0"/>
              <a:t>училищі</a:t>
            </a:r>
            <a:r>
              <a:rPr lang="ru-RU" dirty="0" smtClean="0"/>
              <a:t>...</a:t>
            </a:r>
          </a:p>
          <a:p>
            <a:r>
              <a:rPr lang="ru-RU" dirty="0"/>
              <a:t>У 1919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Юрій</a:t>
            </a:r>
            <a:r>
              <a:rPr lang="ru-RU" dirty="0"/>
              <a:t> на </a:t>
            </a:r>
            <a:r>
              <a:rPr lang="ru-RU" dirty="0" err="1"/>
              <a:t>відмінно</a:t>
            </a:r>
            <a:r>
              <a:rPr lang="ru-RU" dirty="0"/>
              <a:t> </a:t>
            </a:r>
            <a:r>
              <a:rPr lang="ru-RU" dirty="0" err="1"/>
              <a:t>закінчив</a:t>
            </a:r>
            <a:r>
              <a:rPr lang="ru-RU" dirty="0"/>
              <a:t> </a:t>
            </a:r>
            <a:r>
              <a:rPr lang="ru-RU" dirty="0" smtClean="0"/>
              <a:t>училище(</a:t>
            </a:r>
            <a:r>
              <a:rPr lang="ru-RU" dirty="0" err="1" smtClean="0"/>
              <a:t>із</a:t>
            </a:r>
            <a:r>
              <a:rPr lang="ru-RU" dirty="0" smtClean="0"/>
              <a:t> золотою </a:t>
            </a:r>
            <a:r>
              <a:rPr lang="ru-RU" dirty="0" err="1" smtClean="0"/>
              <a:t>медаллю</a:t>
            </a:r>
            <a:r>
              <a:rPr lang="ru-RU" dirty="0" smtClean="0"/>
              <a:t>,</a:t>
            </a:r>
            <a:r>
              <a:rPr lang="ru-RU" dirty="0"/>
              <a:t> </a:t>
            </a:r>
            <a:r>
              <a:rPr lang="ru-RU" dirty="0" smtClean="0"/>
              <a:t>особливо </a:t>
            </a:r>
            <a:r>
              <a:rPr lang="ru-RU" dirty="0"/>
              <a:t>до </a:t>
            </a:r>
            <a:r>
              <a:rPr lang="ru-RU" dirty="0" err="1"/>
              <a:t>душі</a:t>
            </a:r>
            <a:r>
              <a:rPr lang="ru-RU" dirty="0"/>
              <a:t> припали </a:t>
            </a:r>
            <a:r>
              <a:rPr lang="ru-RU" dirty="0" err="1"/>
              <a:t>хлопцеві</a:t>
            </a:r>
            <a:r>
              <a:rPr lang="ru-RU" dirty="0"/>
              <a:t> уроки </a:t>
            </a:r>
            <a:r>
              <a:rPr lang="ru-RU" dirty="0" err="1"/>
              <a:t>словесності</a:t>
            </a:r>
            <a:r>
              <a:rPr lang="ru-RU" dirty="0" smtClean="0"/>
              <a:t>);</a:t>
            </a:r>
          </a:p>
          <a:p>
            <a:r>
              <a:rPr lang="ru-RU" dirty="0" smtClean="0"/>
              <a:t> </a:t>
            </a:r>
            <a:r>
              <a:rPr lang="ru-RU" dirty="0" err="1"/>
              <a:t>працював</a:t>
            </a:r>
            <a:r>
              <a:rPr lang="ru-RU" dirty="0"/>
              <a:t> у </a:t>
            </a:r>
            <a:r>
              <a:rPr lang="ru-RU" dirty="0" err="1"/>
              <a:t>адміністративному</a:t>
            </a:r>
            <a:r>
              <a:rPr lang="ru-RU" dirty="0"/>
              <a:t> </a:t>
            </a:r>
            <a:r>
              <a:rPr lang="ru-RU" dirty="0" err="1"/>
              <a:t>відділі</a:t>
            </a:r>
            <a:r>
              <a:rPr lang="ru-RU" dirty="0"/>
              <a:t> </a:t>
            </a:r>
            <a:r>
              <a:rPr lang="ru-RU" dirty="0" err="1"/>
              <a:t>повітового</a:t>
            </a:r>
            <a:r>
              <a:rPr lang="ru-RU" dirty="0"/>
              <a:t> </a:t>
            </a:r>
            <a:r>
              <a:rPr lang="ru-RU" dirty="0" err="1"/>
              <a:t>виконкому</a:t>
            </a:r>
            <a:r>
              <a:rPr lang="ru-RU" dirty="0"/>
              <a:t>, у </a:t>
            </a:r>
            <a:r>
              <a:rPr lang="ru-RU" dirty="0" err="1"/>
              <a:t>повітовому</a:t>
            </a:r>
            <a:r>
              <a:rPr lang="ru-RU" dirty="0"/>
              <a:t> </a:t>
            </a:r>
            <a:r>
              <a:rPr lang="ru-RU" dirty="0" err="1"/>
              <a:t>статистичному</a:t>
            </a:r>
            <a:r>
              <a:rPr lang="ru-RU" dirty="0"/>
              <a:t> </a:t>
            </a:r>
            <a:r>
              <a:rPr lang="ru-RU" dirty="0" smtClean="0"/>
              <a:t>бюро;</a:t>
            </a:r>
          </a:p>
          <a:p>
            <a:r>
              <a:rPr lang="ru-RU" dirty="0" smtClean="0"/>
              <a:t>  </a:t>
            </a:r>
            <a:r>
              <a:rPr lang="ru-RU" dirty="0" err="1"/>
              <a:t>водночас</a:t>
            </a:r>
            <a:r>
              <a:rPr lang="ru-RU" dirty="0"/>
              <a:t> </a:t>
            </a:r>
            <a:r>
              <a:rPr lang="ru-RU" dirty="0" err="1"/>
              <a:t>навчався</a:t>
            </a:r>
            <a:r>
              <a:rPr lang="ru-RU" dirty="0"/>
              <a:t> в </a:t>
            </a:r>
            <a:r>
              <a:rPr lang="ru-RU" dirty="0" err="1"/>
              <a:t>механічному</a:t>
            </a:r>
            <a:r>
              <a:rPr lang="ru-RU" dirty="0"/>
              <a:t> </a:t>
            </a:r>
            <a:r>
              <a:rPr lang="ru-RU" dirty="0" err="1"/>
              <a:t>технікумі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AKSEL_ZT.UA\Desktop\4-76e416ea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592288" cy="394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KSEL_ZT.UA\Desktop\5-de596798f7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652" y="2924944"/>
            <a:ext cx="3231023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079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7012" y="152123"/>
            <a:ext cx="5688632" cy="82860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Юнацькі роки 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052736"/>
            <a:ext cx="5482952" cy="3240359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Юнацькі роки супроводжувались бідністю, голодом та холодом.</a:t>
            </a:r>
          </a:p>
          <a:p>
            <a:r>
              <a:rPr lang="uk-UA" dirty="0" smtClean="0"/>
              <a:t>1922 </a:t>
            </a:r>
            <a:r>
              <a:rPr lang="uk-UA" dirty="0"/>
              <a:t>року успішно складає вступні іспити до Київського політехнічного </a:t>
            </a:r>
            <a:r>
              <a:rPr lang="uk-UA" dirty="0" err="1" smtClean="0"/>
              <a:t>інституту-</a:t>
            </a:r>
            <a:r>
              <a:rPr lang="ru-RU" dirty="0" smtClean="0"/>
              <a:t>«</a:t>
            </a:r>
            <a:r>
              <a:rPr lang="ru-RU" dirty="0" err="1" smtClean="0"/>
              <a:t>Хотів</a:t>
            </a:r>
            <a:r>
              <a:rPr lang="ru-RU" dirty="0" smtClean="0"/>
              <a:t> бути </a:t>
            </a:r>
            <a:r>
              <a:rPr lang="ru-RU" dirty="0" err="1" smtClean="0"/>
              <a:t>морським</a:t>
            </a:r>
            <a:r>
              <a:rPr lang="ru-RU" dirty="0" smtClean="0"/>
              <a:t> </a:t>
            </a:r>
            <a:r>
              <a:rPr lang="ru-RU" dirty="0" err="1" smtClean="0"/>
              <a:t>інженером</a:t>
            </a:r>
            <a:r>
              <a:rPr lang="ru-RU" dirty="0" smtClean="0"/>
              <a:t>. </a:t>
            </a:r>
            <a:r>
              <a:rPr lang="ru-RU" dirty="0" err="1" smtClean="0"/>
              <a:t>Будувати</a:t>
            </a:r>
            <a:r>
              <a:rPr lang="ru-RU" dirty="0" smtClean="0"/>
              <a:t> </a:t>
            </a:r>
            <a:r>
              <a:rPr lang="ru-RU" dirty="0" err="1" smtClean="0"/>
              <a:t>кораблі</a:t>
            </a:r>
            <a:r>
              <a:rPr lang="ru-RU" dirty="0" smtClean="0"/>
              <a:t> і </a:t>
            </a:r>
            <a:r>
              <a:rPr lang="ru-RU" dirty="0" err="1" smtClean="0"/>
              <a:t>пароплави</a:t>
            </a:r>
            <a:r>
              <a:rPr lang="ru-RU" dirty="0" smtClean="0"/>
              <a:t>».</a:t>
            </a:r>
            <a:endParaRPr lang="uk-UA" dirty="0" smtClean="0"/>
          </a:p>
          <a:p>
            <a:r>
              <a:rPr lang="uk-UA" dirty="0" smtClean="0"/>
              <a:t>1 </a:t>
            </a:r>
            <a:r>
              <a:rPr lang="uk-UA" dirty="0"/>
              <a:t>травня 1922 року </a:t>
            </a:r>
            <a:r>
              <a:rPr lang="uk-UA" dirty="0" err="1"/>
              <a:t>Яновський-початківець</a:t>
            </a:r>
            <a:r>
              <a:rPr lang="uk-UA" dirty="0"/>
              <a:t> під псевдонімом Георгій </a:t>
            </a:r>
            <a:r>
              <a:rPr lang="uk-UA" dirty="0" err="1"/>
              <a:t>Ней</a:t>
            </a:r>
            <a:r>
              <a:rPr lang="uk-UA" dirty="0"/>
              <a:t> у київській газеті "Пролетарська правда" надрукував перший вірш російською мовою "Море".</a:t>
            </a:r>
          </a:p>
        </p:txBody>
      </p:sp>
      <p:pic>
        <p:nvPicPr>
          <p:cNvPr id="4100" name="Picture 4" descr="http://upload.wikimedia.org/wikipedia/commons/d/df/Prawda.16.3.19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3168778" cy="246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Газета «Пролетарська Правда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8575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primetour.ua/~uploads/fck/KPI_glav_korp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37859"/>
            <a:ext cx="4318602" cy="28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.imgur.com/3WLx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8" y="3637859"/>
            <a:ext cx="3914223" cy="291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983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258816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dirty="0" smtClean="0"/>
              <a:t>1920-ті -1930-ті роки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600200"/>
            <a:ext cx="4474840" cy="4781127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/>
              <a:t>В 1925 р. з'являється перша книжка оповідань Юрія Яновського «Мамутові бивні».</a:t>
            </a:r>
          </a:p>
          <a:p>
            <a:r>
              <a:rPr lang="uk-UA" dirty="0" smtClean="0"/>
              <a:t> В цей період стає редактором ВУФКУ(Всеукраїнське </a:t>
            </a:r>
            <a:r>
              <a:rPr lang="uk-UA" dirty="0" err="1" smtClean="0"/>
              <a:t>фотокіноуправління—</a:t>
            </a:r>
            <a:r>
              <a:rPr lang="uk-UA" dirty="0" smtClean="0"/>
              <a:t> </a:t>
            </a:r>
            <a:r>
              <a:rPr lang="uk-UA" dirty="0"/>
              <a:t>державна кінематографічна організація, період існування 1922—1930 рр</a:t>
            </a:r>
            <a:r>
              <a:rPr lang="uk-UA" dirty="0" smtClean="0"/>
              <a:t>.). </a:t>
            </a:r>
          </a:p>
          <a:p>
            <a:r>
              <a:rPr lang="ru-RU" dirty="0"/>
              <a:t>1926 року Ю. </a:t>
            </a:r>
            <a:r>
              <a:rPr lang="ru-RU" dirty="0" err="1"/>
              <a:t>Яновський</a:t>
            </a:r>
            <a:r>
              <a:rPr lang="ru-RU" dirty="0"/>
              <a:t> разом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режисером</a:t>
            </a:r>
            <a:r>
              <a:rPr lang="ru-RU" dirty="0"/>
              <a:t> П. Долиною </a:t>
            </a:r>
            <a:r>
              <a:rPr lang="ru-RU" dirty="0" err="1"/>
              <a:t>екранізує</a:t>
            </a:r>
            <a:r>
              <a:rPr lang="ru-RU" dirty="0"/>
              <a:t> </a:t>
            </a:r>
            <a:r>
              <a:rPr lang="ru-RU" dirty="0" err="1"/>
              <a:t>повість</a:t>
            </a:r>
            <a:r>
              <a:rPr lang="ru-RU" dirty="0"/>
              <a:t> М. </a:t>
            </a:r>
            <a:r>
              <a:rPr lang="ru-RU" dirty="0" err="1"/>
              <a:t>Коцюбинського</a:t>
            </a:r>
            <a:r>
              <a:rPr lang="ru-RU" dirty="0"/>
              <a:t> "Фата </a:t>
            </a:r>
            <a:r>
              <a:rPr lang="ru-RU" dirty="0" err="1"/>
              <a:t>моргана</a:t>
            </a:r>
            <a:r>
              <a:rPr lang="ru-RU" dirty="0" smtClean="0"/>
              <a:t>".</a:t>
            </a:r>
          </a:p>
          <a:p>
            <a:r>
              <a:rPr lang="ru-RU" dirty="0" err="1" smtClean="0"/>
              <a:t>Така</a:t>
            </a:r>
            <a:r>
              <a:rPr lang="ru-RU" dirty="0" smtClean="0"/>
              <a:t> </a:t>
            </a:r>
            <a:r>
              <a:rPr lang="ru-RU" dirty="0" err="1" smtClean="0"/>
              <a:t>творча</a:t>
            </a:r>
            <a:r>
              <a:rPr lang="ru-RU" dirty="0" smtClean="0"/>
              <a:t> </a:t>
            </a:r>
            <a:r>
              <a:rPr lang="ru-RU" dirty="0" err="1" smtClean="0"/>
              <a:t>яскрава</a:t>
            </a:r>
            <a:r>
              <a:rPr lang="ru-RU" dirty="0" smtClean="0"/>
              <a:t> </a:t>
            </a:r>
            <a:r>
              <a:rPr lang="ru-RU" dirty="0" err="1" smtClean="0"/>
              <a:t>особистість</a:t>
            </a:r>
            <a:r>
              <a:rPr lang="ru-RU" dirty="0" smtClean="0"/>
              <a:t>. як </a:t>
            </a:r>
            <a:r>
              <a:rPr lang="ru-RU" dirty="0" err="1" smtClean="0"/>
              <a:t>він</a:t>
            </a:r>
            <a:r>
              <a:rPr lang="ru-RU" dirty="0" smtClean="0"/>
              <a:t>, </a:t>
            </a:r>
            <a:r>
              <a:rPr lang="ru-RU" dirty="0" err="1" smtClean="0"/>
              <a:t>вирізнялася</a:t>
            </a:r>
            <a:r>
              <a:rPr lang="ru-RU" dirty="0" smtClean="0"/>
              <a:t> на </a:t>
            </a:r>
            <a:r>
              <a:rPr lang="ru-RU" dirty="0" err="1" smtClean="0"/>
              <a:t>тлі</a:t>
            </a:r>
            <a:r>
              <a:rPr lang="ru-RU" dirty="0" smtClean="0"/>
              <a:t> </a:t>
            </a:r>
            <a:r>
              <a:rPr lang="ru-RU" dirty="0" err="1" smtClean="0"/>
              <a:t>загальної</a:t>
            </a:r>
            <a:r>
              <a:rPr lang="ru-RU" dirty="0" smtClean="0"/>
              <a:t> </a:t>
            </a:r>
            <a:r>
              <a:rPr lang="ru-RU" dirty="0" err="1" smtClean="0"/>
              <a:t>маси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стало </a:t>
            </a:r>
            <a:r>
              <a:rPr lang="ru-RU" dirty="0" err="1" smtClean="0"/>
              <a:t>однією</a:t>
            </a:r>
            <a:r>
              <a:rPr lang="ru-RU" dirty="0" smtClean="0"/>
              <a:t> з причин </a:t>
            </a:r>
            <a:r>
              <a:rPr lang="ru-RU" dirty="0" err="1" smtClean="0"/>
              <a:t>звільнення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з посади в </a:t>
            </a:r>
            <a:r>
              <a:rPr lang="ru-RU" dirty="0" err="1" smtClean="0"/>
              <a:t>серпні</a:t>
            </a:r>
            <a:r>
              <a:rPr lang="ru-RU" dirty="0" smtClean="0"/>
              <a:t> 1927 р.</a:t>
            </a:r>
            <a:endParaRPr lang="uk-UA" dirty="0" smtClean="0"/>
          </a:p>
        </p:txBody>
      </p:sp>
      <p:pic>
        <p:nvPicPr>
          <p:cNvPr id="5122" name="Picture 2" descr="C:\Users\AKSEL_ZT.UA\Desktop\7-ceb08a2c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3672407" cy="557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09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KSEL_ZT.UA\Desktop\8-b0acf144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00025"/>
            <a:ext cx="4737348" cy="430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KSEL_ZT.UA\Desktop\9-5463dd6ef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54572"/>
            <a:ext cx="5112568" cy="438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5" descr="data:image/jpeg;base64,/9j/4AAQSkZJRgABAQAAAQABAAD/2wBDAAkGBwgHBgkIBwgKCgkLDRYPDQwMDRsUFRAWIB0iIiAdHx8kKDQsJCYxJx8fLT0tMTU3Ojo6Iys/RD84QzQ5Ojf/2wBDAQoKCg0MDRoPDxo3JR8lNzc3Nzc3Nzc3Nzc3Nzc3Nzc3Nzc3Nzc3Nzc3Nzc3Nzc3Nzc3Nzc3Nzc3Nzc3Nzc3Nzf/wAARCAECAMMDASIAAhEBAxEB/8QAGwAAAQUBAQAAAAAAAAAAAAAABQACAwQGAQf/xAA1EAABBAIBBAEDAwQBAwQDAAABAAIDEQQhMQUSQVEGEyJhFDJxI0KBkVIVMzQWJDVicqGx/8QAFgEBAQEAAAAAAAAAAAAAAAAAAAEC/8QAFxEBAQEBAAAAAAAAAAAAAAAAAAERIf/aAAwDAQACEQMRAD8A2j5XX+46TRM5x24pndd2mh1LGspw95unlN+o487TAbaQDtOY4kAVZTVOt4APd/hR5OSzGb3zyhp9Kv1TOZgQEuIdM79rQsbm5suVL9SV5J9LNoOZvyKRwc3Ff2j2gsmbPLKC+Qm1Qc//APfgLgdsEeE0EBM7uNvKkZk9h2bQ4SFNJcTs6TQRlzD/AGkBRHKkI/7io7vQNLoPpNouDIeXCpCFNF1GeF1skNhDy517FKWJwfybPpBpsD5NMKZkN7mrR4uZHlMD4ni/IWDgjZXe6/4VqHIOO4PikqvAKaNsXu8GrXO5w13WqPS+qx57Ax5DZR4V932D9tn2rphPc4cOXLebAcuCrPd/hdDaCIQc5uvK6HHe00jyuX7HKB/cf+Wl3uJF95pNb/ilw6FC7V0S/WPspJrToWEk0UXf6TKrhdce5y6wbohQcDCOPKrdQz24MVRuDpSP9J/Uc1mFCS4/f4CxuZmOyJHOcTs8KLCzcmSeYySOLj//ABUnuN6Cc5xIUYB8KK44kbITQHOOlOzHc4/eaarAihjHdRKIptY48mipm4xI09qkfOGt00Ku6e9n/SKlETmmnhJ0JvQr0of1B7aJIHpdZNQtrrB5BRFmKMS/b/ePaX0hG8nh4Vd2Tba4P4ThP36dp/hBZkywGBoG/KqOkd3aK66S204U5MIA2eUE0WRJE4FryHA+CtH0z5S+MCPM+5nvysu2Iu/upSjHc1u97RXpGJm4+WwOgka4elOftdsLzfEnmxpAYnnXorb9H6kzPiAIIkaN35V1KIOP3Lhdel0AFt35XTV8KoYB4Kdxpcu3UkNlFPCS5v2kgouABsaKgz81mFCXururQ9p73FrwbsAbWS63lunyCCaa06SkRZ2c7JmL3mz4HpU3bsnymkj2onWTo6WFPJACka0DlQg14tStd9tclUWA9nbSjmef2gkDwuxgMbbtk8BO+mTb38+kRTe1zrs1SaIi7Td/wrUGO7JeWtvna0WB02OLtJbZCFrMjAyC3uEbiP4Tx0zJc0ERG/4W7ihHhrf4VyLFBrQVxOvM5cKeInvhePzSjMUjBZaQPZXrTcKKQU+Np/wo5uh4M47TCAivKWkk/ck8lxXo0vxDBkB5HpCcj4XLGHGJ3cPAUw1kWE+btWBK7tonyrGXgPxj9KRhYR7Cryx0wAFMDI3usuGt8I/0XKGNKJQbaQLQNkJNflW5ZWwhsTDXtB6A0iRgkjNtdvSfYqlnvjueSRDK7XhaGgFYFQ5SA2ugjjwuE2aCpElJJUfaSALPpryP+KxOY4ukdvytrk/+PKP/AKrDT33H8FSkRGjpMPGiu37TSdqK63+VIHbsKIe05v7r/tQXMaPucHPJ/AVmWN3HkqHFc2Jnc42ToK3jNdI6xs2iCfSsRsUI+0WfKKspgDa/yoMZhbGB5V2Flu2FUSQCyK1+USxwG8tVaCEc8ojFH74CLEkbKvfKcI6KmjDa3/hPDdWQsqrCPzdJzWEUfJVrsaudmx6TQLzul4+e0/WjaTx3Usr1X4qYnXibb6K9A+mLrwVHJA0iqsq6ljBdP+MPP3zntrwqnW/jZiZ9XHcXO8il6L+n1RraqZON9hIAPtVHlmDM+DIBcCO00VvcOQTYzH34Wc+T9M/TyfqIW029gK18bzC4GN588ekUfFWQuhlHS6KHA3adtUh3YfaS7f5SQApW90bm/hYbJ/7zyPBW7G7B5pYjPYY8uVp4BUpFO0wpx5Sc3VrKmhPaQ3n9yaNLrQXO4VFmJxJut+ka6VGaDiEKxITI8Aa9laPEjEfb2nSrNXomnRrauRuJoKvGf7vCsxtsg+0BDFJqjwrkQN86Q+DRonSvQOHs0jUEY67dJ5JH8KBsgAAKfdDRWaJRROk48tTIzbaCdZJCg6d8JeNcrjraNeU4ChflB2tBQPZZpTk7UchPdrlAA65hCfFkjoLGdFa/E6p9JwOnL0XIYXA2shm4oZ8hi7dB21tKPntrirTQDae8iwAeAuC7QO7Qku0PYSVAG/uBWV+RR9ueaFWLWq9ekD+Uxd0scg5LdqVGackG+FI9vACaQWjW1FLtH+1I1paQPKa0E0K2rETAZADtATwYmtjDnjaJwChfhVcdgDQrsbQOFUWGP+2hwrkMoad+lRDb/aaU8TiRV8HSAhAS6REYmaKEPyYMRoklkaT/AMbQnP69lZJLIJGxR+ANkpVbA5cEbg18re71alEzXEEEEfyvLsjIkidcj393/K7TR1jKi/ZO4j+VDXr0ZaRY4UgoeV5h075XkY5H1HFwHgrYdK+R4WeGt7y2StgqKP0DynAmqUbJWPH21ScSO3mlA6uCmuFuJTi49ooJjnC+T/gcoIpmkNJWU64yuqYbm/uJorR5mXHjNLpXBrfysx1HKiyuqYLonhze7a1AaezdD0oxo0VPKOw2dgj/AEoXbo0qjtN9pJWPSSuACHAEXwAhfWJ2ZdMY023Wldn4eQTwgE0ksTgWnZOlKitkY72EEtpV3Nc7XlajHysbOh+lMwMlA/2qGZ05rWEs5RdBm2HDX3Dyp8c/1RXtRfSfZB5VjEhIf3FQGoSKBPKuxBoqwqePwNWiEbe4jwqiZsTXNFaVPqmSMaLsYCXHWkRDRQA3+U44gcQ50YcB7RYy7IJ5z3y93b6I5VrH6ZNkuqMBg8GkdyJI4q/o2RwEMn6tNESwwFtnQaNlEMk+MOY0uyJwfxaqzfHYZG/+3mb3DkWimR/1KHprZ8iFsUTzXc53caWXyMyUZDgCXAn7SzSLiHM6bkYr+19n/Ct9IY8ydwd2EeOCrGG/IlcPqgyt83stRmDp8clTRtojkFEaH49LWO1kjnF9+UbF+rQ/pUbPpg9o7qRMgNbZ1QWVVsjIixmOkmfTRztY3q/zU9zo8BtNHkhQfJ8/Iz8l+PjSdsbTTlTwfj0Rb3zykj1SuGhOX1TMzHf1pnOHpS9JyzDnwl/7e7yj8nTOmtZUTx3jwUEnxWnLY2PR7/CYPQpCHsaQdOCi2HEJ7GkY0YPIaAuOBonyqptFJdaCQElUZuX9jxSDdRgsRub7pGnC5CCftIQ2ckSMaNhrrUZOzMeKCNjz9sgH+1FLkd2MHg8jatS40nUyX3VcBDosaX6ckcnDEVSc+5PV+VZhN0FWI++jwrUQALUUSh4FK/A/tG9ofA8D8q5G66oIgljkOPKIxsLmighWOeEXxf5RXJMNr2XX3e1GzDiu3tBcOCUViYHJ8kbHtrtqvKauKGYz6mG7GyGCWFw49LNYPSMPp+YZnROlI/a1x0FqcnALqLJnBRHpne63yElEoVg9MhZlnLifTnn7o60imTFEzcQ7L5CtMxmYzB21f8KpkU6yUUumTGOYXwjGXkD9M6m3bT/hAMdtSa4R1rGy41eQFMRlsPBhEjhDEZZXusl2kK+SZGb0/K/TPkZDGW21wZz+FrMeMiOTtNFp5HKH9XxB1HHY2eL6hYSQ48qjzs5MzgJHOJvyFofikQzs1j5WkhgtOyMKOcNx48cMDfIPKNfHMVuIXgD8ImjT2eBwo3gg/hSuIGgVC9xTWiDfykkkrqMy8Xr2VQyIwMiiaFq+Kuid+FUzabIxzv2nRUQ/p+QcZ5+p+wnSd3NklyQyj3CwFEzt0HNtpKZND+nzBNC49rhRCAK8U4j87U8A+4WmZbC3IcCK3adBtwtBeh5KuQuoi1UgBPA0rIGkBCGTYCL4b92gOM7QvkcoxiP8+EUZhcAQSeVbBZZ2hkb+6jXCsh1hRVouF62uVVuCijdXhSiu38lQQyguaSUPmAAIRKZzaoH+VnupdWja8sjIJGlYJxIGlF+lyjt5J/lZKOeWQ6BP4RvpcxJ7XHtPpVBHUOeT/ZJynZWM0hwaaJFJuXG76XdW6sLkE/14A7hzdFReBUfSfpOc9zifSlxY+x7vStzT9rN+VFCQ5jnDyqmHeCUygRdlP7g079Jlit+UDgW0klY9JIMuQQTrlRZUByMem/ubsKw4aI2Vw5OPiMLpnjXjyiBEcwa0sk+1zVcZNCGNfJINeEIzpW5cxe2wPFKo+IkE9zvVWoq7mSxTTukjNhcgG+5U8emgtA1+VbjdsflAQgfewFZZH3bVSA07gUr8QtppVFjHjAFq/jk0AAqeO2uSr0X21SAhB3AK4wE1pU8d2qRCJutcpWiH2GymyyKRw9qItDjzQUAnq+S6HEleyy4BZfpAGTKDKRs2bW3ycaOaN0bx9jhRWGzOk5/Tp5PoxF8J/a4eFUaqD9JDdyMBpVzm48c1xkPN+FkJcHMyGB4lcK/t8qCFuRivJfKfzanSY9WZmRz4zQCLA2qeE5j5ZxHsDlYmDqWZMRBA3t7tdxWz6RiHBwPucXPft5RUOW6tXSnhYWQtH4VGV3fnMj5BNotIQD21+FUVyLSqhXpPOtJtoqMudfCSl7gPASWkZTMyRiwueQO7+0LKZmU+dznvHPhT9TzX5chL3U0cBUARZsrNVfiY79O2UcHSnij+6zsJ/wAb7cps+A/l4ti7HE+GZ2PL9rmmt+UZQZsbYXtLRpy7HuqSzmnsAvbSooXH/CKJY/7hfCIMPaNIXiyf6RKN40URbjdXPKuQOFgqgw3vwrULiTQGkBaF98onC4dtjwgsROhSJQPLYzXpFSSz26kzvF72oiQyIzSloAKBT9fgdM6ON49elFH5JQDTv9JjrLSPHooTH1DGLGmTJjbX5Un/AKg6VEQH5IcR4CCXJxIGxOe4dn5Czh6ZJlyEtaey9EjlGR13pua8xF57fBKIHLwsfE+s+ePsaNHyqmVmsbGkgyRG80AfS08Ex/TkE3SCf9Sw+ovBgtr2nh3lXmPLBLZ1Sgk6a36ua+U8N4RR2yCVU6XGW4vc4U55tWX2dKhjzyQmWpaobTSAQK8IGJJ+0ldHkcps/hQk+PCfIfuKi8rNVb6blHCz4chp/Y4XS3PXemjNx4+o4wBcQC4DyvOwdH0vQ/g2eM3BOLKbczVH0mjPZkX1Ie4DY/d+EMY7sdTjpbHq/TjhZTpWX9F/7gsz1bBMLhNEO+M7oKslHIAKB0rkUp0LQeKSx+VahloiygPQSd3Br+VdhlIbpAsfJp5CvxzfaKOkBiKciiVfjn7mEbCAwzhxonSJQPugOAgtPH1WfScLb+VXzOlYAi7n4rHa2QFYa4gqV8h7a5BRWeZ0voU5p3fE/wBE6VyD490omhGx49tO0szAErSWx/cfSATMzcWUmMSNARBfJ+L4bnEQmVn8FVsr4vjsxf6mTL7onSFnqnUrDRkvZSsR5XUMs9kmQ57fNqKbhdHkhyGzRzB4aeFoov687YtbNlVmSMw8bi3EUEV6FidkRnlB+o/i/AVBLtpjW8AaCYQSaGqUjgffCZIByEDHAm/wmXVpztC7KiJ0iu79pJDhJB5DJyVGdcKWTbio+SoEOKPCKfHuou6b1JkoJDXfaaQs6S3XryEHsv8ASz8UdwBDhYWYzcN3T5jHKzvxn+T4XPiPVDPiiF7vuj4WqngZmRGOQAtI49JEeZ9U6b+ll+rAe+J3BHhUA/tOyaWx6hhv6bI6GRhdA/QcfBWY6hhugfY2w7BVQ2CQjkohHMO0C0HsivXtTMlIuioDkUgDxvSM4chIbvlZJkrtElFMHMLQB3f7VGviA1auRwNcW2BSB4ma11W4IvDkggUo0vtx2GhQ/hRz9PgfpzGp8cv2/caUU07W/wByChkdHxGAuETSf4Q5+HGw3QA9I8+UObZ2g2fKGusDfgKpYggxf1fUGxkXFHsrSDQpgpoFAKj0jHdBj/Vlb2vl8Hmle7zuhrhKRwgE2dXymO44Ti72m3zXCkUx2xsKEgeApnG+FDdmlQy0l0hJEeRycmlGeFM8UTaj/CVTS3SWwPyum6XAsgh0XNfg50cl/a7kL0vDyu+NrweV5M3Qrzza2vxPP/U430Xu/qMQbWSCPOgMczQQRz6WK6z0ubAkcxzS/HPDvS12JkURxQ5V+eCLOgMbwHB3g+FrSvH5scsJ7RY9quWu8Glr+vdCnwXl8bS+D+NhZ6eJhAIRlTZI4Gip2SEbtNdCSVAA5riCSEUYxM0sO7RjD6qe+idLJxPd3AA+VsMP4nmyY8cxlja14sb2oL7Op3vu0mSdTDz29yhk+L9QbQikY7/KfF8UzS4fUmYD52hqYdRbHEe9w3/td6ViydRyhLICIG7BPlXMT41iwODsh7pn+b4RmONsbBHGAIx/aEDXs4vQHATAKVgCzvYTXtACKrPAsrjhSkNElMfrVKiMjelC8AFTHWlEWlx2iOdiS4WvSQeRuP3FRuO1M4HuI8KMjaBhu6TaJKk7d2k4KDjdcq70vLdh5jJWGhf3KkG2VIwWaKivTsPJZJG2Rmw4WiGLkubRrVrG/E8zva7Eeac3YtauIOA2tAz/AE8qIscAS7kFZPrvxm3ulxRVchHcZ5Y/nhFm/wBRlmiDyomPIjC+ORzZNFqZPAHM7gF6J1roEWS0viaBLyNLD9SY/Ef9J0Z+r/HKqBEURM3adAbtbj4x8ogljjwMw9jwaY8+llMnHkw8P6uQKml4HpCA491g072pWo9wbYPcDY8OB5XQ4nY5XmXx/wCVZXTwIci5YPLSbK3nTOq4/VIQ/FeLHLDypouSGt3a4yShtRyN++ya2lqyDdqwWQ8UuOpwUINBc7rNAUg4+7THXzaeRf8AhRuFoI3kuPKiOzQKkc37gmPFElUN7j7SSA0kqPKn/a49yidQ4VqQAk2oDHuwVERBcA2bUpa4bdwmu2EwNdoaTmaq1wH7U67UwWsLIdi5MczXVunfwvR8KZs8LJGm2uC8wDe4UfK2XwvNdNG7FkcA5n7bVGrY1tj8ohinsNOOlVEZNduiFZYw1s7Sqtkg+UE61iwRviyZImuAeBflGGEAU47CzvzfMZj9H7O7+o5wIA/CkGM+bvvqgAd9oAIA4Wak5sIj1rL/AFskcpsUwAoc4HW9Ko6HdtVyiGBnTY0gkhlMbh5HlDv5Ke0hp5UxXpnQPkDOpMbj5gDZgNOvRR02AK/2F5HjZD43tkjk7XMNhejfHeqN6jhDud/UZyEwFPqBvCcXWPFqJ6bd+eFRI4uCbuyl3WE1xo3vaBrr9KKQ6IvZUrn+Aon048pg63TQEl0f/kkqPOWgd3AXJALGgkkjJtD0FDQs6CSSKVD0F2h6CSSgdQoaHKLfGNdejr0kkqPUYQOzgKVgHadBJJFdodjdDlYf59/5cQ8UUklBgpQO4/ynSAWNDhJJERUL4CeAL4CSSCaMCjoLVfB//knDx2pJKjbyAegoCBvSSSKTQPS7IBrSSSBjgNaXKFcBJJUQnlJJJ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5288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74638"/>
            <a:ext cx="4042792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dirty="0" smtClean="0"/>
              <a:t>1920-ті-1930-ті роки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600200"/>
            <a:ext cx="4618856" cy="499715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З 1927 жив у </a:t>
            </a:r>
            <a:r>
              <a:rPr lang="ru-RU" dirty="0" err="1" smtClean="0"/>
              <a:t>Харкові</a:t>
            </a:r>
            <a:r>
              <a:rPr lang="ru-RU" dirty="0" smtClean="0"/>
              <a:t>. Належав у </a:t>
            </a:r>
            <a:r>
              <a:rPr lang="ru-RU" dirty="0" err="1" smtClean="0"/>
              <a:t>різний</a:t>
            </a:r>
            <a:r>
              <a:rPr lang="ru-RU" dirty="0" smtClean="0"/>
              <a:t> час до «</a:t>
            </a:r>
            <a:r>
              <a:rPr lang="ru-RU" dirty="0" err="1" smtClean="0"/>
              <a:t>Комункульту</a:t>
            </a:r>
            <a:r>
              <a:rPr lang="ru-RU" dirty="0" smtClean="0"/>
              <a:t>», «</a:t>
            </a:r>
            <a:r>
              <a:rPr lang="ru-RU" dirty="0" err="1" smtClean="0"/>
              <a:t>Жовтня</a:t>
            </a:r>
            <a:r>
              <a:rPr lang="ru-RU" dirty="0" smtClean="0"/>
              <a:t>», ВАПЛІТЕ, «</a:t>
            </a:r>
            <a:r>
              <a:rPr lang="ru-RU" dirty="0" err="1" smtClean="0"/>
              <a:t>Пролітфронту</a:t>
            </a:r>
            <a:r>
              <a:rPr lang="ru-RU" dirty="0" smtClean="0"/>
              <a:t>», </a:t>
            </a:r>
          </a:p>
          <a:p>
            <a:r>
              <a:rPr lang="ru-RU" dirty="0" smtClean="0"/>
              <a:t>Журнал «</a:t>
            </a:r>
            <a:r>
              <a:rPr lang="ru-RU" dirty="0" err="1" smtClean="0"/>
              <a:t>Вапліте</a:t>
            </a:r>
            <a:r>
              <a:rPr lang="ru-RU" dirty="0" smtClean="0"/>
              <a:t>» </a:t>
            </a:r>
            <a:r>
              <a:rPr lang="ru-RU" dirty="0" err="1" smtClean="0"/>
              <a:t>видруковує</a:t>
            </a:r>
            <a:r>
              <a:rPr lang="ru-RU" dirty="0" smtClean="0"/>
              <a:t> </a:t>
            </a:r>
            <a:r>
              <a:rPr lang="ru-RU" dirty="0" err="1" smtClean="0"/>
              <a:t>повість</a:t>
            </a:r>
            <a:r>
              <a:rPr lang="ru-RU" dirty="0" smtClean="0"/>
              <a:t> «</a:t>
            </a:r>
            <a:r>
              <a:rPr lang="ru-RU" dirty="0" err="1" smtClean="0"/>
              <a:t>Байгород</a:t>
            </a:r>
            <a:r>
              <a:rPr lang="ru-RU" dirty="0" smtClean="0"/>
              <a:t>» (1927 р.). У 1928 р. </a:t>
            </a:r>
            <a:r>
              <a:rPr lang="ru-RU" dirty="0" err="1" smtClean="0"/>
              <a:t>з'являється</a:t>
            </a:r>
            <a:r>
              <a:rPr lang="ru-RU" dirty="0" smtClean="0"/>
              <a:t> книжка </a:t>
            </a:r>
            <a:r>
              <a:rPr lang="ru-RU" dirty="0" err="1" smtClean="0"/>
              <a:t>поезій</a:t>
            </a:r>
            <a:r>
              <a:rPr lang="ru-RU" dirty="0" smtClean="0"/>
              <a:t> «Прекрасна УТ» (</a:t>
            </a:r>
            <a:r>
              <a:rPr lang="ru-RU" dirty="0" err="1" smtClean="0"/>
              <a:t>Україна</a:t>
            </a:r>
            <a:r>
              <a:rPr lang="ru-RU" dirty="0" smtClean="0"/>
              <a:t> </a:t>
            </a:r>
            <a:r>
              <a:rPr lang="ru-RU" dirty="0" err="1" smtClean="0"/>
              <a:t>трудова</a:t>
            </a:r>
            <a:r>
              <a:rPr lang="ru-RU" dirty="0" smtClean="0"/>
              <a:t>), роман «</a:t>
            </a:r>
            <a:r>
              <a:rPr lang="ru-RU" dirty="0" err="1" smtClean="0"/>
              <a:t>Майстер</a:t>
            </a:r>
            <a:r>
              <a:rPr lang="ru-RU" dirty="0" smtClean="0"/>
              <a:t> корабля», цикл </a:t>
            </a:r>
            <a:r>
              <a:rPr lang="ru-RU" dirty="0" err="1" smtClean="0"/>
              <a:t>нарисів</a:t>
            </a:r>
            <a:r>
              <a:rPr lang="ru-RU" dirty="0" smtClean="0"/>
              <a:t> «</a:t>
            </a:r>
            <a:r>
              <a:rPr lang="ru-RU" dirty="0" err="1" smtClean="0"/>
              <a:t>Голлівуд</a:t>
            </a:r>
            <a:r>
              <a:rPr lang="ru-RU" dirty="0" smtClean="0"/>
              <a:t> на </a:t>
            </a:r>
            <a:r>
              <a:rPr lang="ru-RU" dirty="0" err="1" smtClean="0"/>
              <a:t>березі</a:t>
            </a:r>
            <a:r>
              <a:rPr lang="ru-RU" dirty="0" smtClean="0"/>
              <a:t> </a:t>
            </a:r>
            <a:r>
              <a:rPr lang="ru-RU" dirty="0" err="1" smtClean="0"/>
              <a:t>Чорного</a:t>
            </a:r>
            <a:r>
              <a:rPr lang="ru-RU" dirty="0" smtClean="0"/>
              <a:t> моря» (1930) створено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досвіду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редактором </a:t>
            </a:r>
            <a:r>
              <a:rPr lang="ru-RU" dirty="0" err="1" smtClean="0"/>
              <a:t>кінофабрики</a:t>
            </a:r>
            <a:r>
              <a:rPr lang="ru-RU" dirty="0" smtClean="0"/>
              <a:t>.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7170" name="Picture 2" descr="http://cv01.twirpx.net/0630/0630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736304" cy="402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oloka.hurtom.com/photos/12091910314758326_f0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36912"/>
            <a:ext cx="295232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275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330824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dirty="0" smtClean="0"/>
              <a:t>1920-ті-1930-ті роки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600201"/>
            <a:ext cx="3898776" cy="391703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цей</a:t>
            </a:r>
            <a:r>
              <a:rPr lang="ru-RU" dirty="0" smtClean="0"/>
              <a:t> час ,</a:t>
            </a:r>
            <a:r>
              <a:rPr lang="ru-RU" dirty="0" err="1" smtClean="0"/>
              <a:t>ввійшла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Тамара </a:t>
            </a:r>
            <a:r>
              <a:rPr lang="ru-RU" dirty="0" err="1"/>
              <a:t>Жевченко</a:t>
            </a:r>
            <a:r>
              <a:rPr lang="ru-RU" dirty="0"/>
              <a:t>, актриса театру «</a:t>
            </a:r>
            <a:r>
              <a:rPr lang="ru-RU" dirty="0" err="1"/>
              <a:t>Березіль</a:t>
            </a:r>
            <a:r>
              <a:rPr lang="ru-RU" dirty="0"/>
              <a:t>» Леся </a:t>
            </a:r>
            <a:r>
              <a:rPr lang="ru-RU" dirty="0" err="1" smtClean="0"/>
              <a:t>Курбаса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Їхнє</a:t>
            </a:r>
            <a:r>
              <a:rPr lang="ru-RU" dirty="0" smtClean="0"/>
              <a:t> </a:t>
            </a:r>
            <a:r>
              <a:rPr lang="ru-RU" dirty="0" err="1" smtClean="0"/>
              <a:t>щасливе</a:t>
            </a:r>
            <a:r>
              <a:rPr lang="ru-RU" dirty="0" smtClean="0"/>
              <a:t> </a:t>
            </a:r>
            <a:r>
              <a:rPr lang="ru-RU" dirty="0" err="1" smtClean="0"/>
              <a:t>родинне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тривало</a:t>
            </a:r>
            <a:r>
              <a:rPr lang="ru-RU" dirty="0" smtClean="0"/>
              <a:t> 26 </a:t>
            </a:r>
            <a:r>
              <a:rPr lang="ru-RU" dirty="0" err="1" smtClean="0"/>
              <a:t>років</a:t>
            </a:r>
            <a:r>
              <a:rPr lang="ru-RU" dirty="0" smtClean="0"/>
              <a:t> .</a:t>
            </a:r>
          </a:p>
          <a:p>
            <a:endParaRPr lang="uk-UA" dirty="0"/>
          </a:p>
        </p:txBody>
      </p:sp>
      <p:pic>
        <p:nvPicPr>
          <p:cNvPr id="8194" name="Picture 2" descr="C:\Users\AKSEL_ZT.UA\Desktop\12-29977fa4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744416" cy="415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Юрій Яновський із дружиною Тамарою Жевченко, 1929 рік. Одеську кінофабрику, де в другій половині 1920-х працював художнім редактором, називав ”Голлівудом на березі Чорного моря”. Поет Микола Бажан про молодого Юрія Яновського, з яким познайомився 1924-го, згадував: ”Гарний, стрункий, високолобий, приємний у бідній своїй елегантності юнак, на якого заглядалися всі друкарки редакції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24944"/>
            <a:ext cx="309634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623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404664"/>
            <a:ext cx="3744416" cy="5832648"/>
          </a:xfrm>
        </p:spPr>
        <p:txBody>
          <a:bodyPr>
            <a:normAutofit fontScale="85000" lnSpcReduction="10000"/>
          </a:bodyPr>
          <a:lstStyle/>
          <a:p>
            <a:r>
              <a:rPr lang="uk-UA" dirty="0"/>
              <a:t>Роман «Майстер корабля» </a:t>
            </a:r>
            <a:r>
              <a:rPr lang="uk-UA" dirty="0" err="1"/>
              <a:t>.створений</a:t>
            </a:r>
            <a:r>
              <a:rPr lang="uk-UA" dirty="0"/>
              <a:t> письменником у 1928 році являє собою мемуарну розповідь </a:t>
            </a:r>
            <a:r>
              <a:rPr lang="uk-UA" dirty="0" err="1"/>
              <a:t>То-Ма-Кі</a:t>
            </a:r>
            <a:r>
              <a:rPr lang="uk-UA" dirty="0"/>
              <a:t> (Товариша Майстра Кіно). Твір був задуманий автором ще в часи роботи на Одеській кінофабриці, а реалізація цього задуму відбувалася після приїзду в 1927 році до Харкова. </a:t>
            </a:r>
          </a:p>
        </p:txBody>
      </p:sp>
      <p:pic>
        <p:nvPicPr>
          <p:cNvPr id="4" name="Picture 5" descr="C:\Users\AKSEL_ZT.UA\Desktop\10-4fbb29a3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03" y="116632"/>
            <a:ext cx="4392488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880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</TotalTime>
  <Words>365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Юрій Яновський </vt:lpstr>
      <vt:lpstr>Дитинство </vt:lpstr>
      <vt:lpstr>Презентация PowerPoint</vt:lpstr>
      <vt:lpstr>Юнацькі роки </vt:lpstr>
      <vt:lpstr>1920-ті -1930-ті роки</vt:lpstr>
      <vt:lpstr>Презентация PowerPoint</vt:lpstr>
      <vt:lpstr>1920-ті-1930-ті роки</vt:lpstr>
      <vt:lpstr>1920-ті-1930-ті роки</vt:lpstr>
      <vt:lpstr>Презентация PowerPoint</vt:lpstr>
      <vt:lpstr>Друга світова війна і повоєнний період</vt:lpstr>
      <vt:lpstr>Презентация PowerPoint</vt:lpstr>
      <vt:lpstr>Останні роки життя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Юрій Яновський</dc:title>
  <dc:creator>AKSEL_ZT.UA</dc:creator>
  <cp:lastModifiedBy>AKSEL_ZT.UA</cp:lastModifiedBy>
  <cp:revision>15</cp:revision>
  <dcterms:created xsi:type="dcterms:W3CDTF">2013-10-20T13:55:28Z</dcterms:created>
  <dcterms:modified xsi:type="dcterms:W3CDTF">2013-10-21T03:02:13Z</dcterms:modified>
</cp:coreProperties>
</file>