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0DBFE-51D5-4440-870D-C22E8E4B37FA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079F5-D65C-4909-AAE2-27067D6B0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Windows7\Desktop\&#1053;&#1086;&#1074;&#1072;&#1103;%20&#1087;&#1072;&#1087;&#1082;&#1072;%20(3)\fonovaya_-_melodiya_(get-tune.net).mp3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0"/>
            <a:ext cx="7740352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827584" y="5288340"/>
            <a:ext cx="6120680" cy="1569660"/>
          </a:xfrm>
          <a:prstGeom prst="rect">
            <a:avLst/>
          </a:prstGeom>
          <a:noFill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buFont typeface="Arial" pitchFamily="34" charset="0"/>
              <a:buChar char="•"/>
            </a:pPr>
            <a:r>
              <a:rPr lang="uk-U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Стане початком мій кінець</a:t>
            </a:r>
          </a:p>
          <a:p>
            <a:pPr>
              <a:buFont typeface="Arial" pitchFamily="34" charset="0"/>
              <a:buChar char="•"/>
            </a:pPr>
            <a:r>
              <a:rPr lang="uk-UA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Промовляти душа моя буде</a:t>
            </a:r>
          </a:p>
          <a:p>
            <a:pPr>
              <a:buFont typeface="Arial" pitchFamily="34" charset="0"/>
              <a:buChar char="•"/>
            </a:pPr>
            <a:r>
              <a:rPr lang="uk-UA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 обізвуся</a:t>
            </a:r>
          </a:p>
          <a:p>
            <a:pPr>
              <a:buFont typeface="Arial" pitchFamily="34" charset="0"/>
              <a:buChar char="•"/>
            </a:pPr>
            <a:r>
              <a:rPr lang="uk-UA" sz="2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 проспіваю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Останній монолог Мавки – оптимістичний спів про невмирущість духовного, про вічність краси!</a:t>
            </a:r>
            <a:endParaRPr lang="ru-RU" sz="2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7" name="fonovaya_-_melodiya_(get-tune.net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84368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5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4">
      <a:dk1>
        <a:srgbClr val="898E56"/>
      </a:dk1>
      <a:lt1>
        <a:sysClr val="window" lastClr="FFFFFF"/>
      </a:lt1>
      <a:dk2>
        <a:srgbClr val="676A55"/>
      </a:dk2>
      <a:lt2>
        <a:srgbClr val="BCBF96"/>
      </a:lt2>
      <a:accent1>
        <a:srgbClr val="72A376"/>
      </a:accent1>
      <a:accent2>
        <a:srgbClr val="44472B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30</Words>
  <Application>Microsoft Office PowerPoint</Application>
  <PresentationFormat>Экран (4:3)</PresentationFormat>
  <Paragraphs>5</Paragraphs>
  <Slides>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Windows7</dc:creator>
  <cp:lastModifiedBy>Windows7</cp:lastModifiedBy>
  <cp:revision>4</cp:revision>
  <dcterms:created xsi:type="dcterms:W3CDTF">2014-03-30T18:49:30Z</dcterms:created>
  <dcterms:modified xsi:type="dcterms:W3CDTF">2014-03-30T19:25:25Z</dcterms:modified>
</cp:coreProperties>
</file>