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3AD3C-9F04-4955-968D-38672534179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68BA-1673-4F88-9464-AFEC3279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2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721FDE2-9F46-4738-972A-4E985A032228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54C49A-76DB-4993-9095-50C428DFB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429000"/>
            <a:ext cx="4643470" cy="2286016"/>
          </a:xfrm>
        </p:spPr>
        <p:txBody>
          <a:bodyPr>
            <a:normAutofit lnSpcReduction="10000"/>
          </a:bodyPr>
          <a:lstStyle/>
          <a:p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Олександр Довженко</a:t>
            </a:r>
            <a:b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0px-Довженко_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4000528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7787208" cy="590736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дружиною Ю. Солнцевою 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письменником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Фадєєвим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вирушає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Далекий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Схід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Мета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поїздки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східні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рубежі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Результатом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відрядження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Аероград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фільмом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«Щорс»,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основною темою — народ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митець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удостоєний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СРСР.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171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1292">
            <a:off x="4755249" y="2509058"/>
            <a:ext cx="3186552" cy="403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1268">
            <a:off x="943312" y="2645277"/>
            <a:ext cx="2959998" cy="392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0" y="620688"/>
            <a:ext cx="8229600" cy="554672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фільмом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«Арсенал» (1929)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познайомився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актрисою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Юлією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Солнцевою.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руку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-дружиною-юлією-солнцево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264696" cy="4351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395536" y="333375"/>
            <a:ext cx="7776864" cy="2303537"/>
          </a:xfrm>
        </p:spPr>
        <p:txBody>
          <a:bodyPr>
            <a:noAutofit/>
          </a:bodyPr>
          <a:lstStyle/>
          <a:p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Довженко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подбав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нащадки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знали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сталося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1939 р. писав «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Автобіографію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опублікована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посмертно в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київському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» за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1957), а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залишив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передсмертні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Записні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книжки»,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165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явилися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уривках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заголовком «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Нотатки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матеріяли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до «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про море».</a:t>
            </a:r>
            <a:br>
              <a:rPr lang="ru-RU" sz="16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завше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потяг до красного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в1952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відновляє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загублений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забороненої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», а 1954—55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«Зачарована Десна», яка,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піднесла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прозу до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прози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Гоголя.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b="1" dirty="0" err="1" smtClean="0"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1650" b="1" dirty="0" smtClean="0">
                <a:latin typeface="Times New Roman" pitchFamily="18" charset="0"/>
                <a:cs typeface="Times New Roman" pitchFamily="18" charset="0"/>
              </a:rPr>
              <a:t> «Поема про море».</a:t>
            </a:r>
            <a:endParaRPr lang="ru-RU" sz="16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50510202_39423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1237">
            <a:off x="6224371" y="3064014"/>
            <a:ext cx="2608071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ovz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3657">
            <a:off x="239866" y="3027177"/>
            <a:ext cx="2604898" cy="3505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krtvoru.info_zacarov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2808312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твори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Воля до </a:t>
            </a:r>
            <a:r>
              <a:rPr lang="ru-RU" b="1" dirty="0" err="1" smtClean="0"/>
              <a:t>життя</a:t>
            </a:r>
            <a:endParaRPr lang="ru-RU" b="1" dirty="0" smtClean="0"/>
          </a:p>
          <a:p>
            <a:r>
              <a:rPr lang="ru-RU" b="1" dirty="0" smtClean="0"/>
              <a:t>Зачарована Десна (</a:t>
            </a:r>
            <a:r>
              <a:rPr lang="ru-RU" b="1" dirty="0" err="1" smtClean="0"/>
              <a:t>кіноповість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Земля (</a:t>
            </a:r>
            <a:r>
              <a:rPr lang="ru-RU" b="1" dirty="0" err="1" smtClean="0"/>
              <a:t>сценарій</a:t>
            </a:r>
            <a:r>
              <a:rPr lang="ru-RU" b="1" dirty="0" smtClean="0"/>
              <a:t> </a:t>
            </a:r>
            <a:r>
              <a:rPr lang="ru-RU" b="1" dirty="0" err="1" smtClean="0"/>
              <a:t>втрачено</a:t>
            </a:r>
            <a:r>
              <a:rPr lang="ru-RU" b="1" dirty="0" smtClean="0"/>
              <a:t>, </a:t>
            </a:r>
            <a:r>
              <a:rPr lang="ru-RU" b="1" dirty="0" err="1" smtClean="0"/>
              <a:t>спогади</a:t>
            </a:r>
            <a:r>
              <a:rPr lang="ru-RU" b="1" dirty="0" smtClean="0"/>
              <a:t> про </a:t>
            </a:r>
            <a:r>
              <a:rPr lang="ru-RU" b="1" dirty="0" err="1" smtClean="0"/>
              <a:t>сценарій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фільм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Мати</a:t>
            </a:r>
            <a:endParaRPr lang="ru-RU" b="1" dirty="0" smtClean="0"/>
          </a:p>
          <a:p>
            <a:r>
              <a:rPr lang="ru-RU" b="1" dirty="0" err="1" smtClean="0"/>
              <a:t>Ніч</a:t>
            </a:r>
            <a:r>
              <a:rPr lang="ru-RU" b="1" dirty="0" smtClean="0"/>
              <a:t> перед </a:t>
            </a:r>
            <a:r>
              <a:rPr lang="ru-RU" b="1" dirty="0" err="1" smtClean="0"/>
              <a:t>боєм</a:t>
            </a:r>
            <a:endParaRPr lang="ru-RU" b="1" dirty="0" smtClean="0"/>
          </a:p>
          <a:p>
            <a:r>
              <a:rPr lang="ru-RU" b="1" dirty="0" err="1" smtClean="0"/>
              <a:t>Повість</a:t>
            </a:r>
            <a:r>
              <a:rPr lang="ru-RU" b="1" dirty="0" smtClean="0"/>
              <a:t> </a:t>
            </a:r>
            <a:r>
              <a:rPr lang="ru-RU" b="1" dirty="0" err="1" smtClean="0"/>
              <a:t>полум'яних</a:t>
            </a:r>
            <a:r>
              <a:rPr lang="ru-RU" b="1" dirty="0" smtClean="0"/>
              <a:t> </a:t>
            </a:r>
            <a:r>
              <a:rPr lang="ru-RU" b="1" dirty="0" err="1" smtClean="0"/>
              <a:t>літ</a:t>
            </a:r>
            <a:endParaRPr lang="ru-RU" b="1" dirty="0" smtClean="0"/>
          </a:p>
          <a:p>
            <a:r>
              <a:rPr lang="ru-RU" b="1" dirty="0" err="1" smtClean="0"/>
              <a:t>Нащадки</a:t>
            </a:r>
            <a:r>
              <a:rPr lang="ru-RU" b="1" dirty="0" smtClean="0"/>
              <a:t> </a:t>
            </a:r>
            <a:r>
              <a:rPr lang="ru-RU" b="1" dirty="0" err="1" smtClean="0"/>
              <a:t>запорожців</a:t>
            </a:r>
            <a:r>
              <a:rPr lang="ru-RU" b="1" dirty="0" smtClean="0"/>
              <a:t> (драматична поема)</a:t>
            </a:r>
          </a:p>
          <a:p>
            <a:r>
              <a:rPr lang="ru-RU" b="1" dirty="0" err="1" smtClean="0"/>
              <a:t>Україна</a:t>
            </a:r>
            <a:r>
              <a:rPr lang="ru-RU" b="1" dirty="0" smtClean="0"/>
              <a:t> в </a:t>
            </a:r>
            <a:r>
              <a:rPr lang="ru-RU" b="1" dirty="0" err="1" smtClean="0"/>
              <a:t>огні</a:t>
            </a:r>
            <a:r>
              <a:rPr lang="ru-RU" b="1" dirty="0" smtClean="0"/>
              <a:t> (</a:t>
            </a:r>
            <a:r>
              <a:rPr lang="ru-RU" b="1" dirty="0" err="1" smtClean="0"/>
              <a:t>кіноповість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Поема про море (</a:t>
            </a:r>
            <a:r>
              <a:rPr lang="ru-RU" b="1" dirty="0" err="1" smtClean="0"/>
              <a:t>кіноповість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Антарктида (</a:t>
            </a:r>
            <a:r>
              <a:rPr lang="ru-RU" b="1" dirty="0" err="1" smtClean="0"/>
              <a:t>кіноповість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Життя</a:t>
            </a:r>
            <a:r>
              <a:rPr lang="ru-RU" b="1" dirty="0" smtClean="0"/>
              <a:t> в </a:t>
            </a:r>
            <a:r>
              <a:rPr lang="ru-RU" b="1" dirty="0" err="1" smtClean="0"/>
              <a:t>цвіту</a:t>
            </a:r>
            <a:r>
              <a:rPr lang="ru-RU" b="1" dirty="0" smtClean="0"/>
              <a:t> (</a:t>
            </a:r>
            <a:r>
              <a:rPr lang="ru-RU" b="1" dirty="0" err="1" smtClean="0"/>
              <a:t>п'єса</a:t>
            </a:r>
            <a:r>
              <a:rPr lang="ru-RU" b="1" dirty="0" smtClean="0"/>
              <a:t>)</a:t>
            </a:r>
          </a:p>
          <a:p>
            <a:r>
              <a:rPr lang="ru-RU" b="1" dirty="0" err="1" smtClean="0"/>
              <a:t>Щоденник</a:t>
            </a:r>
            <a:r>
              <a:rPr lang="ru-RU" b="1" dirty="0" smtClean="0"/>
              <a:t> 1941-56</a:t>
            </a:r>
          </a:p>
          <a:p>
            <a:r>
              <a:rPr lang="ru-RU" b="1" dirty="0" err="1" smtClean="0"/>
              <a:t>Оповідання</a:t>
            </a:r>
            <a:r>
              <a:rPr lang="ru-RU" b="1" dirty="0" smtClean="0"/>
              <a:t> "Сон" та </a:t>
            </a:r>
            <a:r>
              <a:rPr lang="ru-RU" b="1" dirty="0" err="1" smtClean="0"/>
              <a:t>інші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179512" y="1268760"/>
            <a:ext cx="7848872" cy="3243064"/>
          </a:xfrm>
        </p:spPr>
        <p:txBody>
          <a:bodyPr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Сповнений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О. Довженко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раптово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помирає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25 листопада 1956 року.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йшов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шістдесят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 Уже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вибране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 П.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дружина Ю. Солнцева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дозняла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фільми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«Поема про море»,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полум'яних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літ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«Зачарована Десна».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1959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«Поема про море» О. П.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Довженкові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посмертно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присуджено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Ленінську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премію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Факти з життя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4846320"/>
          </a:xfrm>
        </p:spPr>
        <p:txBody>
          <a:bodyPr>
            <a:normAutofit/>
          </a:bodyPr>
          <a:lstStyle/>
          <a:p>
            <a:r>
              <a:rPr lang="vi-VN" sz="1800" b="1" dirty="0" smtClean="0"/>
              <a:t>Олександр Довженко </a:t>
            </a:r>
            <a:r>
              <a:rPr lang="uk-UA" sz="1800" b="1" dirty="0" smtClean="0"/>
              <a:t> народився </a:t>
            </a:r>
            <a:r>
              <a:rPr lang="vi-VN" sz="1800" b="1" dirty="0" smtClean="0"/>
              <a:t>10 вересня</a:t>
            </a:r>
            <a:r>
              <a:rPr lang="uk-UA" sz="1800" b="1" dirty="0" smtClean="0"/>
              <a:t> </a:t>
            </a:r>
            <a:r>
              <a:rPr lang="vi-VN" sz="1800" b="1" dirty="0" smtClean="0"/>
              <a:t>1894</a:t>
            </a:r>
            <a:r>
              <a:rPr lang="uk-UA" sz="1800" b="1" dirty="0" smtClean="0"/>
              <a:t> року на</a:t>
            </a:r>
            <a:r>
              <a:rPr lang="vi-VN" sz="1800" b="1" dirty="0" smtClean="0"/>
              <a:t> хут</a:t>
            </a:r>
            <a:r>
              <a:rPr lang="uk-UA" sz="1800" b="1" dirty="0" smtClean="0"/>
              <a:t>о</a:t>
            </a:r>
            <a:r>
              <a:rPr lang="vi-VN" sz="1800" b="1" dirty="0" smtClean="0"/>
              <a:t>р</a:t>
            </a:r>
            <a:r>
              <a:rPr lang="uk-UA" sz="1800" b="1" dirty="0" smtClean="0"/>
              <a:t>і</a:t>
            </a:r>
            <a:r>
              <a:rPr lang="vi-VN" sz="1800" b="1" dirty="0" smtClean="0"/>
              <a:t> В'юнище, тепер у межах смт Сосниця</a:t>
            </a:r>
            <a:r>
              <a:rPr lang="uk-UA" sz="1800" b="1" dirty="0" smtClean="0"/>
              <a:t>,</a:t>
            </a:r>
            <a:r>
              <a:rPr lang="vi-VN" sz="1800" b="1" dirty="0" smtClean="0"/>
              <a:t>Чернігівської</a:t>
            </a:r>
            <a:r>
              <a:rPr lang="uk-UA" sz="1800" b="1" dirty="0" smtClean="0"/>
              <a:t> області.</a:t>
            </a:r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Зараз тут знаходиться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Сосницький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літературно-меморіальний музей імені О.П.Довженка</a:t>
            </a:r>
          </a:p>
        </p:txBody>
      </p:sp>
      <p:pic>
        <p:nvPicPr>
          <p:cNvPr id="4" name="Рисунок 3" descr="57ce1283b00c2c7b31c4e5e9ada0439b_6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6313">
            <a:off x="251520" y="2636912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t_19.05.10_dovjenko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375">
            <a:off x="4139952" y="2636912"/>
            <a:ext cx="37444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04856" cy="1519008"/>
          </a:xfrm>
        </p:spPr>
        <p:txBody>
          <a:bodyPr>
            <a:noAutofit/>
          </a:bodyPr>
          <a:lstStyle/>
          <a:p>
            <a:pPr algn="just"/>
            <a:r>
              <a:rPr lang="ru-RU" sz="12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Батько</a:t>
            </a:r>
            <a:r>
              <a:rPr lang="ru-RU" sz="1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Петро Семенович Довженко, належав до </a:t>
            </a:r>
            <a:r>
              <a:rPr lang="ru-RU" sz="12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козацького</a:t>
            </a:r>
            <a:r>
              <a:rPr lang="ru-RU" sz="1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стану. </a:t>
            </a:r>
            <a:r>
              <a:rPr lang="ru-RU" sz="12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Сім'я</a:t>
            </a:r>
            <a:r>
              <a:rPr lang="ru-RU" sz="1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жила </a:t>
            </a:r>
            <a:r>
              <a:rPr lang="ru-RU" sz="1200" b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незаможно</a:t>
            </a:r>
            <a:r>
              <a:rPr lang="ru-RU" sz="12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натомість дітей було 14, тому батько «наймався в підводчики та смолярував». Діти в сім'ї швидко помирали, майже всі не досягнувши працездатного віку, тому у згадках про дитинство в уяві Олександра Довженка завжди поставали «плач і похорон». Він любив матір, про яку писав:</a:t>
            </a:r>
            <a:r>
              <a:rPr lang="ru-RU" sz="1200" b="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«Народжена для пісень, вона проплакала усе життя, проводжаючи назавжди».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тец_и_мать_А.Довженка._Фото_из_музея_в_Сосни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592935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35696" y="573325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Батько та мати О. Довженка.  Картини з музею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48680"/>
            <a:ext cx="8172400" cy="58353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Вирішальним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для характеру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режисера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визріла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дитинстві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мальовнича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Десна,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казкова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сіножать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залишилися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найкрасивішим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236_15652.800x800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305944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13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16832"/>
            <a:ext cx="345638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img_23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37112"/>
            <a:ext cx="338437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575944_cd2204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437112"/>
            <a:ext cx="344958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8172400" cy="576334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Довженко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Сосницькій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початковій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вищій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початковій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хлопчикові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давалося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легко.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Довженко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зростав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мрійливим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йшло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вимірах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— реальному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уявному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вирізнятися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літали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мореплавства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розведення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учителювання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1911 — вступив до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Глухівського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вчительського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(зараз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Глухівський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Рисунок 6" descr="Dovzhenko_Student_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1944216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 1917 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він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переїздить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на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працю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до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Києва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, де 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учителює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 та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вчиться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 в 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Київському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комерційному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інституті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(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нині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Київський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національний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b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економічний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університет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) на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економічному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факультеті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242417_html_703392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348880"/>
            <a:ext cx="468052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4392488" cy="576064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1918—1919 —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воює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більшовиків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лавах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УНР.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1919 р. —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товаришами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втікає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Житомира.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1920 —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призначають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завідувати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Житомирською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партійною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школою. Але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полону, де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показово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розстрілюють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холостими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обіцяючи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розстріл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вдається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втекти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початку лютого 1922 року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переводять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посаду секретаря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консульського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Торгового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представництва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УРСР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 того часу належать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публікації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Довженка-художника.Розуміючи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поєднувати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службові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Довженко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звернувся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ЦК КП(б)У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зайнятися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вивченням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31px-O_Dovzenko_Ber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548680"/>
            <a:ext cx="3475389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57332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Меморіальна дошка в Берліні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4211960" cy="6597352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поверненні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1923 року, Довженко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оселяється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тодішній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офіційній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Довженко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опиняється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товаристві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романтиків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письменників-футуристів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художник-ілюстратор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Вісті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ВУЦВК» та карикатурист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псевдонімом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Сашко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тридцять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третьому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О.Довженка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круто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приїжджає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режисером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кіностудії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 Точкою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відліку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кінематографічного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справедливо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розпочинав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стрічки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«Сумка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дипкур'єра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»,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знявся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кочегара.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Мрією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наближення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естетики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народного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302433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dd7d5f3fffdf262b47858c550095fd24ccac0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096344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269535760_2503201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581128"/>
            <a:ext cx="331236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0" y="549275"/>
            <a:ext cx="8028384" cy="554672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1928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за сто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знімає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Звенигора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сивої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сучасності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Наступною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О.Довженка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стрічка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«Арсенал», 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у 1930 р., 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екрани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неперевершений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шедевр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кінокласики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— «Земля».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-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1880">
            <a:off x="241007" y="2374464"/>
            <a:ext cx="2851731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9613">
            <a:off x="6086322" y="2344339"/>
            <a:ext cx="2752165" cy="3938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Арсенал_(фильм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76872"/>
            <a:ext cx="273630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1269</TotalTime>
  <Words>540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 PowerPoint</vt:lpstr>
      <vt:lpstr>Факти з життя</vt:lpstr>
      <vt:lpstr>Батько, Петро Семенович Довженко, належав до козацького стану. Сім'я жила незаможно, натомість дітей було 14, тому батько «наймався в підводчики та смолярував». Діти в сім'ї швидко помирали, майже всі не досягнувши працездатного віку, тому у згадках про дитинство в уяві Олександра Довженка завжди поставали «плач і похорон». Він любив матір, про яку писав:«Народжена для пісень, вона проплакала усе життя, проводжаючи назавжди». </vt:lpstr>
      <vt:lpstr>Презентация PowerPoint</vt:lpstr>
      <vt:lpstr>Презентация PowerPoint</vt:lpstr>
      <vt:lpstr>У 1917  він переїздить на працю до Києва, де  учителює  та вчиться   в  Київському комерційному  інституті (нині Київський національний  економічний університет) на економічному факультеті.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Літературні твори 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</dc:title>
  <dc:creator>Сашуля</dc:creator>
  <cp:lastModifiedBy>Nika</cp:lastModifiedBy>
  <cp:revision>77</cp:revision>
  <dcterms:created xsi:type="dcterms:W3CDTF">2013-03-15T17:38:53Z</dcterms:created>
  <dcterms:modified xsi:type="dcterms:W3CDTF">2013-03-27T19:09:48Z</dcterms:modified>
</cp:coreProperties>
</file>