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ABEEF8-1068-423B-AEFC-FDA167E4A863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217B84-CB11-4E10-8A63-41B99A42EF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829761"/>
          </a:xfrm>
        </p:spPr>
        <p:txBody>
          <a:bodyPr/>
          <a:lstStyle/>
          <a:p>
            <a:r>
              <a:rPr lang="uk-UA" dirty="0" smtClean="0"/>
              <a:t>Пам'ятники Т. Г. Шевченку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928934"/>
            <a:ext cx="7772400" cy="11997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шевченк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428868"/>
            <a:ext cx="3286148" cy="278608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3. Памятник Т. Г. Шевченко в Киеве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7824" y="1481138"/>
            <a:ext cx="3448352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Києві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4. Памятник Т. Г. Шевченко в Киеве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1837" y="1481138"/>
            <a:ext cx="5940325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Києві</a:t>
            </a:r>
            <a:br>
              <a:rPr lang="uk-UA" dirty="0" smtClean="0">
                <a:latin typeface="Monotype Corsiva" pitchFamily="66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5. Памятник Т. Г. Шевченко в Ялте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3703" y="1481138"/>
            <a:ext cx="3396594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Ялті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6. Памятник Т. Шевченко в Нежине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19500" y="3005931"/>
            <a:ext cx="1905000" cy="14763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Ніжині</a:t>
            </a:r>
            <a:br>
              <a:rPr lang="uk-UA" dirty="0" smtClean="0">
                <a:latin typeface="Monotype Corsiva" pitchFamily="66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вель Памятник Тарасу Шевченко.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000240"/>
            <a:ext cx="4929222" cy="38576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Ковелі</a:t>
            </a:r>
            <a:br>
              <a:rPr lang="uk-UA" dirty="0" smtClean="0">
                <a:latin typeface="Monotype Corsiva" pitchFamily="66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 Шевченко в Миргороде,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2000240"/>
            <a:ext cx="3929090" cy="41140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Миргороді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 Белой Церкви 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41" y="2143116"/>
            <a:ext cx="3071834" cy="31432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Білій Церкві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 Москве отреставрируют памятник Т.Г. Шевченко.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2285992"/>
            <a:ext cx="4286280" cy="38576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в Москві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 Шевченку в м. Рокитне 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5" y="2071678"/>
            <a:ext cx="2928958" cy="41434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</a:t>
            </a:r>
            <a:r>
              <a:rPr lang="uk-UA" dirty="0" err="1" smtClean="0">
                <a:latin typeface="Monotype Corsiva" pitchFamily="66" charset="0"/>
              </a:rPr>
              <a:t>Рокотин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Шевченко в пгт Великий Бурлу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8992" y="2071678"/>
            <a:ext cx="2571768" cy="37147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Великий </a:t>
            </a:r>
            <a:r>
              <a:rPr lang="uk-UA" dirty="0" err="1" smtClean="0">
                <a:latin typeface="Monotype Corsiva" pitchFamily="66" charset="0"/>
              </a:rPr>
              <a:t>Бурлук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Ukraine-Kyiv-Taras_Shevchenko_Monu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928802"/>
            <a:ext cx="4643454" cy="38576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в Києві 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Шевченко в Славянске.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3" y="2214554"/>
            <a:ext cx="3286148" cy="392909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Слов'янську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Шевченко в Харькове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1928802"/>
            <a:ext cx="4143404" cy="42862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Харкові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Шевченко в Хомутце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1785926"/>
            <a:ext cx="3857652" cy="421484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Хомутець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Центр Рівного. Пам’ятник Т.Шевченку.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19500" y="3029744"/>
            <a:ext cx="2524136" cy="282814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Рівному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Шевченку у Львові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41" y="2071678"/>
            <a:ext cx="3357586" cy="37147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у Львові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Одесі</a:t>
            </a:r>
            <a:endParaRPr lang="ru-RU" dirty="0"/>
          </a:p>
        </p:txBody>
      </p:sp>
      <p:pic>
        <p:nvPicPr>
          <p:cNvPr id="1026" name="Picture 2" descr="C:\Documents and Settings\Admin\Рабочий стол\памятники Т. Г. Шевченку\Одесса. Памятник Т.Г.Шевченко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714488"/>
            <a:ext cx="3643338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ятник Т.Г.Шевченку с.Олександрівк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4679" y="2143116"/>
            <a:ext cx="3000396" cy="40005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с. Олександрія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'ятник Тарасові Шевченку в Лебедині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28927" y="2000240"/>
            <a:ext cx="3286148" cy="40005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Лебедин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1. Памятник Т. Г. Шевченко в Днепропетровске на острове.   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50" y="1953419"/>
            <a:ext cx="2857500" cy="35814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Дніпропетровськ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Шахты. Памятник Т.Г. Шевченку. Ростовская область.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0412" y="2357430"/>
            <a:ext cx="3128976" cy="29289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м. Шахти (Ростовська область, Росія)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Алма-Ата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3" y="1857364"/>
            <a:ext cx="5072098" cy="414340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Алма-Аті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памятника Т.Г.Шевченку в Седневе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2" y="1643050"/>
            <a:ext cx="3667144" cy="44291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Сіднеї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4. Памятник Т. Г. Шевченко в Киеве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714488"/>
            <a:ext cx="5940325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Києві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чигирин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5" y="2357430"/>
            <a:ext cx="2714644" cy="335758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Пам'ятник Т. Г. </a:t>
            </a:r>
            <a:r>
              <a:rPr lang="uk-UA" dirty="0" smtClean="0">
                <a:latin typeface="Monotype Corsiva" pitchFamily="66" charset="0"/>
              </a:rPr>
              <a:t>Шевченку  в Чигирині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аку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81527" y="1481138"/>
            <a:ext cx="4780946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Баку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удапешт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0126" y="1481138"/>
            <a:ext cx="3123747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Будапешті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аршава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1972469"/>
            <a:ext cx="5715000" cy="35433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Варшаві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ннипег (Канада)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5616" y="1481138"/>
            <a:ext cx="3432768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Канаді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1. Памятник Т. Г. Шевченко в Днепропетровске на острове.   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714488"/>
            <a:ext cx="4214842" cy="447041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Дніпропетровську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то 2. Памятник Шевченко в Днепропетровске у театра. 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601119"/>
            <a:ext cx="3048000" cy="2286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Monotype Corsiva" pitchFamily="66" charset="0"/>
              </a:rPr>
              <a:t>Пам'ятник Т. Г. Шевченку </a:t>
            </a:r>
            <a:r>
              <a:rPr lang="uk-UA" dirty="0" smtClean="0">
                <a:latin typeface="Monotype Corsiva" pitchFamily="66" charset="0"/>
              </a:rPr>
              <a:t>в Дніпропетровську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276</Words>
  <Application>Microsoft Office PowerPoint</Application>
  <PresentationFormat>Экран (4:3)</PresentationFormat>
  <Paragraphs>32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Пам'ятники Т. Г. Шевченку </vt:lpstr>
      <vt:lpstr>Пам'ятник Т. Г. Шевченку в Києві </vt:lpstr>
      <vt:lpstr>Пам'ятник Т. Г. Шевченку в Алма-Аті</vt:lpstr>
      <vt:lpstr>Пам'ятник Т. Г. Шевченку в Баку</vt:lpstr>
      <vt:lpstr>Пам'ятник Т. Г. Шевченку в Будапешті</vt:lpstr>
      <vt:lpstr>Пам'ятник Т. Г. Шевченку в Варшаві</vt:lpstr>
      <vt:lpstr>Пам'ятник Т. Г. Шевченку в Канаді</vt:lpstr>
      <vt:lpstr>Пам'ятник Т. Г. Шевченку в Дніпропетровську</vt:lpstr>
      <vt:lpstr>Пам'ятник Т. Г. Шевченку в Дніпропетровську</vt:lpstr>
      <vt:lpstr>Пам'ятник Т. Г. Шевченку в Києві</vt:lpstr>
      <vt:lpstr>Пам'ятник Т. Г. Шевченку в Києві </vt:lpstr>
      <vt:lpstr>Пам'ятник Т. Г. Шевченку в Ялті</vt:lpstr>
      <vt:lpstr>Пам'ятник Т. Г. Шевченку в Ніжині </vt:lpstr>
      <vt:lpstr>Пам'ятник Т. Г. Шевченку  в Ковелі </vt:lpstr>
      <vt:lpstr>Пам'ятник Т. Г. Шевченку  в Миргороді</vt:lpstr>
      <vt:lpstr>Пам'ятник Т. Г. Шевченку  в Білій Церкві</vt:lpstr>
      <vt:lpstr>Пам'ятник Т. Г. Шевченку в Москві</vt:lpstr>
      <vt:lpstr>Пам'ятник Т. Г. Шевченку  в м. Рокотин</vt:lpstr>
      <vt:lpstr>Пам'ятник Т. Г. Шевченку  в м. Великий Бурлук</vt:lpstr>
      <vt:lpstr>Пам'ятник Т. Г. Шевченку  в Слов'янську </vt:lpstr>
      <vt:lpstr>Пам'ятник Т. Г. Шевченку  в Харкові</vt:lpstr>
      <vt:lpstr>Пам'ятник Т. Г. Шевченку  в м. Хомутець</vt:lpstr>
      <vt:lpstr>Пам'ятник Т. Г. Шевченку  в Рівному</vt:lpstr>
      <vt:lpstr>Пам'ятник Т. Г. Шевченку  у Львові</vt:lpstr>
      <vt:lpstr>Пам'ятник Т. Г. Шевченку  в Одесі</vt:lpstr>
      <vt:lpstr>Пам'ятник Т. Г. Шевченку  в с. Олександрія</vt:lpstr>
      <vt:lpstr>Пам'ятник Т. Г. Шевченку  в м. Лебедин</vt:lpstr>
      <vt:lpstr>Пам'ятник Т. Г. Шевченку  в м. Дніпропетровськ</vt:lpstr>
      <vt:lpstr>Пам'ятник Т. Г. Шевченку  в м. Шахти (Ростовська область, Росія)</vt:lpstr>
      <vt:lpstr>Пам'ятник Т. Г. Шевченку  в Сіднеї</vt:lpstr>
      <vt:lpstr>Пам'ятник Т. Г. Шевченку  в Києві</vt:lpstr>
      <vt:lpstr>Пам'ятник Т. Г. Шевченку  в Чигирині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Пам'ятники Т. Г. Шевченку </dc:title>
  <dc:creator>Admin</dc:creator>
  <cp:lastModifiedBy>Admin</cp:lastModifiedBy>
  <cp:revision>8</cp:revision>
  <dcterms:created xsi:type="dcterms:W3CDTF">2013-03-10T18:01:39Z</dcterms:created>
  <dcterms:modified xsi:type="dcterms:W3CDTF">2013-03-10T19:14:51Z</dcterms:modified>
</cp:coreProperties>
</file>