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Гуцульські Ромео та Джульєтта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Любов</a:t>
            </a:r>
            <a:r>
              <a:rPr lang="ru-RU" sz="2400" dirty="0" smtClean="0"/>
              <a:t> — це </a:t>
            </a:r>
            <a:r>
              <a:rPr lang="ru-RU" sz="2400" dirty="0" smtClean="0"/>
              <a:t>щастя</a:t>
            </a:r>
            <a:r>
              <a:rPr lang="ru-RU" sz="2400" dirty="0" smtClean="0"/>
              <a:t> і </a:t>
            </a:r>
            <a:r>
              <a:rPr lang="ru-RU" sz="2400" dirty="0" smtClean="0"/>
              <a:t>трагедія</a:t>
            </a:r>
            <a:r>
              <a:rPr lang="ru-RU" sz="2400" dirty="0" smtClean="0"/>
              <a:t>, </a:t>
            </a:r>
            <a:r>
              <a:rPr lang="ru-RU" sz="2400" dirty="0" smtClean="0"/>
              <a:t>радість</a:t>
            </a:r>
            <a:r>
              <a:rPr lang="ru-RU" sz="2400" dirty="0" smtClean="0"/>
              <a:t> </a:t>
            </a:r>
            <a:r>
              <a:rPr lang="ru-RU" sz="2400" dirty="0" smtClean="0"/>
              <a:t>і</a:t>
            </a:r>
            <a:r>
              <a:rPr lang="ru-RU" sz="2400" dirty="0" smtClean="0"/>
              <a:t> </a:t>
            </a:r>
            <a:r>
              <a:rPr lang="ru-RU" sz="2400" dirty="0" smtClean="0"/>
              <a:t>журба</a:t>
            </a:r>
            <a:r>
              <a:rPr lang="ru-RU" sz="2400" dirty="0" smtClean="0"/>
              <a:t>, </a:t>
            </a:r>
            <a:r>
              <a:rPr lang="ru-RU" sz="2400" dirty="0" smtClean="0"/>
              <a:t>надія</a:t>
            </a:r>
            <a:r>
              <a:rPr lang="ru-RU" sz="2400" dirty="0" smtClean="0"/>
              <a:t> </a:t>
            </a:r>
            <a:r>
              <a:rPr lang="ru-RU" sz="2400" dirty="0" smtClean="0"/>
              <a:t>і</a:t>
            </a:r>
            <a:r>
              <a:rPr lang="ru-RU" sz="2400" dirty="0" smtClean="0"/>
              <a:t> </a:t>
            </a:r>
            <a:r>
              <a:rPr lang="ru-RU" sz="2400" dirty="0" smtClean="0"/>
              <a:t>відчай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478634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Література</a:t>
            </a:r>
            <a:r>
              <a:rPr lang="ru-RU" sz="2400" dirty="0" smtClean="0"/>
              <a:t> </a:t>
            </a:r>
            <a:r>
              <a:rPr lang="ru-RU" sz="2400" dirty="0" smtClean="0"/>
              <a:t>має у </a:t>
            </a:r>
            <a:r>
              <a:rPr lang="ru-RU" sz="2400" dirty="0" smtClean="0"/>
              <a:t>своїй</a:t>
            </a:r>
            <a:r>
              <a:rPr lang="ru-RU" sz="2400" dirty="0" smtClean="0"/>
              <a:t> </a:t>
            </a:r>
            <a:r>
              <a:rPr lang="ru-RU" sz="2400" dirty="0" smtClean="0"/>
              <a:t>скарбниці</a:t>
            </a:r>
            <a:r>
              <a:rPr lang="ru-RU" sz="2400" dirty="0" smtClean="0"/>
              <a:t> </a:t>
            </a:r>
            <a:r>
              <a:rPr lang="ru-RU" sz="2400" dirty="0" smtClean="0"/>
              <a:t>багато</a:t>
            </a:r>
            <a:r>
              <a:rPr lang="ru-RU" sz="2400" dirty="0" smtClean="0"/>
              <a:t> </a:t>
            </a:r>
            <a:r>
              <a:rPr lang="ru-RU" sz="2400" dirty="0" smtClean="0"/>
              <a:t>історій</a:t>
            </a:r>
            <a:r>
              <a:rPr lang="ru-RU" sz="2400" dirty="0" smtClean="0"/>
              <a:t> </a:t>
            </a:r>
            <a:r>
              <a:rPr lang="ru-RU" sz="2400" dirty="0" smtClean="0"/>
              <a:t>трагічного</a:t>
            </a:r>
            <a:r>
              <a:rPr lang="ru-RU" sz="2400" dirty="0" smtClean="0"/>
              <a:t> кохання, </a:t>
            </a:r>
            <a:r>
              <a:rPr lang="ru-RU" sz="2400" dirty="0" smtClean="0"/>
              <a:t>багато</a:t>
            </a:r>
            <a:r>
              <a:rPr lang="ru-RU" sz="2400" dirty="0" smtClean="0"/>
              <a:t> </a:t>
            </a:r>
            <a:r>
              <a:rPr lang="ru-RU" sz="2400" dirty="0" smtClean="0"/>
              <a:t>закоханих</a:t>
            </a:r>
            <a:r>
              <a:rPr lang="ru-RU" sz="2400" dirty="0" smtClean="0"/>
              <a:t> </a:t>
            </a:r>
            <a:r>
              <a:rPr lang="ru-RU" sz="2400" dirty="0" smtClean="0"/>
              <a:t>героїв</a:t>
            </a:r>
            <a:r>
              <a:rPr lang="ru-RU" sz="2400" dirty="0" smtClean="0"/>
              <a:t>, </a:t>
            </a:r>
            <a:r>
              <a:rPr lang="ru-RU" sz="2400" dirty="0" smtClean="0"/>
              <a:t>мрії</a:t>
            </a:r>
            <a:r>
              <a:rPr lang="ru-RU" sz="2400" dirty="0" smtClean="0"/>
              <a:t> яких так і не </a:t>
            </a:r>
            <a:r>
              <a:rPr lang="ru-RU" sz="2400" dirty="0" smtClean="0"/>
              <a:t>здійснилися</a:t>
            </a:r>
            <a:r>
              <a:rPr lang="ru-RU" sz="2400" dirty="0" smtClean="0"/>
              <a:t>. </a:t>
            </a:r>
            <a:r>
              <a:rPr lang="ru-RU" sz="2400" dirty="0" smtClean="0"/>
              <a:t>Трістан</a:t>
            </a:r>
            <a:r>
              <a:rPr lang="ru-RU" sz="2400" dirty="0" smtClean="0"/>
              <a:t> та </a:t>
            </a:r>
            <a:r>
              <a:rPr lang="ru-RU" sz="2400" dirty="0" smtClean="0"/>
              <a:t>Ізольда</a:t>
            </a:r>
            <a:r>
              <a:rPr lang="ru-RU" sz="2400" dirty="0" smtClean="0"/>
              <a:t>, Ромео та </a:t>
            </a:r>
            <a:r>
              <a:rPr lang="ru-RU" sz="2400" dirty="0" smtClean="0"/>
              <a:t>Джульєтта</a:t>
            </a:r>
            <a:r>
              <a:rPr lang="ru-RU" sz="2400" dirty="0" smtClean="0"/>
              <a:t>, </a:t>
            </a:r>
            <a:r>
              <a:rPr lang="ru-RU" sz="2400" dirty="0" smtClean="0"/>
              <a:t>Паоло</a:t>
            </a:r>
            <a:r>
              <a:rPr lang="ru-RU" sz="2400" dirty="0" smtClean="0"/>
              <a:t> </a:t>
            </a:r>
            <a:r>
              <a:rPr lang="ru-RU" sz="2400" dirty="0" smtClean="0"/>
              <a:t>та</a:t>
            </a:r>
            <a:r>
              <a:rPr lang="ru-RU" sz="2400" dirty="0" smtClean="0"/>
              <a:t> </a:t>
            </a:r>
            <a:r>
              <a:rPr lang="ru-RU" sz="2400" dirty="0" smtClean="0"/>
              <a:t>Франческа, </a:t>
            </a:r>
            <a:r>
              <a:rPr lang="ru-RU" sz="2400" dirty="0" smtClean="0"/>
              <a:t>Іван</a:t>
            </a:r>
            <a:r>
              <a:rPr lang="ru-RU" sz="2400" dirty="0" smtClean="0"/>
              <a:t> та </a:t>
            </a:r>
            <a:r>
              <a:rPr lang="ru-RU" sz="2400" dirty="0" smtClean="0"/>
              <a:t>Марічка</a:t>
            </a:r>
            <a:r>
              <a:rPr lang="ru-RU" sz="2400" dirty="0" smtClean="0"/>
              <a:t>  </a:t>
            </a:r>
            <a:r>
              <a:rPr lang="ru-RU" sz="2400" dirty="0" smtClean="0"/>
              <a:t>і </a:t>
            </a:r>
            <a:r>
              <a:rPr lang="ru-RU" sz="2400" dirty="0" smtClean="0"/>
              <a:t>ще</a:t>
            </a:r>
            <a:r>
              <a:rPr lang="ru-RU" sz="2400" dirty="0" smtClean="0"/>
              <a:t> </a:t>
            </a:r>
            <a:r>
              <a:rPr lang="ru-RU" sz="2400" dirty="0" smtClean="0"/>
              <a:t>багато-багато</a:t>
            </a:r>
            <a:r>
              <a:rPr lang="ru-RU" sz="2400" dirty="0" smtClean="0"/>
              <a:t> </a:t>
            </a:r>
            <a:r>
              <a:rPr lang="ru-RU" sz="2400" dirty="0" smtClean="0"/>
              <a:t>закоханих</a:t>
            </a:r>
            <a:r>
              <a:rPr lang="ru-RU" sz="2400" dirty="0" smtClean="0"/>
              <a:t>, яких </a:t>
            </a:r>
            <a:r>
              <a:rPr lang="ru-RU" sz="2400" dirty="0" smtClean="0"/>
              <a:t>розлучила</a:t>
            </a:r>
            <a:r>
              <a:rPr lang="ru-RU" sz="2400" dirty="0" smtClean="0"/>
              <a:t> чи доля, чи </a:t>
            </a:r>
            <a:r>
              <a:rPr lang="ru-RU" sz="2400" dirty="0" smtClean="0"/>
              <a:t>злість</a:t>
            </a:r>
            <a:r>
              <a:rPr lang="ru-RU" sz="2400" dirty="0" smtClean="0"/>
              <a:t> та ненависть </a:t>
            </a:r>
            <a:r>
              <a:rPr lang="ru-RU" sz="2400" dirty="0" smtClean="0"/>
              <a:t>інших</a:t>
            </a:r>
            <a:r>
              <a:rPr lang="ru-RU" sz="2400" dirty="0" smtClean="0"/>
              <a:t> людей.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4011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Твір</a:t>
            </a:r>
            <a:r>
              <a:rPr lang="ru-RU" sz="2400" dirty="0" smtClean="0"/>
              <a:t> </a:t>
            </a:r>
            <a:r>
              <a:rPr lang="ru-RU" sz="2400" dirty="0" smtClean="0"/>
              <a:t>Коцюбинського</a:t>
            </a:r>
            <a:r>
              <a:rPr lang="ru-RU" sz="2400" dirty="0" smtClean="0"/>
              <a:t> </a:t>
            </a:r>
            <a:r>
              <a:rPr lang="ru-RU" sz="2400" dirty="0" smtClean="0"/>
              <a:t>«</a:t>
            </a:r>
            <a:r>
              <a:rPr lang="ru-RU" sz="2400" dirty="0" smtClean="0"/>
              <a:t>Тіні</a:t>
            </a:r>
            <a:r>
              <a:rPr lang="ru-RU" sz="2400" dirty="0" smtClean="0"/>
              <a:t> </a:t>
            </a:r>
            <a:r>
              <a:rPr lang="ru-RU" sz="2400" dirty="0" smtClean="0"/>
              <a:t>забутих</a:t>
            </a:r>
            <a:r>
              <a:rPr lang="ru-RU" sz="2400" dirty="0" smtClean="0"/>
              <a:t> </a:t>
            </a:r>
            <a:r>
              <a:rPr lang="ru-RU" sz="2400" dirty="0" smtClean="0"/>
              <a:t>предків</a:t>
            </a:r>
            <a:r>
              <a:rPr lang="ru-RU" sz="2400" dirty="0" smtClean="0"/>
              <a:t>» </a:t>
            </a:r>
            <a:r>
              <a:rPr lang="ru-RU" sz="2400" dirty="0" smtClean="0"/>
              <a:t>тісно</a:t>
            </a:r>
            <a:r>
              <a:rPr lang="ru-RU" sz="2400" dirty="0" smtClean="0"/>
              <a:t> </a:t>
            </a:r>
            <a:r>
              <a:rPr lang="ru-RU" sz="2400" dirty="0" smtClean="0"/>
              <a:t>перегукується</a:t>
            </a:r>
            <a:r>
              <a:rPr lang="ru-RU" sz="2400" dirty="0" smtClean="0"/>
              <a:t> з </a:t>
            </a:r>
            <a:r>
              <a:rPr lang="ru-RU" sz="2400" dirty="0" smtClean="0"/>
              <a:t>Шекспірівським</a:t>
            </a:r>
            <a:r>
              <a:rPr lang="ru-RU" sz="2400" dirty="0" smtClean="0"/>
              <a:t> «</a:t>
            </a:r>
            <a:r>
              <a:rPr lang="ru-RU" sz="2400" dirty="0" smtClean="0"/>
              <a:t>Р</a:t>
            </a:r>
            <a:r>
              <a:rPr lang="ru-RU" sz="2400" dirty="0" smtClean="0"/>
              <a:t>омео та </a:t>
            </a:r>
            <a:r>
              <a:rPr lang="ru-RU" sz="2400" dirty="0" smtClean="0"/>
              <a:t>Джульєтта</a:t>
            </a:r>
            <a:r>
              <a:rPr lang="ru-RU" sz="2400" dirty="0" smtClean="0"/>
              <a:t>»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6880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Палійчуки</a:t>
            </a:r>
            <a:r>
              <a:rPr lang="ru-RU" sz="2400" dirty="0" smtClean="0"/>
              <a:t> та </a:t>
            </a:r>
            <a:r>
              <a:rPr lang="ru-RU" sz="2400" dirty="0" smtClean="0"/>
              <a:t>Гутенюки</a:t>
            </a:r>
            <a:r>
              <a:rPr lang="ru-RU" sz="2400" dirty="0" smtClean="0"/>
              <a:t> — це </a:t>
            </a:r>
            <a:r>
              <a:rPr lang="ru-RU" sz="2400" dirty="0" smtClean="0"/>
              <a:t>дві</a:t>
            </a:r>
            <a:r>
              <a:rPr lang="ru-RU" sz="2400" dirty="0" smtClean="0"/>
              <a:t> </a:t>
            </a:r>
            <a:r>
              <a:rPr lang="ru-RU" sz="2400" dirty="0" smtClean="0"/>
              <a:t>ворожі</a:t>
            </a:r>
            <a:r>
              <a:rPr lang="ru-RU" sz="2400" dirty="0" smtClean="0"/>
              <a:t> </a:t>
            </a:r>
            <a:r>
              <a:rPr lang="ru-RU" sz="2400" dirty="0" smtClean="0"/>
              <a:t>родини</a:t>
            </a:r>
            <a:r>
              <a:rPr lang="ru-RU" sz="2400" dirty="0" smtClean="0"/>
              <a:t>, </a:t>
            </a:r>
            <a:r>
              <a:rPr lang="ru-RU" sz="2400" dirty="0" smtClean="0"/>
              <a:t>які</a:t>
            </a:r>
            <a:r>
              <a:rPr lang="ru-RU" sz="2400" dirty="0" smtClean="0"/>
              <a:t> </a:t>
            </a:r>
            <a:r>
              <a:rPr lang="ru-RU" sz="2400" dirty="0" smtClean="0"/>
              <a:t>схожі</a:t>
            </a:r>
            <a:r>
              <a:rPr lang="ru-RU" sz="2400" dirty="0" smtClean="0"/>
              <a:t> на </a:t>
            </a:r>
            <a:r>
              <a:rPr lang="ru-RU" sz="2400" dirty="0" smtClean="0"/>
              <a:t>родини</a:t>
            </a:r>
            <a:r>
              <a:rPr lang="ru-RU" sz="2400" dirty="0" smtClean="0"/>
              <a:t> </a:t>
            </a:r>
            <a:r>
              <a:rPr lang="ru-RU" sz="2400" dirty="0" smtClean="0"/>
              <a:t>Монтеккі</a:t>
            </a:r>
            <a:r>
              <a:rPr lang="ru-RU" sz="2400" dirty="0" smtClean="0"/>
              <a:t> </a:t>
            </a:r>
            <a:r>
              <a:rPr lang="ru-RU" sz="2400" dirty="0" smtClean="0"/>
              <a:t>й</a:t>
            </a:r>
            <a:r>
              <a:rPr lang="ru-RU" sz="2400" dirty="0" smtClean="0"/>
              <a:t> </a:t>
            </a:r>
            <a:r>
              <a:rPr lang="ru-RU" sz="2400" dirty="0" smtClean="0"/>
              <a:t>Капулетті</a:t>
            </a:r>
            <a:r>
              <a:rPr lang="ru-RU" sz="2400" dirty="0" smtClean="0"/>
              <a:t>. У </a:t>
            </a:r>
            <a:r>
              <a:rPr lang="ru-RU" sz="2400" dirty="0" smtClean="0"/>
              <a:t>во-рогуючих</a:t>
            </a:r>
            <a:r>
              <a:rPr lang="ru-RU" sz="2400" dirty="0" smtClean="0"/>
              <a:t> родах </a:t>
            </a:r>
            <a:r>
              <a:rPr lang="ru-RU" sz="2400" dirty="0" smtClean="0"/>
              <a:t>є</a:t>
            </a:r>
            <a:r>
              <a:rPr lang="ru-RU" sz="2400" dirty="0" smtClean="0"/>
              <a:t> </a:t>
            </a:r>
            <a:r>
              <a:rPr lang="ru-RU" sz="2400" dirty="0" smtClean="0"/>
              <a:t>діти</a:t>
            </a:r>
            <a:r>
              <a:rPr lang="ru-RU" sz="2400" dirty="0" smtClean="0"/>
              <a:t>, </a:t>
            </a:r>
            <a:r>
              <a:rPr lang="ru-RU" sz="2400" dirty="0" smtClean="0"/>
              <a:t>які</a:t>
            </a:r>
            <a:r>
              <a:rPr lang="ru-RU" sz="2400" dirty="0" smtClean="0"/>
              <a:t> </a:t>
            </a:r>
            <a:r>
              <a:rPr lang="ru-RU" sz="2400" dirty="0" smtClean="0"/>
              <a:t>кохають</a:t>
            </a:r>
            <a:r>
              <a:rPr lang="ru-RU" sz="2400" dirty="0" smtClean="0"/>
              <a:t> </a:t>
            </a:r>
            <a:r>
              <a:rPr lang="ru-RU" sz="2400" dirty="0" smtClean="0"/>
              <a:t>одне</a:t>
            </a:r>
            <a:r>
              <a:rPr lang="ru-RU" sz="2400" dirty="0" smtClean="0"/>
              <a:t> одного, — це </a:t>
            </a:r>
            <a:r>
              <a:rPr lang="ru-RU" sz="2400" dirty="0" smtClean="0"/>
              <a:t>Іван</a:t>
            </a:r>
            <a:r>
              <a:rPr lang="ru-RU" sz="2400" dirty="0" smtClean="0"/>
              <a:t> і </a:t>
            </a:r>
            <a:r>
              <a:rPr lang="ru-RU" sz="2400" dirty="0" smtClean="0"/>
              <a:t>Марічка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У Шекспіра — Ромео і </a:t>
            </a:r>
            <a:r>
              <a:rPr lang="ru-RU" sz="2400" dirty="0" smtClean="0"/>
              <a:t>Джульєтта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6887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Кохання Івана та Марічки </a:t>
            </a:r>
            <a:r>
              <a:rPr lang="ru-RU" sz="2400" dirty="0" smtClean="0"/>
              <a:t>розцвітає</a:t>
            </a:r>
            <a:r>
              <a:rPr lang="ru-RU" sz="2400" dirty="0" smtClean="0"/>
              <a:t> не за </a:t>
            </a:r>
            <a:r>
              <a:rPr lang="ru-RU" sz="2400" dirty="0" smtClean="0"/>
              <a:t>стінами</a:t>
            </a:r>
            <a:r>
              <a:rPr lang="ru-RU" sz="2400" dirty="0" smtClean="0"/>
              <a:t> </a:t>
            </a:r>
            <a:r>
              <a:rPr lang="ru-RU" sz="2400" dirty="0" smtClean="0"/>
              <a:t>середньовічних</a:t>
            </a:r>
            <a:r>
              <a:rPr lang="ru-RU" sz="2400" dirty="0" smtClean="0"/>
              <a:t> </a:t>
            </a:r>
            <a:r>
              <a:rPr lang="ru-RU" sz="2400" dirty="0" smtClean="0"/>
              <a:t>замків</a:t>
            </a:r>
            <a:r>
              <a:rPr lang="ru-RU" sz="2400" dirty="0" smtClean="0"/>
              <a:t>, а як дика </a:t>
            </a:r>
            <a:r>
              <a:rPr lang="ru-RU" sz="2400" dirty="0" smtClean="0"/>
              <a:t>квітка</a:t>
            </a:r>
            <a:r>
              <a:rPr lang="ru-RU" sz="2400" dirty="0" smtClean="0"/>
              <a:t> у </a:t>
            </a:r>
            <a:r>
              <a:rPr lang="ru-RU" sz="2400" dirty="0" smtClean="0"/>
              <a:t>полонині</a:t>
            </a:r>
            <a:r>
              <a:rPr lang="ru-RU" sz="2400" dirty="0" smtClean="0"/>
              <a:t>, </a:t>
            </a:r>
            <a:r>
              <a:rPr lang="ru-RU" sz="2400" dirty="0" smtClean="0"/>
              <a:t>серед</a:t>
            </a:r>
            <a:r>
              <a:rPr lang="ru-RU" sz="2400" dirty="0" smtClean="0"/>
              <a:t> </a:t>
            </a:r>
            <a:r>
              <a:rPr lang="ru-RU" sz="2400" dirty="0" smtClean="0"/>
              <a:t>незайманої</a:t>
            </a:r>
            <a:r>
              <a:rPr lang="ru-RU" sz="2400" dirty="0" smtClean="0"/>
              <a:t> </a:t>
            </a:r>
            <a:r>
              <a:rPr lang="ru-RU" sz="2400" dirty="0" smtClean="0"/>
              <a:t>природи</a:t>
            </a:r>
            <a:r>
              <a:rPr lang="ru-RU" sz="2400" dirty="0" smtClean="0"/>
              <a:t> та </a:t>
            </a:r>
            <a:r>
              <a:rPr lang="ru-RU" sz="2400" dirty="0" smtClean="0"/>
              <a:t>різних</a:t>
            </a:r>
            <a:r>
              <a:rPr lang="ru-RU" sz="2400" dirty="0" smtClean="0"/>
              <a:t> </a:t>
            </a:r>
            <a:r>
              <a:rPr lang="ru-RU" sz="2400" dirty="0" smtClean="0"/>
              <a:t>духів</a:t>
            </a:r>
            <a:r>
              <a:rPr lang="ru-RU" sz="2400" dirty="0" smtClean="0"/>
              <a:t>, що за </a:t>
            </a:r>
            <a:r>
              <a:rPr lang="ru-RU" sz="2400" dirty="0" smtClean="0"/>
              <a:t>повір'ями</a:t>
            </a:r>
            <a:r>
              <a:rPr lang="ru-RU" sz="2400" dirty="0" smtClean="0"/>
              <a:t> </a:t>
            </a:r>
            <a:r>
              <a:rPr lang="ru-RU" sz="2400" dirty="0" smtClean="0"/>
              <a:t>існують</a:t>
            </a:r>
            <a:r>
              <a:rPr lang="ru-RU" sz="2400" dirty="0" smtClean="0"/>
              <a:t> </a:t>
            </a:r>
            <a:r>
              <a:rPr lang="ru-RU" sz="2400" dirty="0" smtClean="0"/>
              <a:t>поряд</a:t>
            </a:r>
            <a:r>
              <a:rPr lang="ru-RU" sz="2400" dirty="0" smtClean="0"/>
              <a:t> з </a:t>
            </a:r>
            <a:r>
              <a:rPr lang="ru-RU" sz="2400" dirty="0" smtClean="0"/>
              <a:t>людиною</a:t>
            </a:r>
            <a:r>
              <a:rPr lang="ru-RU" sz="2400" dirty="0" smtClean="0"/>
              <a:t>. Воно </a:t>
            </a:r>
            <a:r>
              <a:rPr lang="ru-RU" sz="2400" dirty="0" smtClean="0"/>
              <a:t>більш</a:t>
            </a:r>
            <a:r>
              <a:rPr lang="ru-RU" sz="2400" dirty="0" smtClean="0"/>
              <a:t> </a:t>
            </a:r>
            <a:r>
              <a:rPr lang="ru-RU" sz="2400" dirty="0" smtClean="0"/>
              <a:t>живе</a:t>
            </a:r>
            <a:r>
              <a:rPr lang="ru-RU" sz="2400" dirty="0" smtClean="0"/>
              <a:t>, </a:t>
            </a:r>
            <a:r>
              <a:rPr lang="ru-RU" sz="2400" dirty="0" smtClean="0"/>
              <a:t>хоч</a:t>
            </a:r>
            <a:r>
              <a:rPr lang="ru-RU" sz="2400" dirty="0" smtClean="0"/>
              <a:t> і </a:t>
            </a:r>
            <a:r>
              <a:rPr lang="ru-RU" sz="2400" dirty="0" smtClean="0"/>
              <a:t>казкове</a:t>
            </a:r>
            <a:r>
              <a:rPr lang="ru-RU" sz="2400" dirty="0" smtClean="0"/>
              <a:t>. І причини </a:t>
            </a:r>
            <a:r>
              <a:rPr lang="ru-RU" sz="2400" dirty="0" smtClean="0"/>
              <a:t>загибелі</a:t>
            </a:r>
            <a:r>
              <a:rPr lang="ru-RU" sz="2400" dirty="0" smtClean="0"/>
              <a:t> карпатських Ромео і Джульєтти інші, ніж у Шекспіра. 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6887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</a:t>
            </a:r>
            <a:r>
              <a:rPr lang="ru-RU" sz="2400" dirty="0" smtClean="0"/>
              <a:t>Образи Івана і Марічки трагічніші за шекспірівських Ромео та Джульетту. Веронські коханці гинуть випадково, а гуцульські юнак та дівчина приречені долею, бо їх кохання надто повне, самодостатнє, воно більше за життя. Розлучає їх та сама казка, що звела: Марічку зносить ріка, а Івана занапастила Нявка, що прийняла образ Марічки.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5449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Пісня любові гуцульських Ромео і Джульєти дійшла до нас, як доходить поезія Сафо, музика Паганіні, полотна Леонардо да Вінчі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</TotalTime>
  <Words>259</Words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Гуцульські Ромео та Джульєтта </vt:lpstr>
      <vt:lpstr>Література має у своїй скарбниці багато історій трагічного кохання, багато закоханих героїв, мрії яких так і не здійснилися. Трістан та Ізольда, Ромео та Джульєтта, Паоло та Франческа, Іван та Марічка  і ще багато-багато закоханих, яких розлучила чи доля, чи злість та ненависть інших людей. </vt:lpstr>
      <vt:lpstr>Твір Коцюбинського «Тіні забутих предків» тісно перегукується з Шекспірівським «Ромео та Джульєтта»</vt:lpstr>
      <vt:lpstr>Палійчуки та Гутенюки — це дві ворожі родини, які схожі на родини Монтеккі й Капулетті. У во-рогуючих родах є діти, які кохають одне одного, — це Іван і Марічка. У Шекспіра — Ромео і Джульєтта. </vt:lpstr>
      <vt:lpstr>Кохання Івана та Марічки розцвітає не за стінами середньовічних замків, а як дика квітка у полонині, серед незайманої природи та різних духів, що за повір'ями існують поряд з людиною. Воно більш живе, хоч і казкове. І причини загибелі карпатських Ромео і Джульєтти інші, ніж у Шекспіра. </vt:lpstr>
      <vt:lpstr> Образи Івана і Марічки трагічніші за шекспірівських Ромео та Джульетту. Веронські коханці гинуть випадково, а гуцульські юнак та дівчина приречені долею, бо їх кохання надто повне, самодостатнє, воно більше за життя. Розлучає їх та сама казка, що звела: Марічку зносить ріка, а Івана занапастила Нявка, що прийняла образ Марічки. </vt:lpstr>
      <vt:lpstr>Пісня любові гуцульських Ромео і Джульєти дійшла до нас, як доходить поезія Сафо, музика Паганіні, полотна Леонардо да Вінчі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Гуцульські Ромео та Джульєтта </dc:title>
  <dc:creator>Full</dc:creator>
  <cp:lastModifiedBy>Full</cp:lastModifiedBy>
  <cp:revision>3</cp:revision>
  <dcterms:created xsi:type="dcterms:W3CDTF">2013-01-28T05:28:08Z</dcterms:created>
  <dcterms:modified xsi:type="dcterms:W3CDTF">2013-01-28T05:57:21Z</dcterms:modified>
</cp:coreProperties>
</file>