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79" r:id="rId4"/>
    <p:sldId id="272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E47E08-746E-4C3F-9D20-91EC1759828E}" type="datetimeFigureOut">
              <a:rPr lang="uk-UA" smtClean="0"/>
              <a:pPr/>
              <a:t>31.10.2012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DA6C41-23EE-4DC8-BBEE-DCBDCB8DAF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143116"/>
            <a:ext cx="59239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50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Кохання</a:t>
            </a:r>
            <a:r>
              <a:rPr lang="ru-RU" sz="48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Василя </a:t>
            </a:r>
            <a:r>
              <a:rPr lang="ru-RU" sz="4800" b="1" spc="50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Стефаника</a:t>
            </a:r>
            <a:endParaRPr lang="ru-RU" sz="4800" b="1" cap="none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3812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357562"/>
            <a:ext cx="2838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uk-UA" sz="1600" b="1" i="1" dirty="0" smtClean="0">
                <a:solidFill>
                  <a:schemeClr val="bg1"/>
                </a:solidFill>
              </a:rPr>
              <a:t>Портрет </a:t>
            </a:r>
          </a:p>
          <a:p>
            <a:pPr algn="ctr"/>
            <a:r>
              <a:rPr lang="uk-UA" sz="1600" b="1" i="1" dirty="0" smtClean="0">
                <a:solidFill>
                  <a:schemeClr val="bg1"/>
                </a:solidFill>
              </a:rPr>
              <a:t>Ольги </a:t>
            </a:r>
            <a:r>
              <a:rPr lang="uk-UA" sz="1400" b="1" i="1" dirty="0" smtClean="0">
                <a:solidFill>
                  <a:schemeClr val="bg1"/>
                </a:solidFill>
              </a:rPr>
              <a:t>Стефаник</a:t>
            </a:r>
            <a:r>
              <a:rPr lang="uk-UA" sz="1600" b="1" i="1" dirty="0" smtClean="0">
                <a:solidFill>
                  <a:schemeClr val="bg1"/>
                </a:solidFill>
              </a:rPr>
              <a:t> (</a:t>
            </a:r>
            <a:r>
              <a:rPr lang="uk-UA" sz="1600" b="1" i="1" dirty="0" err="1" smtClean="0">
                <a:solidFill>
                  <a:schemeClr val="bg1"/>
                </a:solidFill>
              </a:rPr>
              <a:t>Гаморак</a:t>
            </a:r>
            <a:r>
              <a:rPr lang="uk-UA" sz="1600" b="1" i="1" dirty="0" smtClean="0">
                <a:solidFill>
                  <a:schemeClr val="bg1"/>
                </a:solidFill>
              </a:rPr>
              <a:t>)</a:t>
            </a:r>
            <a:endParaRPr lang="uk-UA" sz="1600" b="1" i="1" dirty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43240" y="214290"/>
            <a:ext cx="542928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Першою любов'ю Василя Стефаника була Євгенія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Бачинська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сестра його товариша Лева Бачинського. Туберкульоз знищив її.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 він повертається в рідне село, знайомиться із прогресивним священиком Кирилом </a:t>
            </a:r>
            <a:r>
              <a:rPr lang="uk-UA" sz="16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Гамораком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із сусіднього села.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Згодом доля химерно й тісно пов’яже Василя Стефаника не лише зі священиком, а й із трьома його доньками. Найстарша, Євгенія </a:t>
            </a:r>
            <a:r>
              <a:rPr lang="uk-UA" sz="1600" b="1" dirty="0" err="1" smtClean="0">
                <a:solidFill>
                  <a:schemeClr val="bg2">
                    <a:lumMod val="75000"/>
                  </a:schemeClr>
                </a:solidFill>
              </a:rPr>
              <a:t>Калитовська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 (старша за письменника й на той час заміжня), стала палкою і забороненою (хоч і взаємною) любов’ю письменника. Проте доля виділила їй небагато років життя: Євгенія померла 1906 року.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Друга – Ольга – стала його дружиною, а третій — Олені (</a:t>
            </a:r>
            <a:r>
              <a:rPr lang="uk-UA" sz="1600" b="1" dirty="0" err="1" smtClean="0">
                <a:solidFill>
                  <a:schemeClr val="bg2">
                    <a:lumMod val="75000"/>
                  </a:schemeClr>
                </a:solidFill>
              </a:rPr>
              <a:t>Плешкан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) — довелося виховувати його дітей і найдовше жити в домі письменника.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03454"/>
            <a:ext cx="857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січня 1904 року письменник одружився з Ольгою , надзвичайно розумною, делікатною і мужньою дівчиною з прогресивної сім'ї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священика Кирила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Гаморака.Її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батько високо цінував творчість зятя. Сімейне щастя Стефаника тривало 10 років: 4 лютого 1914року Ольга померла, залишивши Василеві дрібних діток – трьох синів. Залишившись на 43-му році життя вдівцем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929330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Доглянути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за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малолітніми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синами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Стефаника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приходить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третя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сестра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родини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Гамораків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Олена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Плешкан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uk-UA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4611231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 Про кожну з них він написав у «Серці»: «Євгенія </a:t>
            </a:r>
            <a:r>
              <a:rPr lang="uk-UA" sz="2000" b="1" dirty="0" err="1" smtClean="0">
                <a:solidFill>
                  <a:schemeClr val="bg2">
                    <a:lumMod val="75000"/>
                  </a:schemeClr>
                </a:solidFill>
              </a:rPr>
              <a:t>Калитовська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 — мій найвищий ідеал жінки. </a:t>
            </a:r>
          </a:p>
          <a:p>
            <a:pPr algn="ctr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Моя жінка Ольга — найбільший мій приятель і мати моїх трьох синів. Олена </a:t>
            </a:r>
            <a:r>
              <a:rPr lang="uk-UA" sz="2000" b="1" dirty="0" err="1" smtClean="0">
                <a:solidFill>
                  <a:schemeClr val="bg2">
                    <a:lumMod val="75000"/>
                  </a:schemeClr>
                </a:solidFill>
              </a:rPr>
              <a:t>Плешканова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 — моя вірна приятелька в біді на старі роки — вона виховала мені трьох синів: Семена, Кирила, Юрка».</a:t>
            </a:r>
            <a:endParaRPr lang="uk-UA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71942"/>
            <a:ext cx="3609975" cy="220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7158" y="428604"/>
            <a:ext cx="800105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була в житті Стефаника ще одна любов – Ольга Кобилянська. Гостюючи в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Белелуї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родичів, Ольга подарувала Стефаникові квітку білої лілії. Письменник намагався якнайдовше зберегти її тендітний цвіт: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"Ваша лілія тепер моя. Я її гірко ніс (з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Белелуї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Русова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три кілометри). Дорогою я боявся, аби не спеклася в моїх руках. У лісі я її купав в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керничці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малу дитину".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 була взаємною і великою, адже на схилі віку в новелі "Спомин" Ольга писала: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"Ти посивів, я подалася. І не дуже-то і так далеко від себе живемо. Ти писав, і я кожну твою стрічку перечитувала. Я буду писати, доки очі не затулю…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14348" y="2714620"/>
            <a:ext cx="750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моїм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зільнику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виростає і та біла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цвітка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яку я тобі тоді передала.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71810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Вона мені всюди, де б я її не бачила, пригадує тебе. Ти цього не знаєш, бо тебе терло життя, і наші дороги не сходилися, але спомин – то як запах </a:t>
            </a:r>
            <a:r>
              <a:rPr lang="uk-UA" sz="1600" b="1" dirty="0" err="1"/>
              <a:t>цвітів</a:t>
            </a:r>
            <a:r>
              <a:rPr lang="uk-UA" sz="1600" b="1" dirty="0"/>
              <a:t> ніби виростає, хоч і по роках, все наново з дна душі".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482</TotalTime>
  <Words>453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one</cp:lastModifiedBy>
  <cp:revision>47</cp:revision>
  <dcterms:created xsi:type="dcterms:W3CDTF">2012-02-29T16:41:13Z</dcterms:created>
  <dcterms:modified xsi:type="dcterms:W3CDTF">2012-10-31T19:19:51Z</dcterms:modified>
</cp:coreProperties>
</file>