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6" autoAdjust="0"/>
    <p:restoredTop sz="94624" autoAdjust="0"/>
  </p:normalViewPr>
  <p:slideViewPr>
    <p:cSldViewPr>
      <p:cViewPr varScale="1">
        <p:scale>
          <a:sx n="67" d="100"/>
          <a:sy n="67" d="100"/>
        </p:scale>
        <p:origin x="-12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" y="82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CCC040-BF41-425B-A18F-21D5F8BF1D65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D2EB83-D984-413B-A838-215335E989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EVEN\Desktop\&#1051;&#1077;&#1089;&#1103;%20&#1059;&#1082;&#1088;&#1072;&#1111;&#1085;&#1082;&#1072;.avi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5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Леся </a:t>
            </a:r>
            <a:r>
              <a:rPr lang="ru-RU" sz="3200" dirty="0" err="1" smtClean="0">
                <a:latin typeface="Arial Black" pitchFamily="34" charset="0"/>
              </a:rPr>
              <a:t>Укра</a:t>
            </a:r>
            <a:r>
              <a:rPr lang="uk-UA" sz="3200" dirty="0" err="1" smtClean="0">
                <a:latin typeface="Arial Black" pitchFamily="34" charset="0"/>
              </a:rPr>
              <a:t>їнка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800800" cy="338437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>1.Дитинство української письменниці.</a:t>
            </a:r>
          </a:p>
          <a:p>
            <a: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>2.Юність Лесі Українки.</a:t>
            </a:r>
          </a:p>
          <a:p>
            <a: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>3. Творчість.</a:t>
            </a:r>
          </a:p>
          <a:p>
            <a: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>4. Останні роки життя.</a:t>
            </a:r>
          </a:p>
          <a:p>
            <a:r>
              <a:rPr lang="uk-UA" dirty="0" smtClean="0">
                <a:latin typeface="+mj-lt"/>
                <a:cs typeface="Aparajita" pitchFamily="34" charset="0"/>
              </a:rPr>
              <a:t>5</a:t>
            </a:r>
            <a:r>
              <a:rPr lang="uk-UA" dirty="0" smtClean="0">
                <a:latin typeface="+mj-lt"/>
                <a:cs typeface="Aparajita" pitchFamily="34" charset="0"/>
              </a:rPr>
              <a:t>. Фільм. </a:t>
            </a:r>
            <a:endParaRPr lang="ru-RU" dirty="0">
              <a:solidFill>
                <a:schemeClr val="tx1"/>
              </a:solidFill>
              <a:latin typeface="+mj-lt"/>
              <a:cs typeface="Aparajita" pitchFamily="34" charset="0"/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130100"/>
            <a:ext cx="2736304" cy="37279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4. Останні роки </a:t>
            </a: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життя.</a:t>
            </a:r>
            <a:endParaRPr lang="ru-RU" dirty="0"/>
          </a:p>
        </p:txBody>
      </p:sp>
      <p:pic>
        <p:nvPicPr>
          <p:cNvPr id="4" name="Содержимое 3" descr="133-7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4536504" cy="364735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764704"/>
            <a:ext cx="8964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Останні</a:t>
            </a:r>
            <a:r>
              <a:rPr lang="ru-RU" sz="2400" dirty="0"/>
              <a:t> роки </a:t>
            </a:r>
            <a:r>
              <a:rPr lang="ru-RU" sz="2400" dirty="0" err="1"/>
              <a:t>життя</a:t>
            </a:r>
            <a:r>
              <a:rPr lang="ru-RU" sz="2400" dirty="0"/>
              <a:t> Л. </a:t>
            </a:r>
            <a:r>
              <a:rPr lang="ru-RU" sz="2400" dirty="0" err="1"/>
              <a:t>Косач-Квітки</a:t>
            </a:r>
            <a:r>
              <a:rPr lang="ru-RU" sz="2400" dirty="0"/>
              <a:t> </a:t>
            </a:r>
            <a:r>
              <a:rPr lang="ru-RU" sz="2400" dirty="0" err="1"/>
              <a:t>пройшли</a:t>
            </a:r>
            <a:r>
              <a:rPr lang="ru-RU" sz="2400" dirty="0"/>
              <a:t> в </a:t>
            </a:r>
            <a:r>
              <a:rPr lang="ru-RU" sz="2400" dirty="0" err="1"/>
              <a:t>подорожах</a:t>
            </a:r>
            <a:r>
              <a:rPr lang="ru-RU" sz="2400" dirty="0"/>
              <a:t> на </a:t>
            </a:r>
            <a:r>
              <a:rPr lang="ru-RU" sz="2400" dirty="0" err="1"/>
              <a:t>лікування</a:t>
            </a:r>
            <a:r>
              <a:rPr lang="ru-RU" sz="2400" dirty="0"/>
              <a:t> до </a:t>
            </a:r>
            <a:r>
              <a:rPr lang="ru-RU" sz="2400" dirty="0" err="1"/>
              <a:t>Єгипту</a:t>
            </a:r>
            <a:r>
              <a:rPr lang="ru-RU" sz="2400" dirty="0"/>
              <a:t> </a:t>
            </a:r>
            <a:r>
              <a:rPr lang="ru-RU" sz="2400" dirty="0" err="1"/>
              <a:t>й</a:t>
            </a:r>
            <a:r>
              <a:rPr lang="ru-RU" sz="2400" dirty="0"/>
              <a:t> на Кавказ. Разом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чоловіком</a:t>
            </a:r>
            <a:r>
              <a:rPr lang="ru-RU" sz="2400" dirty="0"/>
              <a:t>, </a:t>
            </a:r>
            <a:r>
              <a:rPr lang="ru-RU" sz="2400" dirty="0" err="1"/>
              <a:t>Климентієм</a:t>
            </a:r>
            <a:r>
              <a:rPr lang="ru-RU" sz="2400" dirty="0"/>
              <a:t> </a:t>
            </a:r>
            <a:r>
              <a:rPr lang="ru-RU" sz="2400" dirty="0" err="1"/>
              <a:t>Квіткою</a:t>
            </a:r>
            <a:r>
              <a:rPr lang="ru-RU" sz="2400" dirty="0"/>
              <a:t>, вона </a:t>
            </a:r>
            <a:r>
              <a:rPr lang="ru-RU" sz="2400" dirty="0" err="1"/>
              <a:t>працювала</a:t>
            </a:r>
            <a:r>
              <a:rPr lang="ru-RU" sz="2400" dirty="0"/>
              <a:t> над </a:t>
            </a:r>
            <a:r>
              <a:rPr lang="ru-RU" sz="2400" dirty="0" err="1"/>
              <a:t>зібранням</a:t>
            </a:r>
            <a:r>
              <a:rPr lang="ru-RU" sz="2400" dirty="0"/>
              <a:t> фольклору, </a:t>
            </a:r>
            <a:r>
              <a:rPr lang="ru-RU" sz="2400" dirty="0" err="1"/>
              <a:t>інтенсивно</a:t>
            </a:r>
            <a:r>
              <a:rPr lang="ru-RU" sz="2400" dirty="0"/>
              <a:t> </a:t>
            </a:r>
            <a:r>
              <a:rPr lang="ru-RU" sz="2400" dirty="0" err="1"/>
              <a:t>опрацьовувала</a:t>
            </a:r>
            <a:r>
              <a:rPr lang="ru-RU" sz="2400" dirty="0"/>
              <a:t> </a:t>
            </a:r>
            <a:r>
              <a:rPr lang="ru-RU" sz="2400" dirty="0" err="1"/>
              <a:t>власні</a:t>
            </a:r>
            <a:r>
              <a:rPr lang="ru-RU" sz="2400" dirty="0"/>
              <a:t> </a:t>
            </a:r>
            <a:r>
              <a:rPr lang="ru-RU" sz="2400" dirty="0" err="1"/>
              <a:t>драми</a:t>
            </a:r>
            <a:r>
              <a:rPr lang="ru-RU" sz="2400" dirty="0"/>
              <a:t>. На </a:t>
            </a:r>
            <a:r>
              <a:rPr lang="ru-RU" sz="2400" dirty="0" err="1"/>
              <a:t>звістку</a:t>
            </a:r>
            <a:r>
              <a:rPr lang="ru-RU" sz="2400" dirty="0"/>
              <a:t> про </a:t>
            </a:r>
            <a:r>
              <a:rPr lang="ru-RU" sz="2400" dirty="0" err="1"/>
              <a:t>важкий</a:t>
            </a:r>
            <a:r>
              <a:rPr lang="ru-RU" sz="2400" dirty="0"/>
              <a:t> стан </a:t>
            </a:r>
            <a:r>
              <a:rPr lang="ru-RU" sz="2400" dirty="0" err="1"/>
              <a:t>Лариси</a:t>
            </a:r>
            <a:r>
              <a:rPr lang="ru-RU" sz="2400" dirty="0"/>
              <a:t> </a:t>
            </a:r>
            <a:r>
              <a:rPr lang="ru-RU" sz="2400" dirty="0" err="1"/>
              <a:t>Петрівни</a:t>
            </a:r>
            <a:r>
              <a:rPr lang="ru-RU" sz="2400" dirty="0"/>
              <a:t> в </a:t>
            </a:r>
            <a:r>
              <a:rPr lang="ru-RU" sz="2400" dirty="0" err="1"/>
              <a:t>Грузію</a:t>
            </a:r>
            <a:r>
              <a:rPr lang="ru-RU" sz="2400" dirty="0"/>
              <a:t> </a:t>
            </a:r>
            <a:r>
              <a:rPr lang="ru-RU" sz="2400" dirty="0" err="1"/>
              <a:t>приїхала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Померла</a:t>
            </a:r>
            <a:r>
              <a:rPr lang="ru-RU" dirty="0" smtClean="0"/>
              <a:t> 19 </a:t>
            </a:r>
            <a:r>
              <a:rPr lang="ru-RU" dirty="0" err="1" smtClean="0"/>
              <a:t>липня</a:t>
            </a:r>
            <a:r>
              <a:rPr lang="ru-RU" dirty="0" smtClean="0"/>
              <a:t> (1 </a:t>
            </a:r>
            <a:r>
              <a:rPr lang="ru-RU" dirty="0" err="1" smtClean="0"/>
              <a:t>серпня</a:t>
            </a:r>
            <a:r>
              <a:rPr lang="ru-RU" dirty="0" smtClean="0"/>
              <a:t>) 1913 року в </a:t>
            </a:r>
            <a:r>
              <a:rPr lang="ru-RU" dirty="0" err="1" smtClean="0"/>
              <a:t>Сурамі</a:t>
            </a:r>
            <a:r>
              <a:rPr lang="ru-RU" dirty="0" smtClean="0"/>
              <a:t> </a:t>
            </a:r>
            <a:r>
              <a:rPr lang="ru-RU" dirty="0" smtClean="0"/>
              <a:t>у</a:t>
            </a:r>
          </a:p>
          <a:p>
            <a:pPr>
              <a:buNone/>
            </a:pP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smtClean="0"/>
              <a:t>42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туберкульозу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Похована</a:t>
            </a:r>
            <a:r>
              <a:rPr lang="ru-RU" dirty="0" smtClean="0"/>
              <a:t> на </a:t>
            </a:r>
            <a:r>
              <a:rPr lang="ru-RU" dirty="0" smtClean="0"/>
              <a:t>Байковому </a:t>
            </a:r>
            <a:r>
              <a:rPr lang="ru-RU" dirty="0" err="1" smtClean="0"/>
              <a:t>кладовищі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Леся-Україн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132856"/>
            <a:ext cx="3459084" cy="4392488"/>
          </a:xfrm>
          <a:prstGeom prst="rect">
            <a:avLst/>
          </a:prstGeom>
        </p:spPr>
      </p:pic>
      <p:pic>
        <p:nvPicPr>
          <p:cNvPr id="6" name="Рисунок 5" descr="2057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708920"/>
            <a:ext cx="4032448" cy="302433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Фільм </a:t>
            </a:r>
            <a:br>
              <a:rPr lang="uk-UA" dirty="0" smtClean="0"/>
            </a:br>
            <a:r>
              <a:rPr lang="uk-UA" dirty="0" err="1" smtClean="0"/>
              <a:t>“Леся</a:t>
            </a:r>
            <a:r>
              <a:rPr lang="uk-UA" dirty="0" smtClean="0"/>
              <a:t> </a:t>
            </a:r>
            <a:r>
              <a:rPr lang="uk-UA" dirty="0" err="1" smtClean="0"/>
              <a:t>Українка”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6" name="Леся Українка.avi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91680" y="1700808"/>
            <a:ext cx="5760640" cy="4608512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>1.Дитинство української письменниці.</a:t>
            </a:r>
            <a: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+mj-lt"/>
                <a:cs typeface="Aparajita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324528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Лариса </a:t>
            </a:r>
            <a:r>
              <a:rPr lang="ru-RU" sz="2400" dirty="0" err="1"/>
              <a:t>Петрівна</a:t>
            </a:r>
            <a:r>
              <a:rPr lang="ru-RU" sz="2400" dirty="0"/>
              <a:t> </a:t>
            </a:r>
            <a:r>
              <a:rPr lang="ru-RU" sz="2400" dirty="0" err="1" smtClean="0"/>
              <a:t>Косачна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родилася</a:t>
            </a:r>
            <a:endParaRPr lang="ru-RU" sz="2400" dirty="0" smtClean="0"/>
          </a:p>
          <a:p>
            <a:pPr>
              <a:buNone/>
            </a:pPr>
            <a:r>
              <a:rPr lang="ru-RU" sz="2400" dirty="0"/>
              <a:t> </a:t>
            </a:r>
            <a:r>
              <a:rPr lang="ru-RU" sz="2400" dirty="0" smtClean="0"/>
              <a:t>25 лютого 1871</a:t>
            </a:r>
            <a:r>
              <a:rPr lang="ru-RU" sz="2400" dirty="0"/>
              <a:t> </a:t>
            </a:r>
            <a:r>
              <a:rPr lang="ru-RU" sz="2400" dirty="0" smtClean="0"/>
              <a:t>року</a:t>
            </a:r>
          </a:p>
          <a:p>
            <a:pPr>
              <a:buNone/>
            </a:pPr>
            <a:r>
              <a:rPr lang="ru-RU" sz="2400" dirty="0" smtClean="0"/>
              <a:t>в </a:t>
            </a:r>
            <a:r>
              <a:rPr lang="ru-RU" sz="2400" dirty="0" err="1" smtClean="0"/>
              <a:t>місті</a:t>
            </a:r>
            <a:r>
              <a:rPr lang="ru-RU" sz="2400" dirty="0"/>
              <a:t> </a:t>
            </a:r>
            <a:r>
              <a:rPr lang="ru-RU" sz="2400" dirty="0" err="1" smtClean="0"/>
              <a:t>Новограді-Волинському</a:t>
            </a:r>
            <a:r>
              <a:rPr lang="ru-RU" sz="2400" dirty="0" smtClean="0"/>
              <a:t>.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uk-UA" sz="2400" dirty="0" smtClean="0"/>
              <a:t>Навчалася у приватних вчителів. </a:t>
            </a:r>
          </a:p>
          <a:p>
            <a:pPr>
              <a:buNone/>
            </a:pPr>
            <a:r>
              <a:rPr lang="uk-UA" sz="2400" dirty="0" smtClean="0"/>
              <a:t>В чотири рочки навчилася читати.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/>
              <a:t>У 6 </a:t>
            </a:r>
            <a:r>
              <a:rPr lang="ru-RU" sz="2400" dirty="0" err="1"/>
              <a:t>років</a:t>
            </a:r>
            <a:r>
              <a:rPr lang="ru-RU" sz="2400" dirty="0"/>
              <a:t> Леся </a:t>
            </a:r>
            <a:r>
              <a:rPr lang="ru-RU" sz="2400" dirty="0" smtClean="0"/>
              <a:t>почала </a:t>
            </a:r>
            <a:r>
              <a:rPr lang="ru-RU" sz="2400" dirty="0" err="1" smtClean="0"/>
              <a:t>вчитися</a:t>
            </a:r>
            <a:r>
              <a:rPr lang="ru-RU" sz="2400" dirty="0"/>
              <a:t> </a:t>
            </a:r>
            <a:r>
              <a:rPr lang="uk-UA" sz="2400" dirty="0" smtClean="0"/>
              <a:t>вишивати.</a:t>
            </a:r>
          </a:p>
          <a:p>
            <a:pPr>
              <a:buNone/>
            </a:pPr>
            <a:r>
              <a:rPr lang="uk-UA" sz="2400" dirty="0" smtClean="0"/>
              <a:t>В 1878 році її батьки поїхали в Париж на</a:t>
            </a:r>
          </a:p>
          <a:p>
            <a:pPr>
              <a:buNone/>
            </a:pPr>
            <a:r>
              <a:rPr lang="uk-UA" sz="2400" dirty="0" smtClean="0"/>
              <a:t>всесвітню виставку. Доглядати маленьку</a:t>
            </a:r>
          </a:p>
          <a:p>
            <a:pPr>
              <a:buNone/>
            </a:pPr>
            <a:r>
              <a:rPr lang="uk-UA" sz="2400" dirty="0" smtClean="0"/>
              <a:t>Лесю і її брата приїхала тітка (татова </a:t>
            </a:r>
          </a:p>
          <a:p>
            <a:pPr>
              <a:buNone/>
            </a:pPr>
            <a:r>
              <a:rPr lang="uk-UA" sz="2400" dirty="0" smtClean="0"/>
              <a:t>сестра) – Олена Косач. 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Лариса_Косач._Фото_1878-1879_р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124744"/>
            <a:ext cx="2995863" cy="4812632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0"/>
            <a:ext cx="8579296" cy="6126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/>
              <a:t>У </a:t>
            </a:r>
            <a:r>
              <a:rPr lang="ru-RU" sz="2400" dirty="0" err="1"/>
              <a:t>березні</a:t>
            </a:r>
            <a:r>
              <a:rPr lang="ru-RU" sz="2400" dirty="0"/>
              <a:t> 1879 </a:t>
            </a:r>
            <a:r>
              <a:rPr lang="ru-RU" sz="2400" dirty="0" err="1"/>
              <a:t>Заарештовано</a:t>
            </a:r>
            <a:r>
              <a:rPr lang="ru-RU" sz="2400" dirty="0"/>
              <a:t> </a:t>
            </a:r>
            <a:r>
              <a:rPr lang="ru-RU" sz="2400" dirty="0" err="1"/>
              <a:t>Олену</a:t>
            </a:r>
            <a:r>
              <a:rPr lang="ru-RU" sz="2400" dirty="0"/>
              <a:t> </a:t>
            </a:r>
            <a:r>
              <a:rPr lang="ru-RU" sz="2400" dirty="0" err="1"/>
              <a:t>Антонівну</a:t>
            </a:r>
            <a:r>
              <a:rPr lang="ru-RU" sz="2400" dirty="0"/>
              <a:t> Косач, </a:t>
            </a:r>
            <a:r>
              <a:rPr lang="ru-RU" sz="2400" dirty="0" err="1"/>
              <a:t>тітку</a:t>
            </a:r>
            <a:r>
              <a:rPr lang="ru-RU" sz="2400" dirty="0"/>
              <a:t> </a:t>
            </a:r>
            <a:r>
              <a:rPr lang="ru-RU" sz="2400" dirty="0" err="1" smtClean="0"/>
              <a:t>Лесі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за </a:t>
            </a:r>
            <a:r>
              <a:rPr lang="ru-RU" sz="2400" dirty="0"/>
              <a:t>участь у замаху на шефа </a:t>
            </a:r>
            <a:r>
              <a:rPr lang="ru-RU" sz="2400" dirty="0" err="1"/>
              <a:t>жандармів</a:t>
            </a:r>
            <a:r>
              <a:rPr lang="ru-RU" sz="2400" dirty="0"/>
              <a:t> </a:t>
            </a:r>
            <a:r>
              <a:rPr lang="ru-RU" sz="2400" dirty="0" err="1"/>
              <a:t>Дрентельна</a:t>
            </a:r>
            <a:r>
              <a:rPr lang="ru-RU" sz="2400" dirty="0"/>
              <a:t>; </a:t>
            </a:r>
            <a:r>
              <a:rPr lang="ru-RU" sz="2400" dirty="0" err="1"/>
              <a:t>пізніше</a:t>
            </a:r>
            <a:r>
              <a:rPr lang="ru-RU" sz="2400" dirty="0"/>
              <a:t> </a:t>
            </a:r>
            <a:r>
              <a:rPr lang="ru-RU" sz="2400" dirty="0" err="1" smtClean="0"/>
              <a:t>її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вислано</a:t>
            </a:r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Олонецьку</a:t>
            </a:r>
            <a:r>
              <a:rPr lang="ru-RU" sz="2400" dirty="0"/>
              <a:t> </a:t>
            </a:r>
            <a:r>
              <a:rPr lang="ru-RU" sz="2400" dirty="0" err="1"/>
              <a:t>губернію</a:t>
            </a:r>
            <a:r>
              <a:rPr lang="ru-RU" sz="2400" dirty="0"/>
              <a:t>, а 1881 р. заслано до </a:t>
            </a:r>
            <a:r>
              <a:rPr lang="ru-RU" sz="2400" dirty="0" err="1" smtClean="0"/>
              <a:t>Сибіру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на </a:t>
            </a:r>
            <a:r>
              <a:rPr lang="ru-RU" sz="2400" dirty="0"/>
              <a:t>5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. </a:t>
            </a:r>
            <a:r>
              <a:rPr lang="ru-RU" sz="2400" dirty="0" err="1" smtClean="0"/>
              <a:t>Дізнавшись</a:t>
            </a:r>
            <a:r>
              <a:rPr lang="ru-RU" sz="2400" dirty="0" smtClean="0"/>
              <a:t> </a:t>
            </a:r>
            <a:r>
              <a:rPr lang="ru-RU" sz="2400" dirty="0"/>
              <a:t>про </a:t>
            </a:r>
            <a:r>
              <a:rPr lang="ru-RU" sz="2400" dirty="0" err="1"/>
              <a:t>це</a:t>
            </a:r>
            <a:r>
              <a:rPr lang="ru-RU" sz="2400" dirty="0"/>
              <a:t>, Леся в </a:t>
            </a:r>
            <a:r>
              <a:rPr lang="ru-RU" sz="2400" dirty="0" err="1"/>
              <a:t>кінці</a:t>
            </a:r>
            <a:r>
              <a:rPr lang="ru-RU" sz="2400" dirty="0"/>
              <a:t> 1879 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smtClean="0"/>
              <a:t>на</a:t>
            </a:r>
          </a:p>
          <a:p>
            <a:pPr>
              <a:buNone/>
            </a:pPr>
            <a:r>
              <a:rPr lang="ru-RU" sz="2400" dirty="0" smtClean="0"/>
              <a:t>початку</a:t>
            </a:r>
            <a:r>
              <a:rPr lang="ru-RU" sz="2400" dirty="0"/>
              <a:t> 1880 року написала свою першу </a:t>
            </a:r>
            <a:r>
              <a:rPr lang="ru-RU" sz="2400" dirty="0" err="1"/>
              <a:t>поезію</a:t>
            </a:r>
            <a:r>
              <a:rPr lang="ru-RU" sz="2400" dirty="0"/>
              <a:t> — «</a:t>
            </a:r>
            <a:r>
              <a:rPr lang="ru-RU" sz="2400" dirty="0" err="1"/>
              <a:t>Надія</a:t>
            </a:r>
            <a:r>
              <a:rPr lang="ru-RU" sz="2400" dirty="0" smtClean="0"/>
              <a:t>»</a:t>
            </a:r>
          </a:p>
          <a:p>
            <a:pPr>
              <a:buNone/>
            </a:pPr>
            <a:r>
              <a:rPr lang="uk-UA" sz="2800" dirty="0" smtClean="0">
                <a:latin typeface="+mj-lt"/>
              </a:rPr>
              <a:t>                                           </a:t>
            </a:r>
          </a:p>
          <a:p>
            <a:pPr>
              <a:buNone/>
            </a:pPr>
            <a:r>
              <a:rPr lang="ru-RU" sz="2800" b="1" dirty="0" smtClean="0"/>
              <a:t>                </a:t>
            </a:r>
            <a:r>
              <a:rPr lang="ru-RU" sz="2800" b="1" dirty="0" err="1" smtClean="0"/>
              <a:t>Надія</a:t>
            </a:r>
            <a:endParaRPr lang="ru-RU" sz="2800" b="1" dirty="0"/>
          </a:p>
          <a:p>
            <a:pPr>
              <a:buNone/>
            </a:pPr>
            <a:r>
              <a:rPr lang="ru-RU" sz="2800" dirty="0" err="1"/>
              <a:t>Ні</a:t>
            </a:r>
            <a:r>
              <a:rPr lang="ru-RU" sz="2800" dirty="0"/>
              <a:t> </a:t>
            </a:r>
            <a:r>
              <a:rPr lang="ru-RU" sz="2800" dirty="0" err="1"/>
              <a:t>долі</a:t>
            </a:r>
            <a:r>
              <a:rPr lang="ru-RU" sz="2800" dirty="0"/>
              <a:t>, </a:t>
            </a:r>
            <a:r>
              <a:rPr lang="ru-RU" sz="2800" dirty="0" err="1"/>
              <a:t>ні</a:t>
            </a:r>
            <a:r>
              <a:rPr lang="ru-RU" sz="2800" dirty="0"/>
              <a:t> </a:t>
            </a:r>
            <a:r>
              <a:rPr lang="ru-RU" sz="2800" dirty="0" err="1"/>
              <a:t>волі</a:t>
            </a:r>
            <a:r>
              <a:rPr lang="ru-RU" sz="2800" dirty="0"/>
              <a:t> у мене нема,</a:t>
            </a:r>
          </a:p>
          <a:p>
            <a:pPr>
              <a:buNone/>
            </a:pPr>
            <a:r>
              <a:rPr lang="ru-RU" sz="2800" dirty="0" err="1"/>
              <a:t>Зосталася</a:t>
            </a:r>
            <a:r>
              <a:rPr lang="ru-RU" sz="2800" dirty="0"/>
              <a:t> </a:t>
            </a:r>
            <a:r>
              <a:rPr lang="ru-RU" sz="2800" dirty="0" err="1"/>
              <a:t>тільки</a:t>
            </a:r>
            <a:r>
              <a:rPr lang="ru-RU" sz="2800" dirty="0"/>
              <a:t> </a:t>
            </a:r>
            <a:r>
              <a:rPr lang="ru-RU" sz="2800" dirty="0" err="1"/>
              <a:t>надія</a:t>
            </a:r>
            <a:r>
              <a:rPr lang="ru-RU" sz="2800" dirty="0"/>
              <a:t> одна:</a:t>
            </a:r>
          </a:p>
          <a:p>
            <a:pPr>
              <a:buNone/>
            </a:pPr>
            <a:r>
              <a:rPr lang="ru-RU" sz="2800" dirty="0" err="1"/>
              <a:t>Надія</a:t>
            </a:r>
            <a:r>
              <a:rPr lang="ru-RU" sz="2800" dirty="0"/>
              <a:t> </a:t>
            </a:r>
            <a:r>
              <a:rPr lang="ru-RU" sz="2800" dirty="0" err="1"/>
              <a:t>вернутись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раз на </a:t>
            </a:r>
            <a:r>
              <a:rPr lang="ru-RU" sz="2800" dirty="0" err="1"/>
              <a:t>Вкраїну</a:t>
            </a:r>
            <a:r>
              <a:rPr lang="ru-RU" sz="2800" dirty="0"/>
              <a:t>,</a:t>
            </a:r>
          </a:p>
          <a:p>
            <a:pPr>
              <a:buNone/>
            </a:pPr>
            <a:r>
              <a:rPr lang="ru-RU" sz="2800" dirty="0" err="1"/>
              <a:t>Поглянути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раз на </a:t>
            </a:r>
            <a:r>
              <a:rPr lang="ru-RU" sz="2800" dirty="0" err="1"/>
              <a:t>рідну</a:t>
            </a:r>
            <a:r>
              <a:rPr lang="ru-RU" sz="2800" dirty="0"/>
              <a:t> </a:t>
            </a:r>
            <a:r>
              <a:rPr lang="ru-RU" sz="2800" dirty="0" err="1"/>
              <a:t>країну</a:t>
            </a:r>
            <a:r>
              <a:rPr lang="ru-RU" sz="2800" dirty="0"/>
              <a:t>,</a:t>
            </a:r>
          </a:p>
          <a:p>
            <a:pPr>
              <a:buNone/>
            </a:pPr>
            <a:r>
              <a:rPr lang="ru-RU" sz="2800" dirty="0" err="1"/>
              <a:t>Поглянути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раз на </a:t>
            </a:r>
            <a:r>
              <a:rPr lang="ru-RU" sz="2800" dirty="0" err="1"/>
              <a:t>синій</a:t>
            </a:r>
            <a:r>
              <a:rPr lang="ru-RU" sz="2800" dirty="0"/>
              <a:t> </a:t>
            </a:r>
            <a:r>
              <a:rPr lang="ru-RU" sz="2800" dirty="0" err="1"/>
              <a:t>Дніпро</a:t>
            </a:r>
            <a:r>
              <a:rPr lang="ru-RU" sz="2800" dirty="0"/>
              <a:t>, –</a:t>
            </a:r>
          </a:p>
          <a:p>
            <a:pPr>
              <a:buNone/>
            </a:pPr>
            <a:r>
              <a:rPr lang="ru-RU" sz="2800" dirty="0"/>
              <a:t>Там </a:t>
            </a:r>
            <a:r>
              <a:rPr lang="ru-RU" sz="2800" dirty="0" err="1"/>
              <a:t>жити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вмерти</a:t>
            </a:r>
            <a:r>
              <a:rPr lang="ru-RU" sz="2800" dirty="0"/>
              <a:t>, </a:t>
            </a:r>
            <a:r>
              <a:rPr lang="ru-RU" sz="2800" dirty="0" err="1"/>
              <a:t>мені</a:t>
            </a:r>
            <a:r>
              <a:rPr lang="ru-RU" sz="2800" dirty="0"/>
              <a:t> все одно;</a:t>
            </a:r>
          </a:p>
          <a:p>
            <a:pPr>
              <a:buNone/>
            </a:pPr>
            <a:r>
              <a:rPr lang="ru-RU" sz="2800" dirty="0" err="1"/>
              <a:t>Поглянути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раз на степ, могилки,</a:t>
            </a:r>
          </a:p>
          <a:p>
            <a:pPr>
              <a:buNone/>
            </a:pPr>
            <a:r>
              <a:rPr lang="ru-RU" sz="2800" dirty="0" err="1"/>
              <a:t>Востаннє</a:t>
            </a:r>
            <a:r>
              <a:rPr lang="ru-RU" sz="2800" dirty="0"/>
              <a:t> </a:t>
            </a:r>
            <a:r>
              <a:rPr lang="ru-RU" sz="2800" dirty="0" err="1"/>
              <a:t>згадати</a:t>
            </a:r>
            <a:r>
              <a:rPr lang="ru-RU" sz="2800" dirty="0"/>
              <a:t> </a:t>
            </a:r>
            <a:r>
              <a:rPr lang="ru-RU" sz="2800" dirty="0" err="1"/>
              <a:t>палкії</a:t>
            </a:r>
            <a:r>
              <a:rPr lang="ru-RU" sz="2800" dirty="0"/>
              <a:t> гадки…</a:t>
            </a:r>
          </a:p>
          <a:p>
            <a:pPr>
              <a:buNone/>
            </a:pPr>
            <a:r>
              <a:rPr lang="ru-RU" sz="2800" dirty="0" err="1"/>
              <a:t>Ні</a:t>
            </a:r>
            <a:r>
              <a:rPr lang="ru-RU" sz="2800" dirty="0"/>
              <a:t> </a:t>
            </a:r>
            <a:r>
              <a:rPr lang="ru-RU" sz="2800" dirty="0" err="1"/>
              <a:t>долі</a:t>
            </a:r>
            <a:r>
              <a:rPr lang="ru-RU" sz="2800" dirty="0"/>
              <a:t>, </a:t>
            </a:r>
            <a:r>
              <a:rPr lang="ru-RU" sz="2800" dirty="0" err="1"/>
              <a:t>ні</a:t>
            </a:r>
            <a:r>
              <a:rPr lang="ru-RU" sz="2800" dirty="0"/>
              <a:t> </a:t>
            </a:r>
            <a:r>
              <a:rPr lang="ru-RU" sz="2800" dirty="0" err="1"/>
              <a:t>волі</a:t>
            </a:r>
            <a:r>
              <a:rPr lang="ru-RU" sz="2800" dirty="0"/>
              <a:t> у мене нема,</a:t>
            </a:r>
          </a:p>
          <a:p>
            <a:pPr>
              <a:buNone/>
            </a:pPr>
            <a:r>
              <a:rPr lang="ru-RU" sz="2800" dirty="0" err="1" smtClean="0"/>
              <a:t>Зосталася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надія</a:t>
            </a:r>
            <a:r>
              <a:rPr lang="ru-RU" sz="2800" dirty="0" smtClean="0"/>
              <a:t> одна.                             </a:t>
            </a:r>
          </a:p>
          <a:p>
            <a:pPr>
              <a:buNone/>
            </a:pPr>
            <a:endParaRPr lang="ru-RU" sz="2800" dirty="0">
              <a:latin typeface="+mj-lt"/>
            </a:endParaRPr>
          </a:p>
        </p:txBody>
      </p:sp>
      <p:pic>
        <p:nvPicPr>
          <p:cNvPr id="4" name="Рисунок 3" descr="13-6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3240360" cy="4579709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99392"/>
            <a:ext cx="8229600" cy="3740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Літом</a:t>
            </a:r>
            <a:r>
              <a:rPr lang="ru-RU" sz="2400" dirty="0"/>
              <a:t> 1880 р. </a:t>
            </a:r>
            <a:r>
              <a:rPr lang="ru-RU" sz="2400" dirty="0" err="1"/>
              <a:t>Олександра</a:t>
            </a:r>
            <a:r>
              <a:rPr lang="ru-RU" sz="2400" dirty="0"/>
              <a:t> </a:t>
            </a:r>
            <a:r>
              <a:rPr lang="ru-RU" sz="2400" dirty="0" err="1"/>
              <a:t>Антонівна</a:t>
            </a:r>
            <a:r>
              <a:rPr lang="ru-RU" sz="2400" dirty="0"/>
              <a:t> </a:t>
            </a:r>
            <a:r>
              <a:rPr lang="ru-RU" sz="2400" dirty="0" err="1" smtClean="0"/>
              <a:t>Косач-Шимановська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err="1" smtClean="0"/>
              <a:t>тітка</a:t>
            </a:r>
            <a:r>
              <a:rPr lang="ru-RU" sz="2400" dirty="0" smtClean="0"/>
              <a:t> </a:t>
            </a:r>
            <a:r>
              <a:rPr lang="ru-RU" sz="2400" dirty="0" err="1"/>
              <a:t>Лесі</a:t>
            </a:r>
            <a:r>
              <a:rPr lang="ru-RU" sz="2400" dirty="0"/>
              <a:t>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</a:t>
            </a:r>
            <a:r>
              <a:rPr lang="ru-RU" sz="2400" dirty="0" err="1"/>
              <a:t>синами</a:t>
            </a:r>
            <a:r>
              <a:rPr lang="ru-RU" sz="2400" dirty="0"/>
              <a:t> </a:t>
            </a:r>
            <a:r>
              <a:rPr lang="ru-RU" sz="2400" dirty="0" err="1"/>
              <a:t>переїздить</a:t>
            </a:r>
            <a:r>
              <a:rPr lang="ru-RU" sz="2400" dirty="0"/>
              <a:t> до </a:t>
            </a:r>
            <a:r>
              <a:rPr lang="ru-RU" sz="2400" dirty="0" err="1"/>
              <a:t>Луцька</a:t>
            </a:r>
            <a:r>
              <a:rPr lang="ru-RU" sz="2400" dirty="0"/>
              <a:t>, </a:t>
            </a:r>
            <a:r>
              <a:rPr lang="ru-RU" sz="2400" dirty="0" err="1"/>
              <a:t>мешкає</a:t>
            </a:r>
            <a:r>
              <a:rPr lang="ru-RU" sz="2400" dirty="0"/>
              <a:t> </a:t>
            </a:r>
            <a:r>
              <a:rPr lang="ru-RU" sz="2400" dirty="0" smtClean="0"/>
              <a:t>в</a:t>
            </a:r>
          </a:p>
          <a:p>
            <a:pPr>
              <a:buNone/>
            </a:pPr>
            <a:r>
              <a:rPr lang="ru-RU" sz="2400" dirty="0" err="1" smtClean="0"/>
              <a:t>родині</a:t>
            </a:r>
            <a:r>
              <a:rPr lang="ru-RU" sz="2400" dirty="0" smtClean="0"/>
              <a:t> </a:t>
            </a:r>
            <a:r>
              <a:rPr lang="ru-RU" sz="2400" dirty="0" err="1"/>
              <a:t>Косачів</a:t>
            </a:r>
            <a:r>
              <a:rPr lang="ru-RU" sz="2400" dirty="0"/>
              <a:t>. Причиною </a:t>
            </a:r>
            <a:r>
              <a:rPr lang="ru-RU" sz="2400" dirty="0" err="1"/>
              <a:t>переїзду</a:t>
            </a:r>
            <a:r>
              <a:rPr lang="ru-RU" sz="2400" dirty="0"/>
              <a:t> став </a:t>
            </a:r>
            <a:r>
              <a:rPr lang="ru-RU" sz="2400" dirty="0" err="1"/>
              <a:t>арешт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заслання</a:t>
            </a:r>
            <a:r>
              <a:rPr lang="ru-RU" sz="2400" dirty="0"/>
              <a:t> </a:t>
            </a:r>
            <a:r>
              <a:rPr lang="ru-RU" sz="2400" dirty="0" smtClean="0"/>
              <a:t>до</a:t>
            </a:r>
          </a:p>
          <a:p>
            <a:pPr>
              <a:buNone/>
            </a:pPr>
            <a:r>
              <a:rPr lang="ru-RU" sz="2400" dirty="0" err="1" smtClean="0"/>
              <a:t>Сибіру</a:t>
            </a:r>
            <a:r>
              <a:rPr lang="ru-RU" sz="2400" dirty="0" smtClean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чоловіка</a:t>
            </a:r>
            <a:r>
              <a:rPr lang="ru-RU" sz="2400" dirty="0"/>
              <a:t> Бориса </a:t>
            </a:r>
            <a:r>
              <a:rPr lang="ru-RU" sz="2400" dirty="0" err="1"/>
              <a:t>Шимановського</a:t>
            </a:r>
            <a:r>
              <a:rPr lang="ru-RU" sz="2400" dirty="0"/>
              <a:t>. «</a:t>
            </a:r>
            <a:r>
              <a:rPr lang="ru-RU" sz="2400" dirty="0" err="1"/>
              <a:t>Тітка</a:t>
            </a:r>
            <a:r>
              <a:rPr lang="ru-RU" sz="2400" dirty="0"/>
              <a:t> Саша» </a:t>
            </a:r>
            <a:r>
              <a:rPr lang="ru-RU" sz="2400" dirty="0" smtClean="0"/>
              <a:t>—</a:t>
            </a:r>
          </a:p>
          <a:p>
            <a:pPr>
              <a:buNone/>
            </a:pPr>
            <a:r>
              <a:rPr lang="ru-RU" sz="2400" dirty="0" smtClean="0"/>
              <a:t>перша </a:t>
            </a:r>
            <a:r>
              <a:rPr lang="ru-RU" sz="2400" dirty="0"/>
              <a:t>Лесина </a:t>
            </a:r>
            <a:r>
              <a:rPr lang="ru-RU" sz="2400" dirty="0" err="1"/>
              <a:t>вчителька</a:t>
            </a:r>
            <a:r>
              <a:rPr lang="ru-RU" sz="2400" dirty="0"/>
              <a:t> </a:t>
            </a:r>
            <a:r>
              <a:rPr lang="ru-RU" sz="2400" dirty="0" err="1"/>
              <a:t>музики</a:t>
            </a:r>
            <a:r>
              <a:rPr lang="ru-RU" sz="2400" dirty="0"/>
              <a:t>. До </a:t>
            </a:r>
            <a:r>
              <a:rPr lang="ru-RU" sz="2400" dirty="0" err="1"/>
              <a:t>неї</a:t>
            </a:r>
            <a:r>
              <a:rPr lang="ru-RU" sz="2400" dirty="0"/>
              <a:t> Леся </a:t>
            </a:r>
            <a:r>
              <a:rPr lang="ru-RU" sz="2400" dirty="0" err="1"/>
              <a:t>зберігала</a:t>
            </a:r>
            <a:r>
              <a:rPr lang="ru-RU" sz="2400" dirty="0"/>
              <a:t> </a:t>
            </a:r>
            <a:r>
              <a:rPr lang="ru-RU" sz="2400" dirty="0" smtClean="0"/>
              <a:t>все</a:t>
            </a:r>
          </a:p>
          <a:p>
            <a:pPr>
              <a:buNone/>
            </a:pP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/>
              <a:t>почуття</a:t>
            </a:r>
            <a:r>
              <a:rPr lang="ru-RU" sz="2400" dirty="0"/>
              <a:t> 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вдячності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/>
              <a:t>6 (18) </a:t>
            </a:r>
            <a:r>
              <a:rPr lang="ru-RU" sz="2400" dirty="0" err="1"/>
              <a:t>січня</a:t>
            </a:r>
            <a:r>
              <a:rPr lang="ru-RU" sz="2400" dirty="0"/>
              <a:t> Леся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 smtClean="0"/>
              <a:t>застудилася</a:t>
            </a:r>
            <a:r>
              <a:rPr lang="ru-RU" sz="2400" dirty="0" smtClean="0"/>
              <a:t> (початок </a:t>
            </a:r>
            <a:r>
              <a:rPr lang="ru-RU" sz="2400" dirty="0" err="1"/>
              <a:t>тяжкої</a:t>
            </a:r>
            <a:r>
              <a:rPr lang="ru-RU" sz="2400" dirty="0"/>
              <a:t>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).</a:t>
            </a:r>
            <a:endParaRPr lang="ru-RU" sz="2400" dirty="0"/>
          </a:p>
          <a:p>
            <a:pPr>
              <a:buNone/>
            </a:pPr>
            <a:r>
              <a:rPr lang="ru-RU" sz="2400" dirty="0" err="1"/>
              <a:t>Цього</a:t>
            </a:r>
            <a:r>
              <a:rPr lang="ru-RU" sz="2400" dirty="0"/>
              <a:t> ж року О. П. Косач повезла </a:t>
            </a:r>
            <a:r>
              <a:rPr lang="ru-RU" sz="2400" dirty="0" err="1"/>
              <a:t>Михайла</a:t>
            </a:r>
            <a:r>
              <a:rPr lang="ru-RU" sz="2400" dirty="0"/>
              <a:t>, Лесю, Ольгу </a:t>
            </a:r>
            <a:r>
              <a:rPr lang="ru-RU" sz="2400" dirty="0" smtClean="0"/>
              <a:t>до</a:t>
            </a:r>
          </a:p>
          <a:p>
            <a:pPr>
              <a:buNone/>
            </a:pPr>
            <a:r>
              <a:rPr lang="ru-RU" sz="2400" dirty="0" err="1" smtClean="0"/>
              <a:t>Києва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ru-RU" sz="2400" dirty="0" err="1"/>
              <a:t>навчання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керівництвом</a:t>
            </a:r>
            <a:r>
              <a:rPr lang="ru-RU" sz="2400" dirty="0"/>
              <a:t> </a:t>
            </a:r>
            <a:r>
              <a:rPr lang="ru-RU" sz="2400" dirty="0" err="1"/>
              <a:t>приватних</a:t>
            </a:r>
            <a:r>
              <a:rPr lang="ru-RU" sz="2400" dirty="0"/>
              <a:t> </a:t>
            </a:r>
            <a:r>
              <a:rPr lang="ru-RU" sz="2400" dirty="0" err="1" smtClean="0"/>
              <a:t>вчителів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Михайло </a:t>
            </a:r>
            <a:r>
              <a:rPr lang="ru-RU" sz="2400" dirty="0" err="1"/>
              <a:t>й</a:t>
            </a:r>
            <a:r>
              <a:rPr lang="ru-RU" sz="2400" dirty="0"/>
              <a:t> Леся почали </a:t>
            </a:r>
            <a:r>
              <a:rPr lang="ru-RU" sz="2400" dirty="0" err="1"/>
              <a:t>вчитись</a:t>
            </a:r>
            <a:r>
              <a:rPr lang="ru-RU" sz="2400" dirty="0"/>
              <a:t> за </a:t>
            </a:r>
            <a:r>
              <a:rPr lang="ru-RU" sz="2400" dirty="0" err="1"/>
              <a:t>програмою</a:t>
            </a:r>
            <a:r>
              <a:rPr lang="ru-RU" sz="2400" dirty="0"/>
              <a:t> </a:t>
            </a:r>
            <a:r>
              <a:rPr lang="ru-RU" sz="2400" dirty="0" err="1" smtClean="0"/>
              <a:t>чоловічої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гімназії</a:t>
            </a:r>
            <a:r>
              <a:rPr lang="ru-RU" sz="2400" dirty="0"/>
              <a:t>, там Леся </a:t>
            </a:r>
            <a:r>
              <a:rPr lang="ru-RU" sz="2400" dirty="0" err="1"/>
              <a:t>бере</a:t>
            </a:r>
            <a:r>
              <a:rPr lang="ru-RU" sz="2400" dirty="0"/>
              <a:t> уроки </a:t>
            </a:r>
            <a:r>
              <a:rPr lang="ru-RU" sz="2400" dirty="0" err="1"/>
              <a:t>гри</a:t>
            </a:r>
            <a:r>
              <a:rPr lang="ru-RU" sz="2400" dirty="0"/>
              <a:t> на </a:t>
            </a:r>
            <a:r>
              <a:rPr lang="ru-RU" sz="2400" dirty="0" err="1" smtClean="0"/>
              <a:t>фортепіано</a:t>
            </a:r>
            <a:r>
              <a:rPr lang="ru-RU" sz="2400" dirty="0" smtClean="0"/>
              <a:t> у Ольги</a:t>
            </a:r>
          </a:p>
          <a:p>
            <a:pPr>
              <a:buNone/>
            </a:pPr>
            <a:r>
              <a:rPr lang="ru-RU" sz="2400" dirty="0" err="1" smtClean="0"/>
              <a:t>Олександрівни</a:t>
            </a:r>
            <a:r>
              <a:rPr lang="ru-RU" sz="2400" dirty="0" smtClean="0"/>
              <a:t> </a:t>
            </a:r>
            <a:r>
              <a:rPr lang="ru-RU" sz="2400" dirty="0" err="1"/>
              <a:t>О'Коннор</a:t>
            </a:r>
            <a:r>
              <a:rPr lang="ru-RU" sz="2400" dirty="0"/>
              <a:t>.</a:t>
            </a:r>
          </a:p>
          <a:p>
            <a:pPr>
              <a:buNone/>
            </a:pPr>
            <a:r>
              <a:rPr lang="ru-RU" sz="2400" dirty="0"/>
              <a:t>На початку </a:t>
            </a:r>
            <a:r>
              <a:rPr lang="ru-RU" sz="2400" dirty="0" err="1"/>
              <a:t>травня</a:t>
            </a:r>
            <a:r>
              <a:rPr lang="ru-RU" sz="2400" dirty="0"/>
              <a:t> </a:t>
            </a:r>
            <a:r>
              <a:rPr lang="ru-RU" sz="2400" dirty="0" smtClean="0"/>
              <a:t>1882 року </a:t>
            </a:r>
            <a:r>
              <a:rPr lang="ru-RU" sz="2400" dirty="0" err="1"/>
              <a:t>Косачі</a:t>
            </a:r>
            <a:r>
              <a:rPr lang="ru-RU" sz="2400" dirty="0"/>
              <a:t> </a:t>
            </a:r>
            <a:r>
              <a:rPr lang="ru-RU" sz="2400" dirty="0" err="1"/>
              <a:t>переїздять</a:t>
            </a:r>
            <a:r>
              <a:rPr lang="ru-RU" sz="2400" dirty="0"/>
              <a:t> в село </a:t>
            </a:r>
            <a:r>
              <a:rPr lang="ru-RU" sz="2400" dirty="0" err="1" smtClean="0"/>
              <a:t>Колодяжне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/>
              <a:t>віднині</a:t>
            </a:r>
            <a:r>
              <a:rPr lang="ru-RU" sz="2400" dirty="0"/>
              <a:t> стало </a:t>
            </a:r>
            <a:r>
              <a:rPr lang="ru-RU" sz="2400" dirty="0" err="1"/>
              <a:t>їхнім</a:t>
            </a:r>
            <a:r>
              <a:rPr lang="ru-RU" sz="2400" dirty="0"/>
              <a:t> </a:t>
            </a:r>
            <a:r>
              <a:rPr lang="ru-RU" sz="2400" dirty="0" err="1"/>
              <a:t>постійним</a:t>
            </a:r>
            <a:r>
              <a:rPr lang="ru-RU" sz="2400" dirty="0"/>
              <a:t> </a:t>
            </a:r>
            <a:r>
              <a:rPr lang="ru-RU" sz="2400" dirty="0" err="1"/>
              <a:t>місцем</a:t>
            </a:r>
            <a:r>
              <a:rPr lang="ru-RU" sz="2400" dirty="0"/>
              <a:t> </a:t>
            </a:r>
            <a:r>
              <a:rPr lang="ru-RU" sz="2400" dirty="0" err="1"/>
              <a:t>проживання</a:t>
            </a:r>
            <a:r>
              <a:rPr lang="ru-RU" sz="2400" dirty="0"/>
              <a:t>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2.Юність Лесі </a:t>
            </a: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Українки.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093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Починаючи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1884 </a:t>
            </a:r>
            <a:r>
              <a:rPr lang="ru-RU" sz="2400" dirty="0" smtClean="0"/>
              <a:t>року Леся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активно </a:t>
            </a:r>
            <a:r>
              <a:rPr lang="ru-RU" sz="2400" dirty="0" err="1" smtClean="0"/>
              <a:t>пише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вірші</a:t>
            </a:r>
            <a:r>
              <a:rPr lang="ru-RU" sz="2400" dirty="0" smtClean="0"/>
              <a:t> </a:t>
            </a:r>
            <a:r>
              <a:rPr lang="ru-RU" sz="2400" dirty="0" smtClean="0"/>
              <a:t>(«</a:t>
            </a:r>
            <a:r>
              <a:rPr lang="ru-RU" sz="2400" dirty="0" err="1" smtClean="0"/>
              <a:t>Конвалія</a:t>
            </a:r>
            <a:r>
              <a:rPr lang="ru-RU" sz="2400" dirty="0" smtClean="0"/>
              <a:t>»,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«Сафо», «</a:t>
            </a:r>
            <a:r>
              <a:rPr lang="ru-RU" sz="2400" dirty="0" err="1" smtClean="0"/>
              <a:t>Літо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краснеє</a:t>
            </a:r>
            <a:r>
              <a:rPr lang="ru-RU" sz="2400" dirty="0" smtClean="0"/>
              <a:t> </a:t>
            </a:r>
            <a:r>
              <a:rPr lang="ru-RU" sz="2400" dirty="0" smtClean="0"/>
              <a:t>минуло»</a:t>
            </a:r>
          </a:p>
          <a:p>
            <a:pPr>
              <a:buNone/>
            </a:pP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публікує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у </a:t>
            </a:r>
            <a:r>
              <a:rPr lang="ru-RU" sz="2400" dirty="0" err="1" smtClean="0"/>
              <a:t>часописі</a:t>
            </a:r>
            <a:r>
              <a:rPr lang="ru-RU" sz="2400" dirty="0" smtClean="0"/>
              <a:t> «Зоря» 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цьогороку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псевдонім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«</a:t>
            </a:r>
            <a:r>
              <a:rPr lang="ru-RU" sz="2400" dirty="0" err="1" smtClean="0"/>
              <a:t>ЛесяУкраїнка</a:t>
            </a:r>
            <a:r>
              <a:rPr lang="ru-RU" sz="2400" dirty="0" smtClean="0"/>
              <a:t>».</a:t>
            </a:r>
          </a:p>
          <a:p>
            <a:pPr>
              <a:buNone/>
            </a:pPr>
            <a:r>
              <a:rPr lang="ru-RU" sz="2400" dirty="0" err="1" smtClean="0"/>
              <a:t>Деякий</a:t>
            </a:r>
            <a:r>
              <a:rPr lang="ru-RU" sz="2400" dirty="0" smtClean="0"/>
              <a:t> час Лариса </a:t>
            </a:r>
            <a:r>
              <a:rPr lang="ru-RU" sz="2400" dirty="0" err="1" smtClean="0"/>
              <a:t>навчалася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школі</a:t>
            </a:r>
            <a:r>
              <a:rPr lang="ru-RU" sz="2400" dirty="0" smtClean="0"/>
              <a:t> 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Олександра</a:t>
            </a:r>
            <a:r>
              <a:rPr lang="ru-RU" sz="2400" dirty="0" smtClean="0"/>
              <a:t> </a:t>
            </a:r>
            <a:r>
              <a:rPr lang="ru-RU" sz="2400" dirty="0" smtClean="0"/>
              <a:t>Мурашка в </a:t>
            </a:r>
            <a:r>
              <a:rPr lang="ru-RU" sz="2400" dirty="0" err="1" smtClean="0"/>
              <a:t>Києві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Пізніше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їй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довелося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здобувати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освіту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 </a:t>
            </a:r>
            <a:r>
              <a:rPr lang="ru-RU" sz="2400" dirty="0" err="1" smtClean="0"/>
              <a:t>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допомагала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vol03-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836712"/>
            <a:ext cx="3563888" cy="520275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220072" cy="630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Вона знала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європейських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мов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err="1" smtClean="0"/>
              <a:t>включаючи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 слов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ян</a:t>
            </a:r>
            <a:r>
              <a:rPr lang="uk-UA" sz="2400" dirty="0" err="1" smtClean="0"/>
              <a:t>ські</a:t>
            </a:r>
            <a:r>
              <a:rPr lang="uk-UA" sz="2400" dirty="0" smtClean="0"/>
              <a:t>,</a:t>
            </a:r>
            <a:r>
              <a:rPr lang="ru-RU" sz="2400" dirty="0" smtClean="0"/>
              <a:t>а</a:t>
            </a:r>
          </a:p>
          <a:p>
            <a:pPr>
              <a:buNone/>
            </a:pPr>
            <a:r>
              <a:rPr lang="ru-RU" sz="2400" dirty="0" err="1" smtClean="0"/>
              <a:t>також</a:t>
            </a:r>
            <a:r>
              <a:rPr lang="ru-RU" sz="2400" dirty="0" smtClean="0"/>
              <a:t> </a:t>
            </a:r>
            <a:r>
              <a:rPr lang="ru-RU" sz="2400" dirty="0" err="1" smtClean="0"/>
              <a:t>давньогрецьку</a:t>
            </a:r>
            <a:r>
              <a:rPr lang="ru-RU" sz="2400" dirty="0" smtClean="0"/>
              <a:t>, </a:t>
            </a:r>
            <a:r>
              <a:rPr lang="ru-RU" sz="2400" dirty="0" err="1" smtClean="0"/>
              <a:t>латинську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свідчило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рівень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інтелектуальний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Олена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Петрівна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виховувала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як</a:t>
            </a:r>
          </a:p>
          <a:p>
            <a:pPr>
              <a:buNone/>
            </a:pPr>
            <a:r>
              <a:rPr lang="ru-RU" sz="2400" dirty="0" err="1" smtClean="0"/>
              <a:t>сильну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людину,яка</a:t>
            </a:r>
            <a:r>
              <a:rPr lang="ru-RU" sz="2400" dirty="0" smtClean="0"/>
              <a:t> не мала права </a:t>
            </a:r>
          </a:p>
          <a:p>
            <a:pPr>
              <a:buNone/>
            </a:pPr>
            <a:r>
              <a:rPr lang="ru-RU" sz="2400" dirty="0" smtClean="0"/>
              <a:t>до </a:t>
            </a:r>
            <a:r>
              <a:rPr lang="ru-RU" sz="2400" dirty="0" err="1" smtClean="0"/>
              <a:t>надмірного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почуттів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Українка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перекладала</a:t>
            </a:r>
            <a:r>
              <a:rPr lang="ru-RU" sz="2400" dirty="0" smtClean="0"/>
              <a:t> (</a:t>
            </a:r>
            <a:r>
              <a:rPr lang="ru-RU" sz="2400" dirty="0" smtClean="0"/>
              <a:t>М.</a:t>
            </a:r>
          </a:p>
          <a:p>
            <a:pPr>
              <a:buNone/>
            </a:pPr>
            <a:r>
              <a:rPr lang="ru-RU" sz="2400" dirty="0" smtClean="0"/>
              <a:t>Гоголя</a:t>
            </a:r>
            <a:r>
              <a:rPr lang="ru-RU" sz="2400" dirty="0" smtClean="0"/>
              <a:t>, А. </a:t>
            </a:r>
            <a:r>
              <a:rPr lang="ru-RU" sz="2400" dirty="0" err="1" smtClean="0"/>
              <a:t>Міцкевича</a:t>
            </a:r>
            <a:r>
              <a:rPr lang="ru-RU" sz="2400" dirty="0" smtClean="0"/>
              <a:t>, Г. </a:t>
            </a:r>
            <a:r>
              <a:rPr lang="ru-RU" sz="2400" dirty="0" err="1" smtClean="0"/>
              <a:t>Гайне</a:t>
            </a:r>
            <a:r>
              <a:rPr lang="ru-RU" sz="2400" dirty="0" smtClean="0"/>
              <a:t>, </a:t>
            </a:r>
            <a:r>
              <a:rPr lang="ru-RU" sz="2400" dirty="0" smtClean="0"/>
              <a:t>В.</a:t>
            </a:r>
          </a:p>
          <a:p>
            <a:pPr>
              <a:buNone/>
            </a:pPr>
            <a:r>
              <a:rPr lang="ru-RU" sz="2400" dirty="0" err="1" smtClean="0"/>
              <a:t>Гюґо</a:t>
            </a:r>
            <a:r>
              <a:rPr lang="ru-RU" sz="2400" dirty="0" smtClean="0"/>
              <a:t>, </a:t>
            </a:r>
            <a:r>
              <a:rPr lang="ru-RU" sz="2400" dirty="0" smtClean="0"/>
              <a:t>Гомера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ін</a:t>
            </a:r>
            <a:r>
              <a:rPr lang="ru-RU" sz="2400" dirty="0" smtClean="0"/>
              <a:t>.).</a:t>
            </a:r>
            <a:endParaRPr lang="ru-RU" sz="2400" dirty="0"/>
          </a:p>
        </p:txBody>
      </p:sp>
      <p:pic>
        <p:nvPicPr>
          <p:cNvPr id="6" name="Рисунок 5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32656"/>
            <a:ext cx="3816424" cy="6304732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/>
            </a:r>
            <a:br>
              <a:rPr lang="uk-UA" dirty="0" smtClean="0">
                <a:solidFill>
                  <a:schemeClr val="tx1"/>
                </a:solidFill>
                <a:cs typeface="Aparajita" pitchFamily="34" charset="0"/>
              </a:rPr>
            </a:b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/>
            </a:r>
            <a:br>
              <a:rPr lang="uk-UA" dirty="0" smtClean="0">
                <a:solidFill>
                  <a:schemeClr val="tx1"/>
                </a:solidFill>
                <a:cs typeface="Aparajita" pitchFamily="34" charset="0"/>
              </a:rPr>
            </a:b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3</a:t>
            </a: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. Творчість</a:t>
            </a: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>.</a:t>
            </a:r>
            <a:br>
              <a:rPr lang="uk-UA" dirty="0" smtClean="0">
                <a:solidFill>
                  <a:schemeClr val="tx1"/>
                </a:solidFill>
                <a:cs typeface="Aparajita" pitchFamily="34" charset="0"/>
              </a:rPr>
            </a:br>
            <a:r>
              <a:rPr lang="ru-RU" sz="3600" dirty="0" err="1" smtClean="0"/>
              <a:t>Поетична</a:t>
            </a:r>
            <a:r>
              <a:rPr lang="ru-RU" sz="3600" dirty="0" smtClean="0"/>
              <a:t> </a:t>
            </a:r>
            <a:r>
              <a:rPr lang="ru-RU" sz="3600" dirty="0" err="1" smtClean="0"/>
              <a:t>творчість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>
                <a:solidFill>
                  <a:schemeClr val="tx1"/>
                </a:solidFill>
                <a:cs typeface="Aparajita" pitchFamily="34" charset="0"/>
              </a:rPr>
              <a:t/>
            </a:r>
            <a:br>
              <a:rPr lang="uk-UA" dirty="0" smtClean="0">
                <a:solidFill>
                  <a:schemeClr val="tx1"/>
                </a:solidFill>
                <a:cs typeface="Aparajita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3367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2400" dirty="0" smtClean="0"/>
              <a:t>   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Писати власні поезії Леся почала в 9 років.</a:t>
            </a:r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надруковані</a:t>
            </a:r>
            <a:r>
              <a:rPr lang="ru-RU" sz="2400" dirty="0" smtClean="0"/>
              <a:t> — </a:t>
            </a:r>
            <a:r>
              <a:rPr lang="ru-RU" sz="2400" dirty="0" err="1" smtClean="0"/>
              <a:t>вірші</a:t>
            </a:r>
            <a:r>
              <a:rPr lang="ru-RU" sz="2400" dirty="0" smtClean="0"/>
              <a:t> «</a:t>
            </a:r>
            <a:r>
              <a:rPr lang="ru-RU" sz="2400" dirty="0" err="1" smtClean="0"/>
              <a:t>Конвалія</a:t>
            </a:r>
            <a:r>
              <a:rPr lang="ru-RU" sz="2400" dirty="0" smtClean="0"/>
              <a:t>» </a:t>
            </a:r>
            <a:r>
              <a:rPr lang="ru-RU" sz="2400" dirty="0" err="1" smtClean="0"/>
              <a:t>і</a:t>
            </a:r>
            <a:r>
              <a:rPr lang="ru-RU" sz="2400" dirty="0" smtClean="0"/>
              <a:t> «Сафо» — </a:t>
            </a:r>
            <a:r>
              <a:rPr lang="ru-RU" sz="2400" dirty="0" err="1" smtClean="0"/>
              <a:t>який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присвятила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своїй</a:t>
            </a:r>
            <a:r>
              <a:rPr lang="ru-RU" sz="2400" dirty="0" smtClean="0"/>
              <a:t> </a:t>
            </a:r>
            <a:r>
              <a:rPr lang="ru-RU" sz="2400" dirty="0" err="1" smtClean="0"/>
              <a:t>тітці</a:t>
            </a:r>
            <a:r>
              <a:rPr lang="ru-RU" sz="2400" dirty="0" smtClean="0"/>
              <a:t> </a:t>
            </a:r>
            <a:r>
              <a:rPr lang="ru-RU" sz="2400" dirty="0" err="1" smtClean="0"/>
              <a:t>Олександрі</a:t>
            </a:r>
            <a:r>
              <a:rPr lang="ru-RU" sz="2400" dirty="0" smtClean="0"/>
              <a:t> </a:t>
            </a:r>
            <a:r>
              <a:rPr lang="ru-RU" sz="2400" dirty="0" err="1" smtClean="0"/>
              <a:t>Судовщиковій</a:t>
            </a:r>
            <a:r>
              <a:rPr lang="ru-RU" sz="2400" dirty="0" smtClean="0"/>
              <a:t> </a:t>
            </a:r>
            <a:r>
              <a:rPr lang="ru-RU" sz="2400" dirty="0" smtClean="0"/>
              <a:t>1884 у </a:t>
            </a:r>
            <a:r>
              <a:rPr lang="ru-RU" sz="2400" dirty="0" err="1" smtClean="0"/>
              <a:t>львівському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dirty="0" err="1" smtClean="0"/>
              <a:t>журналі</a:t>
            </a:r>
            <a:r>
              <a:rPr lang="ru-RU" sz="2400" dirty="0" smtClean="0"/>
              <a:t> </a:t>
            </a:r>
            <a:r>
              <a:rPr lang="ru-RU" sz="2400" dirty="0" smtClean="0"/>
              <a:t>«Зоря». 1885 у </a:t>
            </a:r>
            <a:r>
              <a:rPr lang="ru-RU" sz="2400" dirty="0" err="1" smtClean="0"/>
              <a:t>Львові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вийшла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перекладів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 </a:t>
            </a:r>
            <a:r>
              <a:rPr lang="ru-RU" sz="2400" dirty="0" err="1" smtClean="0"/>
              <a:t>Миколи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Гоголя</a:t>
            </a:r>
            <a:r>
              <a:rPr lang="ru-RU" sz="2400" dirty="0" smtClean="0"/>
              <a:t> (</a:t>
            </a:r>
            <a:r>
              <a:rPr lang="ru-RU" sz="2400" dirty="0" err="1" smtClean="0"/>
              <a:t>виготовлена</a:t>
            </a:r>
            <a:r>
              <a:rPr lang="ru-RU" sz="2400" dirty="0" smtClean="0"/>
              <a:t> нею </a:t>
            </a:r>
            <a:r>
              <a:rPr lang="ru-RU" sz="2400" dirty="0" err="1" smtClean="0"/>
              <a:t>спільно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братом </a:t>
            </a:r>
            <a:r>
              <a:rPr lang="ru-RU" sz="2400" dirty="0" err="1" smtClean="0"/>
              <a:t>Михайлом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В </a:t>
            </a:r>
            <a:r>
              <a:rPr lang="ru-RU" sz="2400" dirty="0" smtClean="0"/>
              <a:t>канон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літератури</a:t>
            </a:r>
            <a:r>
              <a:rPr lang="ru-RU" sz="2400" dirty="0" smtClean="0"/>
              <a:t> Леся </a:t>
            </a:r>
            <a:r>
              <a:rPr lang="ru-RU" sz="2400" dirty="0" err="1" smtClean="0"/>
              <a:t>Українка</a:t>
            </a:r>
            <a:r>
              <a:rPr lang="ru-RU" sz="2400" dirty="0" smtClean="0"/>
              <a:t> </a:t>
            </a:r>
            <a:r>
              <a:rPr lang="ru-RU" sz="2400" dirty="0" err="1" smtClean="0"/>
              <a:t>ввійшла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передусім</a:t>
            </a:r>
            <a:r>
              <a:rPr lang="ru-RU" sz="2400" dirty="0" smtClean="0"/>
              <a:t> </a:t>
            </a:r>
            <a:r>
              <a:rPr lang="ru-RU" sz="2400" dirty="0" smtClean="0"/>
              <a:t>як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поетеса</a:t>
            </a:r>
            <a:r>
              <a:rPr lang="ru-RU" sz="2400" dirty="0" smtClean="0"/>
              <a:t> </a:t>
            </a:r>
            <a:r>
              <a:rPr lang="ru-RU" sz="2400" dirty="0" err="1" smtClean="0"/>
              <a:t>мужності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боротьби</a:t>
            </a:r>
            <a:r>
              <a:rPr lang="ru-RU" sz="2400" dirty="0" smtClean="0"/>
              <a:t>. </a:t>
            </a:r>
            <a:r>
              <a:rPr lang="ru-RU" sz="2400" dirty="0" err="1" smtClean="0"/>
              <a:t>Тематично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багату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лірику</a:t>
            </a:r>
            <a:r>
              <a:rPr lang="ru-RU" sz="2400" dirty="0" smtClean="0"/>
              <a:t> </a:t>
            </a:r>
            <a:r>
              <a:rPr lang="ru-RU" sz="2400" dirty="0" err="1" smtClean="0"/>
              <a:t>трохи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умовно</a:t>
            </a:r>
            <a:r>
              <a:rPr lang="ru-RU" sz="2400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уваги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взаємозв'язок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мотивів</a:t>
            </a:r>
            <a:r>
              <a:rPr lang="ru-RU" sz="2400" dirty="0" smtClean="0"/>
              <a:t>)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поділити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особисту</a:t>
            </a:r>
            <a:r>
              <a:rPr lang="ru-RU" sz="2400" dirty="0" smtClean="0"/>
              <a:t>, </a:t>
            </a:r>
            <a:r>
              <a:rPr lang="ru-RU" sz="2400" dirty="0" err="1" smtClean="0"/>
              <a:t>пейзажну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громадянську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Головні</a:t>
            </a:r>
            <a:r>
              <a:rPr lang="ru-RU" sz="2400" dirty="0" smtClean="0"/>
              <a:t> теми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ранніх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ліричних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поезій</a:t>
            </a:r>
            <a:r>
              <a:rPr lang="ru-RU" sz="2400" dirty="0" smtClean="0"/>
              <a:t>: краса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, </a:t>
            </a:r>
            <a:r>
              <a:rPr lang="ru-RU" sz="2400" dirty="0" err="1" smtClean="0"/>
              <a:t>любов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рідного</a:t>
            </a:r>
            <a:r>
              <a:rPr lang="ru-RU" sz="2400" dirty="0" smtClean="0"/>
              <a:t> </a:t>
            </a:r>
            <a:r>
              <a:rPr lang="ru-RU" sz="2400" dirty="0" smtClean="0"/>
              <a:t>краю, </a:t>
            </a:r>
            <a:r>
              <a:rPr lang="ru-RU" sz="2400" dirty="0" err="1" smtClean="0"/>
              <a:t>особисті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переживання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поета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поетичного</a:t>
            </a:r>
            <a:r>
              <a:rPr lang="ru-RU" sz="2400" dirty="0" smtClean="0"/>
              <a:t> слова, </a:t>
            </a:r>
            <a:r>
              <a:rPr lang="ru-RU" sz="2400" dirty="0" err="1" smtClean="0"/>
              <a:t>соціальні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та </a:t>
            </a:r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Драматургія</a:t>
            </a:r>
            <a:endParaRPr lang="ru-RU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2953712"/>
            <a:ext cx="2865773" cy="3904288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90872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другій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половині</a:t>
            </a:r>
            <a:r>
              <a:rPr lang="ru-RU" sz="2400" dirty="0" smtClean="0"/>
              <a:t> 90-х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Леся </a:t>
            </a:r>
            <a:r>
              <a:rPr lang="ru-RU" sz="2400" dirty="0" err="1" smtClean="0"/>
              <a:t>Українка</a:t>
            </a:r>
            <a:r>
              <a:rPr lang="ru-RU" sz="2400" dirty="0"/>
              <a:t> </a:t>
            </a:r>
            <a:r>
              <a:rPr lang="ru-RU" sz="2400" dirty="0" err="1" smtClean="0"/>
              <a:t>звертається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драматургії</a:t>
            </a:r>
            <a:r>
              <a:rPr lang="ru-RU" sz="2400" dirty="0" smtClean="0"/>
              <a:t>. Перша </a:t>
            </a:r>
            <a:r>
              <a:rPr lang="ru-RU" sz="2400" dirty="0" err="1" smtClean="0"/>
              <a:t>її</a:t>
            </a:r>
            <a:r>
              <a:rPr lang="ru-RU" sz="2400" dirty="0" smtClean="0"/>
              <a:t> драма «</a:t>
            </a:r>
            <a:r>
              <a:rPr lang="ru-RU" sz="2400" dirty="0" err="1" smtClean="0"/>
              <a:t>Блакитна</a:t>
            </a:r>
            <a:r>
              <a:rPr lang="ru-RU" sz="2400" dirty="0"/>
              <a:t> </a:t>
            </a:r>
            <a:r>
              <a:rPr lang="ru-RU" sz="2400" dirty="0" err="1" smtClean="0"/>
              <a:t>троянда</a:t>
            </a:r>
            <a:r>
              <a:rPr lang="ru-RU" sz="2400" dirty="0" smtClean="0"/>
              <a:t>»(1896).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772816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Далі</a:t>
            </a:r>
            <a:r>
              <a:rPr lang="ru-RU" sz="2400" dirty="0"/>
              <a:t> Леся </a:t>
            </a:r>
            <a:r>
              <a:rPr lang="ru-RU" sz="2400" dirty="0" err="1" smtClean="0"/>
              <a:t>Українка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розвинула</a:t>
            </a:r>
            <a:r>
              <a:rPr lang="ru-RU" sz="2400" dirty="0" smtClean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жанр — </a:t>
            </a:r>
            <a:r>
              <a:rPr lang="ru-RU" sz="2400" dirty="0" err="1"/>
              <a:t>драматичну</a:t>
            </a:r>
            <a:r>
              <a:rPr lang="ru-RU" sz="2400" dirty="0"/>
              <a:t> поему.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132856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Найвідоміші з її драматичних поем:</a:t>
            </a:r>
            <a:r>
              <a:rPr lang="uk-UA" sz="2400" dirty="0" err="1" smtClean="0"/>
              <a:t>“Кассандра”</a:t>
            </a:r>
            <a:r>
              <a:rPr lang="uk-UA" sz="2400" dirty="0" smtClean="0"/>
              <a:t>,</a:t>
            </a:r>
            <a:r>
              <a:rPr lang="uk-UA" sz="2400" dirty="0" err="1" smtClean="0"/>
              <a:t>”Одержима”</a:t>
            </a:r>
            <a:r>
              <a:rPr lang="uk-UA" sz="2400" dirty="0" smtClean="0"/>
              <a:t>,</a:t>
            </a:r>
          </a:p>
          <a:p>
            <a:r>
              <a:rPr lang="uk-UA" sz="2400" dirty="0" smtClean="0"/>
              <a:t>”У </a:t>
            </a:r>
            <a:r>
              <a:rPr lang="uk-UA" sz="2400" dirty="0" err="1" smtClean="0"/>
              <a:t>катакомбах”</a:t>
            </a:r>
            <a:r>
              <a:rPr lang="uk-UA" sz="2400" dirty="0" smtClean="0"/>
              <a:t>,</a:t>
            </a:r>
            <a:r>
              <a:rPr lang="uk-UA" sz="2400" dirty="0" err="1" smtClean="0"/>
              <a:t>“Камінний</a:t>
            </a:r>
            <a:r>
              <a:rPr lang="uk-UA" sz="2400" dirty="0" smtClean="0"/>
              <a:t> </a:t>
            </a:r>
            <a:r>
              <a:rPr lang="uk-UA" sz="2400" dirty="0" err="1" smtClean="0"/>
              <a:t>господар”</a:t>
            </a:r>
            <a:r>
              <a:rPr lang="uk-UA" sz="2400" dirty="0" smtClean="0"/>
              <a:t>,</a:t>
            </a:r>
            <a:r>
              <a:rPr lang="uk-UA" sz="2400" dirty="0" err="1" smtClean="0"/>
              <a:t>”Лісова</a:t>
            </a:r>
            <a:r>
              <a:rPr lang="uk-UA" sz="2400" dirty="0" smtClean="0"/>
              <a:t> </a:t>
            </a:r>
            <a:r>
              <a:rPr lang="uk-UA" sz="2400" dirty="0" err="1" smtClean="0"/>
              <a:t>Пісня”</a:t>
            </a:r>
            <a:r>
              <a:rPr lang="uk-UA" sz="2400" dirty="0" smtClean="0"/>
              <a:t>,</a:t>
            </a:r>
            <a:r>
              <a:rPr lang="uk-UA" sz="2400" dirty="0" err="1" smtClean="0"/>
              <a:t>”Бояриня”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 smtClean="0"/>
          </a:p>
          <a:p>
            <a:endParaRPr lang="uk-UA" sz="24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-1" y="2924944"/>
            <a:ext cx="565212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 </a:t>
            </a:r>
            <a:r>
              <a:rPr lang="ru-RU" sz="2400" dirty="0" smtClean="0"/>
              <a:t>Рядки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Лісова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пісня</a:t>
            </a:r>
            <a:r>
              <a:rPr lang="ru-RU" sz="2400" dirty="0" smtClean="0"/>
              <a:t>: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 “</a:t>
            </a:r>
            <a:r>
              <a:rPr lang="ru-RU" sz="2400" dirty="0" smtClean="0"/>
              <a:t>Я </a:t>
            </a:r>
            <a:r>
              <a:rPr lang="ru-RU" sz="2400" dirty="0" err="1" smtClean="0"/>
              <a:t>марила</a:t>
            </a:r>
            <a:r>
              <a:rPr lang="ru-RU" sz="2400" dirty="0" smtClean="0"/>
              <a:t> всю </a:t>
            </a:r>
            <a:r>
              <a:rPr lang="ru-RU" sz="2400" dirty="0" err="1" smtClean="0"/>
              <a:t>ніченьку</a:t>
            </a:r>
            <a:r>
              <a:rPr lang="ru-RU" sz="2400" dirty="0" smtClean="0"/>
              <a:t> </a:t>
            </a:r>
          </a:p>
          <a:p>
            <a:r>
              <a:rPr lang="ru-RU" sz="2400" dirty="0" smtClean="0"/>
              <a:t>    Про </a:t>
            </a:r>
            <a:r>
              <a:rPr lang="ru-RU" sz="2400" dirty="0" err="1" smtClean="0"/>
              <a:t>тебе,мій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паниченьку</a:t>
            </a:r>
            <a:r>
              <a:rPr lang="ru-RU" sz="2400" dirty="0" smtClean="0"/>
              <a:t>!</a:t>
            </a:r>
          </a:p>
          <a:p>
            <a:r>
              <a:rPr lang="uk-UA" sz="2400" dirty="0" smtClean="0"/>
              <a:t>    Ронила сльози </a:t>
            </a:r>
            <a:r>
              <a:rPr lang="uk-UA" sz="2400" dirty="0" err="1" smtClean="0"/>
              <a:t>дрібнії</a:t>
            </a:r>
            <a:r>
              <a:rPr lang="uk-UA" sz="2400" dirty="0" smtClean="0"/>
              <a:t>,</a:t>
            </a:r>
          </a:p>
          <a:p>
            <a:r>
              <a:rPr lang="uk-UA" sz="2400" dirty="0" smtClean="0"/>
              <a:t>    Збирала з кінви </a:t>
            </a:r>
            <a:r>
              <a:rPr lang="uk-UA" sz="2400" dirty="0" err="1" smtClean="0"/>
              <a:t>срібнії</a:t>
            </a:r>
            <a:r>
              <a:rPr lang="uk-UA" sz="2400" dirty="0" smtClean="0"/>
              <a:t>,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 Без любої розмовоньки</a:t>
            </a:r>
          </a:p>
          <a:p>
            <a:r>
              <a:rPr lang="uk-UA" sz="2400" dirty="0" smtClean="0"/>
              <a:t>    </a:t>
            </a:r>
            <a:r>
              <a:rPr lang="uk-UA" sz="2400" dirty="0" err="1" smtClean="0"/>
              <a:t>Всповнила</a:t>
            </a:r>
            <a:r>
              <a:rPr lang="uk-UA" sz="2400" dirty="0" smtClean="0"/>
              <a:t> вщерть коновоньки…”</a:t>
            </a:r>
            <a:endParaRPr lang="ru-RU" sz="2400" dirty="0" smtClean="0"/>
          </a:p>
          <a:p>
            <a:r>
              <a:rPr lang="uk-UA" sz="2400" dirty="0"/>
              <a:t> </a:t>
            </a:r>
            <a:endParaRPr lang="ru-RU" sz="2400" dirty="0" smtClean="0"/>
          </a:p>
          <a:p>
            <a:endParaRPr lang="ru-RU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ru-RU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Прозова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6381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Мало хто знає,що Леся Українка</a:t>
            </a:r>
          </a:p>
          <a:p>
            <a:pPr>
              <a:buNone/>
            </a:pPr>
            <a:r>
              <a:rPr lang="uk-UA" sz="2400" dirty="0" smtClean="0"/>
              <a:t> писала ще й прозові твори. </a:t>
            </a:r>
          </a:p>
          <a:p>
            <a:pPr>
              <a:buNone/>
            </a:pPr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(«</a:t>
            </a:r>
            <a:r>
              <a:rPr lang="ru-RU" sz="2400" dirty="0" err="1" smtClean="0"/>
              <a:t>Такаїї</a:t>
            </a:r>
            <a:r>
              <a:rPr lang="ru-RU" sz="2400" dirty="0" smtClean="0"/>
              <a:t> </a:t>
            </a:r>
            <a:r>
              <a:rPr lang="ru-RU" sz="2400" dirty="0" smtClean="0"/>
              <a:t>доля», «</a:t>
            </a:r>
            <a:r>
              <a:rPr lang="ru-RU" sz="2400" dirty="0" err="1" smtClean="0"/>
              <a:t>Святий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вечір</a:t>
            </a:r>
            <a:r>
              <a:rPr lang="ru-RU" sz="2400" dirty="0" smtClean="0"/>
              <a:t>»,</a:t>
            </a:r>
          </a:p>
          <a:p>
            <a:pPr>
              <a:buNone/>
            </a:pPr>
            <a:r>
              <a:rPr lang="ru-RU" sz="2400" dirty="0" smtClean="0"/>
              <a:t> «</a:t>
            </a:r>
            <a:r>
              <a:rPr lang="ru-RU" sz="2400" dirty="0" err="1" smtClean="0"/>
              <a:t>Весняні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співи</a:t>
            </a:r>
            <a:r>
              <a:rPr lang="ru-RU" sz="2400" dirty="0" smtClean="0"/>
              <a:t>») </a:t>
            </a:r>
            <a:r>
              <a:rPr lang="ru-RU" sz="2400" dirty="0" err="1" smtClean="0"/>
              <a:t>змістом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м</a:t>
            </a:r>
            <a:r>
              <a:rPr lang="ru-RU" sz="2400" dirty="0" err="1" smtClean="0"/>
              <a:t>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пов'язані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піснями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жанрі</a:t>
            </a:r>
            <a:r>
              <a:rPr lang="ru-RU" sz="2400" dirty="0" smtClean="0"/>
              <a:t> </a:t>
            </a:r>
            <a:r>
              <a:rPr lang="ru-RU" sz="2400" dirty="0" err="1" smtClean="0"/>
              <a:t>казки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написані</a:t>
            </a:r>
            <a:r>
              <a:rPr lang="ru-RU" sz="2400" dirty="0" smtClean="0"/>
              <a:t> «Три перлини», </a:t>
            </a:r>
            <a:r>
              <a:rPr lang="ru-RU" sz="2400" dirty="0" smtClean="0"/>
              <a:t>«</a:t>
            </a:r>
            <a:r>
              <a:rPr lang="ru-RU" sz="2400" dirty="0" err="1" smtClean="0"/>
              <a:t>Чотири</a:t>
            </a:r>
            <a:r>
              <a:rPr lang="ru-RU" sz="2400" dirty="0" smtClean="0"/>
              <a:t> </a:t>
            </a:r>
            <a:r>
              <a:rPr lang="ru-RU" sz="2400" dirty="0" err="1" smtClean="0"/>
              <a:t>казки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зеленого шуму</a:t>
            </a:r>
            <a:r>
              <a:rPr lang="ru-RU" sz="2400" dirty="0" smtClean="0"/>
              <a:t>», «</a:t>
            </a:r>
            <a:r>
              <a:rPr lang="ru-RU" sz="2400" dirty="0" err="1" smtClean="0"/>
              <a:t>Лелія</a:t>
            </a:r>
            <a:r>
              <a:rPr lang="ru-RU" sz="2400" dirty="0" smtClean="0"/>
              <a:t>», «</a:t>
            </a:r>
            <a:r>
              <a:rPr lang="ru-RU" sz="2400" dirty="0" err="1" smtClean="0"/>
              <a:t>Біда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навчить</a:t>
            </a:r>
            <a:r>
              <a:rPr lang="ru-RU" sz="2400" dirty="0" smtClean="0"/>
              <a:t>», «</a:t>
            </a:r>
            <a:r>
              <a:rPr lang="ru-RU" sz="2400" dirty="0" err="1" smtClean="0"/>
              <a:t>Метелик</a:t>
            </a:r>
            <a:r>
              <a:rPr lang="ru-RU" sz="2400" dirty="0" smtClean="0"/>
              <a:t>».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Гострим</a:t>
            </a:r>
            <a:r>
              <a:rPr lang="ru-RU" sz="2400" dirty="0" smtClean="0"/>
              <a:t> драматизмом</a:t>
            </a:r>
          </a:p>
          <a:p>
            <a:pPr>
              <a:buNone/>
            </a:pPr>
            <a:r>
              <a:rPr lang="ru-RU" sz="2400" dirty="0" err="1" smtClean="0"/>
              <a:t>відзначаютьсяповісті</a:t>
            </a:r>
            <a:r>
              <a:rPr lang="ru-RU" sz="2400" dirty="0" smtClean="0"/>
              <a:t> «Жаль» </a:t>
            </a:r>
            <a:r>
              <a:rPr lang="ru-RU" sz="2400" dirty="0" err="1" smtClean="0"/>
              <a:t>і</a:t>
            </a:r>
            <a:r>
              <a:rPr lang="ru-RU" sz="2400" dirty="0" smtClean="0"/>
              <a:t> «Приязнь</a:t>
            </a:r>
            <a:r>
              <a:rPr lang="ru-RU" sz="2400" dirty="0" smtClean="0"/>
              <a:t>».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Залишилася</a:t>
            </a:r>
            <a:r>
              <a:rPr lang="ru-RU" sz="2400" dirty="0" smtClean="0"/>
              <a:t> </a:t>
            </a:r>
            <a:r>
              <a:rPr lang="ru-RU" sz="2400" dirty="0" smtClean="0"/>
              <a:t>не </a:t>
            </a:r>
            <a:r>
              <a:rPr lang="ru-RU" sz="2400" dirty="0" err="1" smtClean="0"/>
              <a:t>закінченою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передсмертна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Українки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«</a:t>
            </a:r>
            <a:r>
              <a:rPr lang="ru-RU" sz="2400" dirty="0" err="1" smtClean="0"/>
              <a:t>Екбаль</a:t>
            </a:r>
            <a:r>
              <a:rPr lang="ru-RU" sz="2400" dirty="0" smtClean="0"/>
              <a:t> </a:t>
            </a:r>
            <a:r>
              <a:rPr lang="ru-RU" sz="2400" dirty="0" err="1" smtClean="0"/>
              <a:t>Ганем</a:t>
            </a:r>
            <a:r>
              <a:rPr lang="ru-RU" sz="2400" dirty="0" smtClean="0"/>
              <a:t>», в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хотіла</a:t>
            </a:r>
            <a:r>
              <a:rPr lang="ru-RU" sz="2400" dirty="0" smtClean="0"/>
              <a:t> </a:t>
            </a:r>
            <a:r>
              <a:rPr lang="ru-RU" sz="2400" dirty="0" err="1" smtClean="0"/>
              <a:t>змалювати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психологію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арабської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les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76672"/>
            <a:ext cx="2448272" cy="2720303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171</TotalTime>
  <Words>196</Words>
  <Application>Microsoft Office PowerPoint</Application>
  <PresentationFormat>Экран (4:3)</PresentationFormat>
  <Paragraphs>133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Леся Українка </vt:lpstr>
      <vt:lpstr>1.Дитинство української письменниці. </vt:lpstr>
      <vt:lpstr>Слайд 3</vt:lpstr>
      <vt:lpstr>Слайд 4</vt:lpstr>
      <vt:lpstr>2.Юність Лесі Українки.</vt:lpstr>
      <vt:lpstr>Слайд 6</vt:lpstr>
      <vt:lpstr>  3. Творчість. Поетична творчість  </vt:lpstr>
      <vt:lpstr>Драматургія</vt:lpstr>
      <vt:lpstr>Прозова творчість  </vt:lpstr>
      <vt:lpstr>4. Останні роки життя.</vt:lpstr>
      <vt:lpstr>Слайд 11</vt:lpstr>
      <vt:lpstr>Фільм  “Леся Українка”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SEVEN</dc:creator>
  <cp:lastModifiedBy>SEVEN</cp:lastModifiedBy>
  <cp:revision>18</cp:revision>
  <dcterms:created xsi:type="dcterms:W3CDTF">2012-12-01T13:25:22Z</dcterms:created>
  <dcterms:modified xsi:type="dcterms:W3CDTF">2012-12-01T16:17:21Z</dcterms:modified>
</cp:coreProperties>
</file>