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handoutMasterIdLst>
    <p:handoutMasterId r:id="rId9"/>
  </p:handoutMasterIdLst>
  <p:sldIdLst>
    <p:sldId id="256" r:id="rId2"/>
    <p:sldId id="258" r:id="rId3"/>
    <p:sldId id="259" r:id="rId4"/>
    <p:sldId id="260" r:id="rId5"/>
    <p:sldId id="261" r:id="rId6"/>
    <p:sldId id="265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9"/>
    <p:penClr>
      <a:srgbClr val="99CCFF"/>
    </p:penClr>
  </p:showPr>
  <p:clrMru>
    <a:srgbClr val="BBA3FF"/>
    <a:srgbClr val="000066"/>
    <a:srgbClr val="000000"/>
    <a:srgbClr val="CBEBF1"/>
    <a:srgbClr val="FFFFFF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729" autoAdjust="0"/>
  </p:normalViewPr>
  <p:slideViewPr>
    <p:cSldViewPr>
      <p:cViewPr varScale="1">
        <p:scale>
          <a:sx n="70" d="100"/>
          <a:sy n="70" d="100"/>
        </p:scale>
        <p:origin x="-14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F1B436-9970-49AB-B370-1EDAFB4B58D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D9835AA-DECF-4277-9930-9AD2F5A46129}">
      <dgm:prSet/>
      <dgm:spPr/>
      <dgm:t>
        <a:bodyPr/>
        <a:lstStyle/>
        <a:p>
          <a:pPr rtl="0"/>
          <a:r>
            <a:rPr lang="uk-UA" dirty="0" smtClean="0"/>
            <a:t>справжнє </a:t>
          </a:r>
          <a:r>
            <a:rPr lang="uk-UA" dirty="0" err="1" smtClean="0"/>
            <a:t>ім</a:t>
          </a:r>
          <a:r>
            <a:rPr lang="en-US" dirty="0" smtClean="0"/>
            <a:t>’</a:t>
          </a:r>
          <a:r>
            <a:rPr lang="uk-UA" dirty="0" smtClean="0"/>
            <a:t>я – Павло Михайлович Губенко</a:t>
          </a:r>
          <a:endParaRPr lang="ru-RU" dirty="0"/>
        </a:p>
      </dgm:t>
    </dgm:pt>
    <dgm:pt modelId="{F7315B72-4FE6-45A7-829F-89398BF59154}" type="parTrans" cxnId="{E429FFA9-AB00-4C51-AAF2-939C8B26839C}">
      <dgm:prSet/>
      <dgm:spPr/>
      <dgm:t>
        <a:bodyPr/>
        <a:lstStyle/>
        <a:p>
          <a:endParaRPr lang="ru-RU"/>
        </a:p>
      </dgm:t>
    </dgm:pt>
    <dgm:pt modelId="{5880D7E4-7777-488F-93B4-03AA0AAF4B32}" type="sibTrans" cxnId="{E429FFA9-AB00-4C51-AAF2-939C8B26839C}">
      <dgm:prSet/>
      <dgm:spPr/>
      <dgm:t>
        <a:bodyPr/>
        <a:lstStyle/>
        <a:p>
          <a:endParaRPr lang="ru-RU"/>
        </a:p>
      </dgm:t>
    </dgm:pt>
    <dgm:pt modelId="{82EB2FEA-BA0F-45FC-90DD-29AB5FAC5660}">
      <dgm:prSet/>
      <dgm:spPr/>
      <dgm:t>
        <a:bodyPr/>
        <a:lstStyle/>
        <a:p>
          <a:pPr rtl="0"/>
          <a:r>
            <a:rPr lang="uk-UA" dirty="0" smtClean="0"/>
            <a:t>народився на хуторі </a:t>
          </a:r>
          <a:r>
            <a:rPr lang="uk-UA" dirty="0" err="1" smtClean="0"/>
            <a:t>Чечва</a:t>
          </a:r>
          <a:r>
            <a:rPr lang="uk-UA" dirty="0" smtClean="0"/>
            <a:t> на Полтавщині в багатодітній (17 дітей)селянській родині</a:t>
          </a:r>
          <a:endParaRPr lang="ru-RU" dirty="0"/>
        </a:p>
      </dgm:t>
    </dgm:pt>
    <dgm:pt modelId="{81353D4A-2A8E-4555-97F6-F3510E027CBE}" type="parTrans" cxnId="{DBD579ED-0345-49CF-9FED-CD9C59F6D9D2}">
      <dgm:prSet/>
      <dgm:spPr/>
      <dgm:t>
        <a:bodyPr/>
        <a:lstStyle/>
        <a:p>
          <a:endParaRPr lang="ru-RU"/>
        </a:p>
      </dgm:t>
    </dgm:pt>
    <dgm:pt modelId="{5371FB58-2638-4DAB-915C-8EB11EB72944}" type="sibTrans" cxnId="{DBD579ED-0345-49CF-9FED-CD9C59F6D9D2}">
      <dgm:prSet/>
      <dgm:spPr/>
      <dgm:t>
        <a:bodyPr/>
        <a:lstStyle/>
        <a:p>
          <a:endParaRPr lang="ru-RU"/>
        </a:p>
      </dgm:t>
    </dgm:pt>
    <dgm:pt modelId="{7270D9CB-8A72-4C6E-BC21-47AD0444B763}">
      <dgm:prSet/>
      <dgm:spPr/>
      <dgm:t>
        <a:bodyPr/>
        <a:lstStyle/>
        <a:p>
          <a:pPr rtl="0"/>
          <a:r>
            <a:rPr lang="uk-UA" dirty="0" smtClean="0"/>
            <a:t>навчався в Київській військово-фельдшерській школі</a:t>
          </a:r>
          <a:endParaRPr lang="ru-RU" dirty="0"/>
        </a:p>
      </dgm:t>
    </dgm:pt>
    <dgm:pt modelId="{F1C8BC69-FFA6-4159-939E-E1C09FB41E9D}" type="parTrans" cxnId="{98C6368C-4952-4138-AC8C-88B720B04BEE}">
      <dgm:prSet/>
      <dgm:spPr/>
      <dgm:t>
        <a:bodyPr/>
        <a:lstStyle/>
        <a:p>
          <a:endParaRPr lang="ru-RU"/>
        </a:p>
      </dgm:t>
    </dgm:pt>
    <dgm:pt modelId="{A21F6CA3-E36A-4D7A-9F51-E402A263B973}" type="sibTrans" cxnId="{98C6368C-4952-4138-AC8C-88B720B04BEE}">
      <dgm:prSet/>
      <dgm:spPr/>
      <dgm:t>
        <a:bodyPr/>
        <a:lstStyle/>
        <a:p>
          <a:endParaRPr lang="ru-RU"/>
        </a:p>
      </dgm:t>
    </dgm:pt>
    <dgm:pt modelId="{AE12B519-BE52-46C1-B792-1929DD7BC802}">
      <dgm:prSet/>
      <dgm:spPr/>
      <dgm:t>
        <a:bodyPr/>
        <a:lstStyle/>
        <a:p>
          <a:pPr rtl="0"/>
          <a:r>
            <a:rPr lang="uk-UA" dirty="0" smtClean="0"/>
            <a:t>працював у лікарні фельдшером</a:t>
          </a:r>
          <a:endParaRPr lang="ru-RU" dirty="0"/>
        </a:p>
      </dgm:t>
    </dgm:pt>
    <dgm:pt modelId="{60710DB6-722A-4469-B61D-787FECF3C701}" type="parTrans" cxnId="{85FFA15D-FDF8-4A9B-B73F-6DC77905FACA}">
      <dgm:prSet/>
      <dgm:spPr/>
      <dgm:t>
        <a:bodyPr/>
        <a:lstStyle/>
        <a:p>
          <a:endParaRPr lang="ru-RU"/>
        </a:p>
      </dgm:t>
    </dgm:pt>
    <dgm:pt modelId="{72CB3D80-238B-46FA-8963-CEEC5E42350F}" type="sibTrans" cxnId="{85FFA15D-FDF8-4A9B-B73F-6DC77905FACA}">
      <dgm:prSet/>
      <dgm:spPr/>
      <dgm:t>
        <a:bodyPr/>
        <a:lstStyle/>
        <a:p>
          <a:endParaRPr lang="ru-RU"/>
        </a:p>
      </dgm:t>
    </dgm:pt>
    <dgm:pt modelId="{4D8FBB13-5CA6-4C40-9C85-25CD6DE58CA3}">
      <dgm:prSet/>
      <dgm:spPr/>
      <dgm:t>
        <a:bodyPr/>
        <a:lstStyle/>
        <a:p>
          <a:pPr rtl="0"/>
          <a:r>
            <a:rPr lang="uk-UA" dirty="0" smtClean="0"/>
            <a:t>у 1917р. вступив на історико-філологічний факультет Київського університету</a:t>
          </a:r>
          <a:endParaRPr lang="ru-RU" dirty="0"/>
        </a:p>
      </dgm:t>
    </dgm:pt>
    <dgm:pt modelId="{674B84C5-7506-4C79-A677-72EA5078E6E7}" type="parTrans" cxnId="{F3F99145-9157-4A6E-B0CD-BBD7ED019B9F}">
      <dgm:prSet/>
      <dgm:spPr/>
      <dgm:t>
        <a:bodyPr/>
        <a:lstStyle/>
        <a:p>
          <a:endParaRPr lang="ru-RU"/>
        </a:p>
      </dgm:t>
    </dgm:pt>
    <dgm:pt modelId="{917BFC7A-A232-468F-B223-F40D88FD638B}" type="sibTrans" cxnId="{F3F99145-9157-4A6E-B0CD-BBD7ED019B9F}">
      <dgm:prSet/>
      <dgm:spPr/>
      <dgm:t>
        <a:bodyPr/>
        <a:lstStyle/>
        <a:p>
          <a:endParaRPr lang="ru-RU"/>
        </a:p>
      </dgm:t>
    </dgm:pt>
    <dgm:pt modelId="{E89ADF1E-E5EA-4BDA-9A31-012BD4981657}">
      <dgm:prSet/>
      <dgm:spPr/>
      <dgm:t>
        <a:bodyPr/>
        <a:lstStyle/>
        <a:p>
          <a:pPr rtl="0"/>
          <a:r>
            <a:rPr lang="uk-UA" dirty="0" smtClean="0"/>
            <a:t>був заарештований ЧК під час громадянської   війни</a:t>
          </a:r>
          <a:endParaRPr lang="ru-RU" dirty="0"/>
        </a:p>
      </dgm:t>
    </dgm:pt>
    <dgm:pt modelId="{A81F1529-288C-46F2-A52D-DC279369EA1F}" type="parTrans" cxnId="{0CF4C857-1689-47AA-A034-E747AC82190A}">
      <dgm:prSet/>
      <dgm:spPr/>
      <dgm:t>
        <a:bodyPr/>
        <a:lstStyle/>
        <a:p>
          <a:endParaRPr lang="ru-RU"/>
        </a:p>
      </dgm:t>
    </dgm:pt>
    <dgm:pt modelId="{36566EA9-BCC3-4010-A133-97BFE1A5B7E7}" type="sibTrans" cxnId="{0CF4C857-1689-47AA-A034-E747AC82190A}">
      <dgm:prSet/>
      <dgm:spPr/>
      <dgm:t>
        <a:bodyPr/>
        <a:lstStyle/>
        <a:p>
          <a:endParaRPr lang="ru-RU"/>
        </a:p>
      </dgm:t>
    </dgm:pt>
    <dgm:pt modelId="{60E1072F-8FBE-4679-8576-6FD0BC6AD356}" type="pres">
      <dgm:prSet presAssocID="{F4F1B436-9970-49AB-B370-1EDAFB4B58D9}" presName="linear" presStyleCnt="0">
        <dgm:presLayoutVars>
          <dgm:animLvl val="lvl"/>
          <dgm:resizeHandles val="exact"/>
        </dgm:presLayoutVars>
      </dgm:prSet>
      <dgm:spPr/>
    </dgm:pt>
    <dgm:pt modelId="{9BD93F9E-4C7C-4267-9816-08DC4E5CEAEC}" type="pres">
      <dgm:prSet presAssocID="{BD9835AA-DECF-4277-9930-9AD2F5A46129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93971875-2C66-466A-9058-91E775C5F184}" type="pres">
      <dgm:prSet presAssocID="{5880D7E4-7777-488F-93B4-03AA0AAF4B32}" presName="spacer" presStyleCnt="0"/>
      <dgm:spPr/>
    </dgm:pt>
    <dgm:pt modelId="{0FD2D471-910E-41D4-88A1-9DD8A7958817}" type="pres">
      <dgm:prSet presAssocID="{82EB2FEA-BA0F-45FC-90DD-29AB5FAC5660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ED8AB87-C97A-4C72-9DE4-B32C58E3CEFF}" type="pres">
      <dgm:prSet presAssocID="{5371FB58-2638-4DAB-915C-8EB11EB72944}" presName="spacer" presStyleCnt="0"/>
      <dgm:spPr/>
    </dgm:pt>
    <dgm:pt modelId="{ED88B04D-4BE7-4808-89F2-7863B41EFBEC}" type="pres">
      <dgm:prSet presAssocID="{7270D9CB-8A72-4C6E-BC21-47AD0444B76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21EF5700-8A68-4F83-94EC-0283F0ACE475}" type="pres">
      <dgm:prSet presAssocID="{A21F6CA3-E36A-4D7A-9F51-E402A263B973}" presName="spacer" presStyleCnt="0"/>
      <dgm:spPr/>
    </dgm:pt>
    <dgm:pt modelId="{42B74DE5-1118-43D2-BD62-77AC6A575913}" type="pres">
      <dgm:prSet presAssocID="{AE12B519-BE52-46C1-B792-1929DD7BC80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2FB2FD2-571C-4F4B-B8D2-E7164BE8C59C}" type="pres">
      <dgm:prSet presAssocID="{72CB3D80-238B-46FA-8963-CEEC5E42350F}" presName="spacer" presStyleCnt="0"/>
      <dgm:spPr/>
    </dgm:pt>
    <dgm:pt modelId="{182C4D0C-26F0-474E-9DDA-54104B550EB7}" type="pres">
      <dgm:prSet presAssocID="{4D8FBB13-5CA6-4C40-9C85-25CD6DE58CA3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7908FA94-3007-4EDE-A2CF-97B057170547}" type="pres">
      <dgm:prSet presAssocID="{917BFC7A-A232-468F-B223-F40D88FD638B}" presName="spacer" presStyleCnt="0"/>
      <dgm:spPr/>
    </dgm:pt>
    <dgm:pt modelId="{5452168F-A9BD-4554-9220-0DA860325C31}" type="pres">
      <dgm:prSet presAssocID="{E89ADF1E-E5EA-4BDA-9A31-012BD498165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85FFA15D-FDF8-4A9B-B73F-6DC77905FACA}" srcId="{F4F1B436-9970-49AB-B370-1EDAFB4B58D9}" destId="{AE12B519-BE52-46C1-B792-1929DD7BC802}" srcOrd="3" destOrd="0" parTransId="{60710DB6-722A-4469-B61D-787FECF3C701}" sibTransId="{72CB3D80-238B-46FA-8963-CEEC5E42350F}"/>
    <dgm:cxn modelId="{327B3D57-FB4F-476D-8713-5C7ADB1C069A}" type="presOf" srcId="{F4F1B436-9970-49AB-B370-1EDAFB4B58D9}" destId="{60E1072F-8FBE-4679-8576-6FD0BC6AD356}" srcOrd="0" destOrd="0" presId="urn:microsoft.com/office/officeart/2005/8/layout/vList2"/>
    <dgm:cxn modelId="{E5CBFB9C-8E69-48AE-B80F-9052BF48B2A1}" type="presOf" srcId="{E89ADF1E-E5EA-4BDA-9A31-012BD4981657}" destId="{5452168F-A9BD-4554-9220-0DA860325C31}" srcOrd="0" destOrd="0" presId="urn:microsoft.com/office/officeart/2005/8/layout/vList2"/>
    <dgm:cxn modelId="{98C6368C-4952-4138-AC8C-88B720B04BEE}" srcId="{F4F1B436-9970-49AB-B370-1EDAFB4B58D9}" destId="{7270D9CB-8A72-4C6E-BC21-47AD0444B763}" srcOrd="2" destOrd="0" parTransId="{F1C8BC69-FFA6-4159-939E-E1C09FB41E9D}" sibTransId="{A21F6CA3-E36A-4D7A-9F51-E402A263B973}"/>
    <dgm:cxn modelId="{0CF4C857-1689-47AA-A034-E747AC82190A}" srcId="{F4F1B436-9970-49AB-B370-1EDAFB4B58D9}" destId="{E89ADF1E-E5EA-4BDA-9A31-012BD4981657}" srcOrd="5" destOrd="0" parTransId="{A81F1529-288C-46F2-A52D-DC279369EA1F}" sibTransId="{36566EA9-BCC3-4010-A133-97BFE1A5B7E7}"/>
    <dgm:cxn modelId="{E429FFA9-AB00-4C51-AAF2-939C8B26839C}" srcId="{F4F1B436-9970-49AB-B370-1EDAFB4B58D9}" destId="{BD9835AA-DECF-4277-9930-9AD2F5A46129}" srcOrd="0" destOrd="0" parTransId="{F7315B72-4FE6-45A7-829F-89398BF59154}" sibTransId="{5880D7E4-7777-488F-93B4-03AA0AAF4B32}"/>
    <dgm:cxn modelId="{8E6D57DD-1F1B-4DA0-89B0-9730C641C9D6}" type="presOf" srcId="{AE12B519-BE52-46C1-B792-1929DD7BC802}" destId="{42B74DE5-1118-43D2-BD62-77AC6A575913}" srcOrd="0" destOrd="0" presId="urn:microsoft.com/office/officeart/2005/8/layout/vList2"/>
    <dgm:cxn modelId="{64B4D491-50B8-4F9E-9A1B-32A02B18CAD3}" type="presOf" srcId="{82EB2FEA-BA0F-45FC-90DD-29AB5FAC5660}" destId="{0FD2D471-910E-41D4-88A1-9DD8A7958817}" srcOrd="0" destOrd="0" presId="urn:microsoft.com/office/officeart/2005/8/layout/vList2"/>
    <dgm:cxn modelId="{C5C4A288-7710-47F4-9AAF-507B33B8F07B}" type="presOf" srcId="{4D8FBB13-5CA6-4C40-9C85-25CD6DE58CA3}" destId="{182C4D0C-26F0-474E-9DDA-54104B550EB7}" srcOrd="0" destOrd="0" presId="urn:microsoft.com/office/officeart/2005/8/layout/vList2"/>
    <dgm:cxn modelId="{D611F9F0-087F-4FB6-AFDA-0499492F38BC}" type="presOf" srcId="{BD9835AA-DECF-4277-9930-9AD2F5A46129}" destId="{9BD93F9E-4C7C-4267-9816-08DC4E5CEAEC}" srcOrd="0" destOrd="0" presId="urn:microsoft.com/office/officeart/2005/8/layout/vList2"/>
    <dgm:cxn modelId="{F3F99145-9157-4A6E-B0CD-BBD7ED019B9F}" srcId="{F4F1B436-9970-49AB-B370-1EDAFB4B58D9}" destId="{4D8FBB13-5CA6-4C40-9C85-25CD6DE58CA3}" srcOrd="4" destOrd="0" parTransId="{674B84C5-7506-4C79-A677-72EA5078E6E7}" sibTransId="{917BFC7A-A232-468F-B223-F40D88FD638B}"/>
    <dgm:cxn modelId="{DBD579ED-0345-49CF-9FED-CD9C59F6D9D2}" srcId="{F4F1B436-9970-49AB-B370-1EDAFB4B58D9}" destId="{82EB2FEA-BA0F-45FC-90DD-29AB5FAC5660}" srcOrd="1" destOrd="0" parTransId="{81353D4A-2A8E-4555-97F6-F3510E027CBE}" sibTransId="{5371FB58-2638-4DAB-915C-8EB11EB72944}"/>
    <dgm:cxn modelId="{8FB7DA79-1811-4548-8ACF-E12438EF1ACF}" type="presOf" srcId="{7270D9CB-8A72-4C6E-BC21-47AD0444B763}" destId="{ED88B04D-4BE7-4808-89F2-7863B41EFBEC}" srcOrd="0" destOrd="0" presId="urn:microsoft.com/office/officeart/2005/8/layout/vList2"/>
    <dgm:cxn modelId="{FD56646F-2012-4A9F-9CA1-1DAFBEE14B26}" type="presParOf" srcId="{60E1072F-8FBE-4679-8576-6FD0BC6AD356}" destId="{9BD93F9E-4C7C-4267-9816-08DC4E5CEAEC}" srcOrd="0" destOrd="0" presId="urn:microsoft.com/office/officeart/2005/8/layout/vList2"/>
    <dgm:cxn modelId="{6EFA6A2E-BA95-472B-BEBA-90E58E985276}" type="presParOf" srcId="{60E1072F-8FBE-4679-8576-6FD0BC6AD356}" destId="{93971875-2C66-466A-9058-91E775C5F184}" srcOrd="1" destOrd="0" presId="urn:microsoft.com/office/officeart/2005/8/layout/vList2"/>
    <dgm:cxn modelId="{159D4DCC-A2FA-42CA-8C46-842912E26AE2}" type="presParOf" srcId="{60E1072F-8FBE-4679-8576-6FD0BC6AD356}" destId="{0FD2D471-910E-41D4-88A1-9DD8A7958817}" srcOrd="2" destOrd="0" presId="urn:microsoft.com/office/officeart/2005/8/layout/vList2"/>
    <dgm:cxn modelId="{71AA55EC-B119-429F-A5C6-64731834D9B5}" type="presParOf" srcId="{60E1072F-8FBE-4679-8576-6FD0BC6AD356}" destId="{BED8AB87-C97A-4C72-9DE4-B32C58E3CEFF}" srcOrd="3" destOrd="0" presId="urn:microsoft.com/office/officeart/2005/8/layout/vList2"/>
    <dgm:cxn modelId="{94A4DBCD-4E94-4E35-9F17-0AA6CBD66F2F}" type="presParOf" srcId="{60E1072F-8FBE-4679-8576-6FD0BC6AD356}" destId="{ED88B04D-4BE7-4808-89F2-7863B41EFBEC}" srcOrd="4" destOrd="0" presId="urn:microsoft.com/office/officeart/2005/8/layout/vList2"/>
    <dgm:cxn modelId="{89FAF870-8F22-470D-A903-00E34F8CDCE3}" type="presParOf" srcId="{60E1072F-8FBE-4679-8576-6FD0BC6AD356}" destId="{21EF5700-8A68-4F83-94EC-0283F0ACE475}" srcOrd="5" destOrd="0" presId="urn:microsoft.com/office/officeart/2005/8/layout/vList2"/>
    <dgm:cxn modelId="{D59FBCDF-5749-468C-94F7-39A25D29FEE3}" type="presParOf" srcId="{60E1072F-8FBE-4679-8576-6FD0BC6AD356}" destId="{42B74DE5-1118-43D2-BD62-77AC6A575913}" srcOrd="6" destOrd="0" presId="urn:microsoft.com/office/officeart/2005/8/layout/vList2"/>
    <dgm:cxn modelId="{9CB88F39-139D-401F-B3E3-F2FC1223BC43}" type="presParOf" srcId="{60E1072F-8FBE-4679-8576-6FD0BC6AD356}" destId="{42FB2FD2-571C-4F4B-B8D2-E7164BE8C59C}" srcOrd="7" destOrd="0" presId="urn:microsoft.com/office/officeart/2005/8/layout/vList2"/>
    <dgm:cxn modelId="{7EE4EABE-0AC9-446D-B419-763643DD2AD1}" type="presParOf" srcId="{60E1072F-8FBE-4679-8576-6FD0BC6AD356}" destId="{182C4D0C-26F0-474E-9DDA-54104B550EB7}" srcOrd="8" destOrd="0" presId="urn:microsoft.com/office/officeart/2005/8/layout/vList2"/>
    <dgm:cxn modelId="{4627B299-8A55-44EA-89F6-FB49920F6925}" type="presParOf" srcId="{60E1072F-8FBE-4679-8576-6FD0BC6AD356}" destId="{7908FA94-3007-4EDE-A2CF-97B057170547}" srcOrd="9" destOrd="0" presId="urn:microsoft.com/office/officeart/2005/8/layout/vList2"/>
    <dgm:cxn modelId="{73218D0D-B306-4005-9EBD-E1A1A84904AE}" type="presParOf" srcId="{60E1072F-8FBE-4679-8576-6FD0BC6AD356}" destId="{5452168F-A9BD-4554-9220-0DA860325C3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80BD3A-0C07-49B7-B3BA-3B2C9B622146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BCD44D93-3D47-41D5-A44A-550200AD6ECA}">
      <dgm:prSet/>
      <dgm:spPr/>
      <dgm:t>
        <a:bodyPr/>
        <a:lstStyle/>
        <a:p>
          <a:pPr rtl="0"/>
          <a:r>
            <a:rPr lang="uk-UA" b="1" dirty="0" smtClean="0"/>
            <a:t>перебував у війську Центральної ради, а потім в Директорії, під час визвольних змагань</a:t>
          </a:r>
          <a:endParaRPr lang="ru-RU" b="1" dirty="0"/>
        </a:p>
      </dgm:t>
    </dgm:pt>
    <dgm:pt modelId="{EFB39CD3-3B11-4037-86A5-E7B84DCAA51A}" type="parTrans" cxnId="{820AFF1C-DF88-4002-9E35-11AFD8955E94}">
      <dgm:prSet/>
      <dgm:spPr/>
      <dgm:t>
        <a:bodyPr/>
        <a:lstStyle/>
        <a:p>
          <a:endParaRPr lang="ru-RU" b="1"/>
        </a:p>
      </dgm:t>
    </dgm:pt>
    <dgm:pt modelId="{8E8698D8-63E9-4B31-BB90-1C0C53AF4DC9}" type="sibTrans" cxnId="{820AFF1C-DF88-4002-9E35-11AFD8955E94}">
      <dgm:prSet/>
      <dgm:spPr/>
      <dgm:t>
        <a:bodyPr/>
        <a:lstStyle/>
        <a:p>
          <a:endParaRPr lang="ru-RU" b="1"/>
        </a:p>
      </dgm:t>
    </dgm:pt>
    <dgm:pt modelId="{19E35708-E0D9-4A10-ACEF-C15FD3F4D09F}">
      <dgm:prSet/>
      <dgm:spPr/>
      <dgm:t>
        <a:bodyPr/>
        <a:lstStyle/>
        <a:p>
          <a:pPr rtl="0"/>
          <a:r>
            <a:rPr lang="uk-UA" b="1" dirty="0" smtClean="0"/>
            <a:t>З 1927року – головний редактор журналу </a:t>
          </a:r>
          <a:r>
            <a:rPr lang="uk-UA" b="1" dirty="0" err="1" smtClean="0"/>
            <a:t>“Перець”</a:t>
          </a:r>
          <a:endParaRPr lang="uk-UA" b="1" dirty="0"/>
        </a:p>
      </dgm:t>
    </dgm:pt>
    <dgm:pt modelId="{BA077F72-2DB1-42D7-9E3A-D3A168B1BB45}" type="parTrans" cxnId="{F548B635-3D2C-43B8-ADA4-BF10E496DFD9}">
      <dgm:prSet/>
      <dgm:spPr/>
      <dgm:t>
        <a:bodyPr/>
        <a:lstStyle/>
        <a:p>
          <a:endParaRPr lang="ru-RU" b="1"/>
        </a:p>
      </dgm:t>
    </dgm:pt>
    <dgm:pt modelId="{7A2656E0-BEC0-40EE-B73E-8BDD16D7669C}" type="sibTrans" cxnId="{F548B635-3D2C-43B8-ADA4-BF10E496DFD9}">
      <dgm:prSet/>
      <dgm:spPr/>
      <dgm:t>
        <a:bodyPr/>
        <a:lstStyle/>
        <a:p>
          <a:endParaRPr lang="ru-RU" b="1"/>
        </a:p>
      </dgm:t>
    </dgm:pt>
    <dgm:pt modelId="{02B7D17B-5C61-4FDA-BE69-29B1D4FA9078}">
      <dgm:prSet/>
      <dgm:spPr/>
      <dgm:t>
        <a:bodyPr/>
        <a:lstStyle/>
        <a:p>
          <a:pPr rtl="0"/>
          <a:r>
            <a:rPr lang="uk-UA" b="1" dirty="0" smtClean="0"/>
            <a:t>Входив до літературних угрупувань </a:t>
          </a:r>
          <a:r>
            <a:rPr lang="uk-UA" b="1" dirty="0" err="1" smtClean="0"/>
            <a:t>“Плуг”</a:t>
          </a:r>
          <a:r>
            <a:rPr lang="uk-UA" b="1" dirty="0" smtClean="0"/>
            <a:t> і </a:t>
          </a:r>
          <a:r>
            <a:rPr lang="uk-UA" b="1" dirty="0" err="1" smtClean="0"/>
            <a:t>“Гарт”</a:t>
          </a:r>
          <a:endParaRPr lang="uk-UA" b="1" dirty="0"/>
        </a:p>
      </dgm:t>
    </dgm:pt>
    <dgm:pt modelId="{3C40D43D-4E93-42FA-82F8-836434068012}" type="parTrans" cxnId="{B1F1D0DF-E1BE-4DCD-A4C5-5E62394605E4}">
      <dgm:prSet/>
      <dgm:spPr/>
      <dgm:t>
        <a:bodyPr/>
        <a:lstStyle/>
        <a:p>
          <a:endParaRPr lang="ru-RU" b="1"/>
        </a:p>
      </dgm:t>
    </dgm:pt>
    <dgm:pt modelId="{326784E8-3C08-4B2A-940C-8C8EBF340CEC}" type="sibTrans" cxnId="{B1F1D0DF-E1BE-4DCD-A4C5-5E62394605E4}">
      <dgm:prSet/>
      <dgm:spPr/>
      <dgm:t>
        <a:bodyPr/>
        <a:lstStyle/>
        <a:p>
          <a:endParaRPr lang="ru-RU" b="1"/>
        </a:p>
      </dgm:t>
    </dgm:pt>
    <dgm:pt modelId="{D191A6D0-0805-40DE-8219-3B8B36B5285E}">
      <dgm:prSet/>
      <dgm:spPr/>
      <dgm:t>
        <a:bodyPr/>
        <a:lstStyle/>
        <a:p>
          <a:pPr rtl="0"/>
          <a:r>
            <a:rPr lang="uk-UA" b="1" dirty="0" smtClean="0"/>
            <a:t>У 1933 році був репресований, </a:t>
          </a:r>
          <a:r>
            <a:rPr lang="uk-UA" b="1" dirty="0" err="1" smtClean="0"/>
            <a:t>ув</a:t>
          </a:r>
          <a:r>
            <a:rPr lang="en-US" b="1" dirty="0" smtClean="0"/>
            <a:t>’</a:t>
          </a:r>
          <a:r>
            <a:rPr lang="uk-UA" b="1" dirty="0" err="1" smtClean="0"/>
            <a:t>язнений</a:t>
          </a:r>
          <a:r>
            <a:rPr lang="uk-UA" b="1" dirty="0" smtClean="0"/>
            <a:t> на 10 років у радянських таборах</a:t>
          </a:r>
          <a:endParaRPr lang="ru-RU" b="1" dirty="0"/>
        </a:p>
      </dgm:t>
    </dgm:pt>
    <dgm:pt modelId="{BE6A4441-E144-42BE-B286-B6F34B24D7C5}" type="parTrans" cxnId="{BC94954B-DD3E-4764-B848-CDFD308391BC}">
      <dgm:prSet/>
      <dgm:spPr/>
      <dgm:t>
        <a:bodyPr/>
        <a:lstStyle/>
        <a:p>
          <a:endParaRPr lang="ru-RU" b="1"/>
        </a:p>
      </dgm:t>
    </dgm:pt>
    <dgm:pt modelId="{8329DC72-EF6F-47F1-BFA6-4EDE9E42DCA0}" type="sibTrans" cxnId="{BC94954B-DD3E-4764-B848-CDFD308391BC}">
      <dgm:prSet/>
      <dgm:spPr/>
      <dgm:t>
        <a:bodyPr/>
        <a:lstStyle/>
        <a:p>
          <a:endParaRPr lang="ru-RU" b="1"/>
        </a:p>
      </dgm:t>
    </dgm:pt>
    <dgm:pt modelId="{D08C496E-44A2-452E-8FAD-089F93A5F43A}">
      <dgm:prSet/>
      <dgm:spPr/>
      <dgm:t>
        <a:bodyPr/>
        <a:lstStyle/>
        <a:p>
          <a:pPr rtl="0"/>
          <a:r>
            <a:rPr lang="uk-UA" b="1" dirty="0" smtClean="0"/>
            <a:t>працював у оргкомітеті Спілки радянських письменників</a:t>
          </a:r>
          <a:endParaRPr lang="ru-RU" b="1" dirty="0"/>
        </a:p>
      </dgm:t>
    </dgm:pt>
    <dgm:pt modelId="{18BF7146-CE37-4370-BC33-4E90D2B1FBFD}" type="parTrans" cxnId="{35C07D6A-0B74-435D-B674-4E14FD5A08EC}">
      <dgm:prSet/>
      <dgm:spPr/>
      <dgm:t>
        <a:bodyPr/>
        <a:lstStyle/>
        <a:p>
          <a:endParaRPr lang="ru-RU" b="1"/>
        </a:p>
      </dgm:t>
    </dgm:pt>
    <dgm:pt modelId="{72C1C161-551B-43C6-95DF-F287E113F3BD}" type="sibTrans" cxnId="{35C07D6A-0B74-435D-B674-4E14FD5A08EC}">
      <dgm:prSet/>
      <dgm:spPr/>
      <dgm:t>
        <a:bodyPr/>
        <a:lstStyle/>
        <a:p>
          <a:endParaRPr lang="ru-RU" b="1"/>
        </a:p>
      </dgm:t>
    </dgm:pt>
    <dgm:pt modelId="{D922ACE8-9C4A-4987-9242-0A0FE7AC9F29}">
      <dgm:prSet/>
      <dgm:spPr/>
      <dgm:t>
        <a:bodyPr/>
        <a:lstStyle/>
        <a:p>
          <a:pPr rtl="0"/>
          <a:r>
            <a:rPr lang="uk-UA" b="1" dirty="0" smtClean="0"/>
            <a:t>згодом працював у редколегії гумористичного журналу </a:t>
          </a:r>
          <a:r>
            <a:rPr lang="uk-UA" b="1" dirty="0" err="1" smtClean="0"/>
            <a:t>“Перець”</a:t>
          </a:r>
          <a:endParaRPr lang="ru-RU" b="1" dirty="0"/>
        </a:p>
      </dgm:t>
    </dgm:pt>
    <dgm:pt modelId="{99726C20-D12B-4C61-AD86-907C760C6096}" type="parTrans" cxnId="{21C286E5-A961-43EC-9D2F-051C54A4A68E}">
      <dgm:prSet/>
      <dgm:spPr/>
      <dgm:t>
        <a:bodyPr/>
        <a:lstStyle/>
        <a:p>
          <a:endParaRPr lang="ru-RU" b="1"/>
        </a:p>
      </dgm:t>
    </dgm:pt>
    <dgm:pt modelId="{4FE9ACC6-7E9D-4189-8AA0-FDEEE3BF84C7}" type="sibTrans" cxnId="{21C286E5-A961-43EC-9D2F-051C54A4A68E}">
      <dgm:prSet/>
      <dgm:spPr/>
      <dgm:t>
        <a:bodyPr/>
        <a:lstStyle/>
        <a:p>
          <a:endParaRPr lang="ru-RU" b="1"/>
        </a:p>
      </dgm:t>
    </dgm:pt>
    <dgm:pt modelId="{87A77B30-9A27-4F7F-BD3B-FFFB6CA13CF7}" type="pres">
      <dgm:prSet presAssocID="{7F80BD3A-0C07-49B7-B3BA-3B2C9B622146}" presName="Name0" presStyleCnt="0">
        <dgm:presLayoutVars>
          <dgm:dir/>
          <dgm:animLvl val="lvl"/>
          <dgm:resizeHandles val="exact"/>
        </dgm:presLayoutVars>
      </dgm:prSet>
      <dgm:spPr/>
    </dgm:pt>
    <dgm:pt modelId="{1F5F3EFC-59DB-4993-81D6-723E88E71238}" type="pres">
      <dgm:prSet presAssocID="{BCD44D93-3D47-41D5-A44A-550200AD6ECA}" presName="linNode" presStyleCnt="0"/>
      <dgm:spPr/>
    </dgm:pt>
    <dgm:pt modelId="{0C1DB323-EFF8-4A1E-8BD4-C7377A6D8080}" type="pres">
      <dgm:prSet presAssocID="{BCD44D93-3D47-41D5-A44A-550200AD6ECA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38A8B27C-4BF6-4002-8124-4528AD57F37F}" type="pres">
      <dgm:prSet presAssocID="{8E8698D8-63E9-4B31-BB90-1C0C53AF4DC9}" presName="sp" presStyleCnt="0"/>
      <dgm:spPr/>
    </dgm:pt>
    <dgm:pt modelId="{FF16536B-C510-461F-B681-E134A110A780}" type="pres">
      <dgm:prSet presAssocID="{19E35708-E0D9-4A10-ACEF-C15FD3F4D09F}" presName="linNode" presStyleCnt="0"/>
      <dgm:spPr/>
    </dgm:pt>
    <dgm:pt modelId="{D0656031-EC55-4982-BB65-B20BCBB8C8B1}" type="pres">
      <dgm:prSet presAssocID="{19E35708-E0D9-4A10-ACEF-C15FD3F4D09F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1310F12B-D065-42B7-9241-522323AB93AC}" type="pres">
      <dgm:prSet presAssocID="{7A2656E0-BEC0-40EE-B73E-8BDD16D7669C}" presName="sp" presStyleCnt="0"/>
      <dgm:spPr/>
    </dgm:pt>
    <dgm:pt modelId="{7B9AEC77-CE16-495D-A67E-DB6F17EA46F3}" type="pres">
      <dgm:prSet presAssocID="{02B7D17B-5C61-4FDA-BE69-29B1D4FA9078}" presName="linNode" presStyleCnt="0"/>
      <dgm:spPr/>
    </dgm:pt>
    <dgm:pt modelId="{9F8F3B41-4949-49F1-A157-96C1BDE5800E}" type="pres">
      <dgm:prSet presAssocID="{02B7D17B-5C61-4FDA-BE69-29B1D4FA9078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F94F821E-CD3D-4484-A5ED-3568229F1DAE}" type="pres">
      <dgm:prSet presAssocID="{326784E8-3C08-4B2A-940C-8C8EBF340CEC}" presName="sp" presStyleCnt="0"/>
      <dgm:spPr/>
    </dgm:pt>
    <dgm:pt modelId="{5E77C32B-2B5D-4FCE-A4B0-A74BC9ACA584}" type="pres">
      <dgm:prSet presAssocID="{D191A6D0-0805-40DE-8219-3B8B36B5285E}" presName="linNode" presStyleCnt="0"/>
      <dgm:spPr/>
    </dgm:pt>
    <dgm:pt modelId="{A09A626A-E707-4507-9C95-64266249BC89}" type="pres">
      <dgm:prSet presAssocID="{D191A6D0-0805-40DE-8219-3B8B36B5285E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0585C295-31EC-41A7-B968-B434B0A7B8D4}" type="pres">
      <dgm:prSet presAssocID="{8329DC72-EF6F-47F1-BFA6-4EDE9E42DCA0}" presName="sp" presStyleCnt="0"/>
      <dgm:spPr/>
    </dgm:pt>
    <dgm:pt modelId="{57D6395A-7812-413F-B5D9-825653941155}" type="pres">
      <dgm:prSet presAssocID="{D08C496E-44A2-452E-8FAD-089F93A5F43A}" presName="linNode" presStyleCnt="0"/>
      <dgm:spPr/>
    </dgm:pt>
    <dgm:pt modelId="{4DD5B4BD-09E6-420C-8848-540BD9C34EB8}" type="pres">
      <dgm:prSet presAssocID="{D08C496E-44A2-452E-8FAD-089F93A5F43A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42AB62EA-A703-4E31-9E2B-9649B68B8B2C}" type="pres">
      <dgm:prSet presAssocID="{72C1C161-551B-43C6-95DF-F287E113F3BD}" presName="sp" presStyleCnt="0"/>
      <dgm:spPr/>
    </dgm:pt>
    <dgm:pt modelId="{2FF47C87-191E-4F4E-B878-168C30C50BFD}" type="pres">
      <dgm:prSet presAssocID="{D922ACE8-9C4A-4987-9242-0A0FE7AC9F29}" presName="linNode" presStyleCnt="0"/>
      <dgm:spPr/>
    </dgm:pt>
    <dgm:pt modelId="{F3EB15F3-E1F2-462F-A964-C7EC7D9349DA}" type="pres">
      <dgm:prSet presAssocID="{D922ACE8-9C4A-4987-9242-0A0FE7AC9F29}" presName="parentText" presStyleLbl="node1" presStyleIdx="5" presStyleCnt="6">
        <dgm:presLayoutVars>
          <dgm:chMax val="1"/>
          <dgm:bulletEnabled val="1"/>
        </dgm:presLayoutVars>
      </dgm:prSet>
      <dgm:spPr/>
    </dgm:pt>
  </dgm:ptLst>
  <dgm:cxnLst>
    <dgm:cxn modelId="{820AFF1C-DF88-4002-9E35-11AFD8955E94}" srcId="{7F80BD3A-0C07-49B7-B3BA-3B2C9B622146}" destId="{BCD44D93-3D47-41D5-A44A-550200AD6ECA}" srcOrd="0" destOrd="0" parTransId="{EFB39CD3-3B11-4037-86A5-E7B84DCAA51A}" sibTransId="{8E8698D8-63E9-4B31-BB90-1C0C53AF4DC9}"/>
    <dgm:cxn modelId="{EBCC3335-CF4F-4C97-9C87-27005BB94CD5}" type="presOf" srcId="{D08C496E-44A2-452E-8FAD-089F93A5F43A}" destId="{4DD5B4BD-09E6-420C-8848-540BD9C34EB8}" srcOrd="0" destOrd="0" presId="urn:microsoft.com/office/officeart/2005/8/layout/vList5"/>
    <dgm:cxn modelId="{2764C6BE-80E0-42B3-91EE-CAE4DAE27917}" type="presOf" srcId="{BCD44D93-3D47-41D5-A44A-550200AD6ECA}" destId="{0C1DB323-EFF8-4A1E-8BD4-C7377A6D8080}" srcOrd="0" destOrd="0" presId="urn:microsoft.com/office/officeart/2005/8/layout/vList5"/>
    <dgm:cxn modelId="{B1F1D0DF-E1BE-4DCD-A4C5-5E62394605E4}" srcId="{7F80BD3A-0C07-49B7-B3BA-3B2C9B622146}" destId="{02B7D17B-5C61-4FDA-BE69-29B1D4FA9078}" srcOrd="2" destOrd="0" parTransId="{3C40D43D-4E93-42FA-82F8-836434068012}" sibTransId="{326784E8-3C08-4B2A-940C-8C8EBF340CEC}"/>
    <dgm:cxn modelId="{35C07D6A-0B74-435D-B674-4E14FD5A08EC}" srcId="{7F80BD3A-0C07-49B7-B3BA-3B2C9B622146}" destId="{D08C496E-44A2-452E-8FAD-089F93A5F43A}" srcOrd="4" destOrd="0" parTransId="{18BF7146-CE37-4370-BC33-4E90D2B1FBFD}" sibTransId="{72C1C161-551B-43C6-95DF-F287E113F3BD}"/>
    <dgm:cxn modelId="{A4CC8F1C-AEF0-4351-9817-C46181150669}" type="presOf" srcId="{19E35708-E0D9-4A10-ACEF-C15FD3F4D09F}" destId="{D0656031-EC55-4982-BB65-B20BCBB8C8B1}" srcOrd="0" destOrd="0" presId="urn:microsoft.com/office/officeart/2005/8/layout/vList5"/>
    <dgm:cxn modelId="{2AEDE5F0-20F1-4540-8B4E-69EAB500CB76}" type="presOf" srcId="{7F80BD3A-0C07-49B7-B3BA-3B2C9B622146}" destId="{87A77B30-9A27-4F7F-BD3B-FFFB6CA13CF7}" srcOrd="0" destOrd="0" presId="urn:microsoft.com/office/officeart/2005/8/layout/vList5"/>
    <dgm:cxn modelId="{DEB4B98B-1F1A-4F0B-848E-7BEA79288905}" type="presOf" srcId="{D191A6D0-0805-40DE-8219-3B8B36B5285E}" destId="{A09A626A-E707-4507-9C95-64266249BC89}" srcOrd="0" destOrd="0" presId="urn:microsoft.com/office/officeart/2005/8/layout/vList5"/>
    <dgm:cxn modelId="{21C286E5-A961-43EC-9D2F-051C54A4A68E}" srcId="{7F80BD3A-0C07-49B7-B3BA-3B2C9B622146}" destId="{D922ACE8-9C4A-4987-9242-0A0FE7AC9F29}" srcOrd="5" destOrd="0" parTransId="{99726C20-D12B-4C61-AD86-907C760C6096}" sibTransId="{4FE9ACC6-7E9D-4189-8AA0-FDEEE3BF84C7}"/>
    <dgm:cxn modelId="{FCBB400C-8808-4AD9-BA11-0FF2C6B34740}" type="presOf" srcId="{D922ACE8-9C4A-4987-9242-0A0FE7AC9F29}" destId="{F3EB15F3-E1F2-462F-A964-C7EC7D9349DA}" srcOrd="0" destOrd="0" presId="urn:microsoft.com/office/officeart/2005/8/layout/vList5"/>
    <dgm:cxn modelId="{BC94954B-DD3E-4764-B848-CDFD308391BC}" srcId="{7F80BD3A-0C07-49B7-B3BA-3B2C9B622146}" destId="{D191A6D0-0805-40DE-8219-3B8B36B5285E}" srcOrd="3" destOrd="0" parTransId="{BE6A4441-E144-42BE-B286-B6F34B24D7C5}" sibTransId="{8329DC72-EF6F-47F1-BFA6-4EDE9E42DCA0}"/>
    <dgm:cxn modelId="{F548B635-3D2C-43B8-ADA4-BF10E496DFD9}" srcId="{7F80BD3A-0C07-49B7-B3BA-3B2C9B622146}" destId="{19E35708-E0D9-4A10-ACEF-C15FD3F4D09F}" srcOrd="1" destOrd="0" parTransId="{BA077F72-2DB1-42D7-9E3A-D3A168B1BB45}" sibTransId="{7A2656E0-BEC0-40EE-B73E-8BDD16D7669C}"/>
    <dgm:cxn modelId="{95AD7536-618E-4C5B-AB5D-4C155F8237CC}" type="presOf" srcId="{02B7D17B-5C61-4FDA-BE69-29B1D4FA9078}" destId="{9F8F3B41-4949-49F1-A157-96C1BDE5800E}" srcOrd="0" destOrd="0" presId="urn:microsoft.com/office/officeart/2005/8/layout/vList5"/>
    <dgm:cxn modelId="{8C1A77E1-D91E-4589-B37E-B87C096E58DA}" type="presParOf" srcId="{87A77B30-9A27-4F7F-BD3B-FFFB6CA13CF7}" destId="{1F5F3EFC-59DB-4993-81D6-723E88E71238}" srcOrd="0" destOrd="0" presId="urn:microsoft.com/office/officeart/2005/8/layout/vList5"/>
    <dgm:cxn modelId="{D3DD718D-ECC4-4D4E-81FB-366F8A007FE0}" type="presParOf" srcId="{1F5F3EFC-59DB-4993-81D6-723E88E71238}" destId="{0C1DB323-EFF8-4A1E-8BD4-C7377A6D8080}" srcOrd="0" destOrd="0" presId="urn:microsoft.com/office/officeart/2005/8/layout/vList5"/>
    <dgm:cxn modelId="{761E0B27-D646-4C2D-944C-51F9FAA933CC}" type="presParOf" srcId="{87A77B30-9A27-4F7F-BD3B-FFFB6CA13CF7}" destId="{38A8B27C-4BF6-4002-8124-4528AD57F37F}" srcOrd="1" destOrd="0" presId="urn:microsoft.com/office/officeart/2005/8/layout/vList5"/>
    <dgm:cxn modelId="{2EB04292-E9A3-4CEC-877A-2BB19B0E0AAB}" type="presParOf" srcId="{87A77B30-9A27-4F7F-BD3B-FFFB6CA13CF7}" destId="{FF16536B-C510-461F-B681-E134A110A780}" srcOrd="2" destOrd="0" presId="urn:microsoft.com/office/officeart/2005/8/layout/vList5"/>
    <dgm:cxn modelId="{3792FF93-E45E-483A-A3D3-2F0360527E3F}" type="presParOf" srcId="{FF16536B-C510-461F-B681-E134A110A780}" destId="{D0656031-EC55-4982-BB65-B20BCBB8C8B1}" srcOrd="0" destOrd="0" presId="urn:microsoft.com/office/officeart/2005/8/layout/vList5"/>
    <dgm:cxn modelId="{2F975232-86DF-4BB6-8D96-1A74EE3484A9}" type="presParOf" srcId="{87A77B30-9A27-4F7F-BD3B-FFFB6CA13CF7}" destId="{1310F12B-D065-42B7-9241-522323AB93AC}" srcOrd="3" destOrd="0" presId="urn:microsoft.com/office/officeart/2005/8/layout/vList5"/>
    <dgm:cxn modelId="{426D2D4C-AE91-4440-BE62-FEE34C29823D}" type="presParOf" srcId="{87A77B30-9A27-4F7F-BD3B-FFFB6CA13CF7}" destId="{7B9AEC77-CE16-495D-A67E-DB6F17EA46F3}" srcOrd="4" destOrd="0" presId="urn:microsoft.com/office/officeart/2005/8/layout/vList5"/>
    <dgm:cxn modelId="{0B820331-06B3-4D56-B6FA-16E3A110041B}" type="presParOf" srcId="{7B9AEC77-CE16-495D-A67E-DB6F17EA46F3}" destId="{9F8F3B41-4949-49F1-A157-96C1BDE5800E}" srcOrd="0" destOrd="0" presId="urn:microsoft.com/office/officeart/2005/8/layout/vList5"/>
    <dgm:cxn modelId="{DBEC9465-6CCD-417D-8517-2BF3060E7E4B}" type="presParOf" srcId="{87A77B30-9A27-4F7F-BD3B-FFFB6CA13CF7}" destId="{F94F821E-CD3D-4484-A5ED-3568229F1DAE}" srcOrd="5" destOrd="0" presId="urn:microsoft.com/office/officeart/2005/8/layout/vList5"/>
    <dgm:cxn modelId="{EB0E9726-8DC4-4A3D-AEE2-31907CDB12D0}" type="presParOf" srcId="{87A77B30-9A27-4F7F-BD3B-FFFB6CA13CF7}" destId="{5E77C32B-2B5D-4FCE-A4B0-A74BC9ACA584}" srcOrd="6" destOrd="0" presId="urn:microsoft.com/office/officeart/2005/8/layout/vList5"/>
    <dgm:cxn modelId="{811A0FB3-CC38-495E-82D8-A2517A9D0077}" type="presParOf" srcId="{5E77C32B-2B5D-4FCE-A4B0-A74BC9ACA584}" destId="{A09A626A-E707-4507-9C95-64266249BC89}" srcOrd="0" destOrd="0" presId="urn:microsoft.com/office/officeart/2005/8/layout/vList5"/>
    <dgm:cxn modelId="{8F8CB9AD-2CAC-49BB-82BC-E8818E3694A0}" type="presParOf" srcId="{87A77B30-9A27-4F7F-BD3B-FFFB6CA13CF7}" destId="{0585C295-31EC-41A7-B968-B434B0A7B8D4}" srcOrd="7" destOrd="0" presId="urn:microsoft.com/office/officeart/2005/8/layout/vList5"/>
    <dgm:cxn modelId="{DB2F998A-0ABA-46D3-BDEC-32C9AC396936}" type="presParOf" srcId="{87A77B30-9A27-4F7F-BD3B-FFFB6CA13CF7}" destId="{57D6395A-7812-413F-B5D9-825653941155}" srcOrd="8" destOrd="0" presId="urn:microsoft.com/office/officeart/2005/8/layout/vList5"/>
    <dgm:cxn modelId="{F65AC07E-18FF-4982-9B62-0BE58616F303}" type="presParOf" srcId="{57D6395A-7812-413F-B5D9-825653941155}" destId="{4DD5B4BD-09E6-420C-8848-540BD9C34EB8}" srcOrd="0" destOrd="0" presId="urn:microsoft.com/office/officeart/2005/8/layout/vList5"/>
    <dgm:cxn modelId="{5EA4F38B-0091-4C1E-A752-C4676A6F5957}" type="presParOf" srcId="{87A77B30-9A27-4F7F-BD3B-FFFB6CA13CF7}" destId="{42AB62EA-A703-4E31-9E2B-9649B68B8B2C}" srcOrd="9" destOrd="0" presId="urn:microsoft.com/office/officeart/2005/8/layout/vList5"/>
    <dgm:cxn modelId="{302F6241-AFB6-4271-8DCB-A4E063817A6C}" type="presParOf" srcId="{87A77B30-9A27-4F7F-BD3B-FFFB6CA13CF7}" destId="{2FF47C87-191E-4F4E-B878-168C30C50BFD}" srcOrd="10" destOrd="0" presId="urn:microsoft.com/office/officeart/2005/8/layout/vList5"/>
    <dgm:cxn modelId="{0F591325-17E6-46F2-AC3B-1A6B084E879E}" type="presParOf" srcId="{2FF47C87-191E-4F4E-B878-168C30C50BFD}" destId="{F3EB15F3-E1F2-462F-A964-C7EC7D9349D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E8696B-0DB4-4AE9-BC6C-8AC2A1105476}" type="doc">
      <dgm:prSet loTypeId="urn:microsoft.com/office/officeart/2005/8/layout/venn1" loCatId="relationship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1BC99FC5-0400-43D8-96CE-5574DB4536D4}">
      <dgm:prSet custT="1"/>
      <dgm:spPr/>
      <dgm:t>
        <a:bodyPr/>
        <a:lstStyle/>
        <a:p>
          <a:pPr rtl="0"/>
          <a:r>
            <a:rPr lang="uk-UA" sz="1600" dirty="0" smtClean="0"/>
            <a:t>перший твір - «Демократичні реформи Денікіна», надрукований у газеті </a:t>
          </a:r>
          <a:r>
            <a:rPr lang="uk-UA" sz="1600" dirty="0" err="1" smtClean="0"/>
            <a:t>“Народна</a:t>
          </a:r>
          <a:r>
            <a:rPr lang="uk-UA" sz="1600" dirty="0" smtClean="0"/>
            <a:t> </a:t>
          </a:r>
          <a:r>
            <a:rPr lang="uk-UA" sz="1600" dirty="0" err="1" smtClean="0"/>
            <a:t>воля”</a:t>
          </a:r>
          <a:endParaRPr lang="uk-UA" sz="1600" dirty="0"/>
        </a:p>
      </dgm:t>
    </dgm:pt>
    <dgm:pt modelId="{40EDB8AB-0431-4EA4-9B31-AF8338587360}" type="parTrans" cxnId="{EF805275-EDEF-4789-8E31-2944CA49B651}">
      <dgm:prSet/>
      <dgm:spPr/>
      <dgm:t>
        <a:bodyPr/>
        <a:lstStyle/>
        <a:p>
          <a:endParaRPr lang="ru-RU" sz="1600"/>
        </a:p>
      </dgm:t>
    </dgm:pt>
    <dgm:pt modelId="{37AE579F-BC0B-4BBC-85A5-4EAAC003D76C}" type="sibTrans" cxnId="{EF805275-EDEF-4789-8E31-2944CA49B651}">
      <dgm:prSet/>
      <dgm:spPr/>
      <dgm:t>
        <a:bodyPr/>
        <a:lstStyle/>
        <a:p>
          <a:endParaRPr lang="ru-RU" sz="1600"/>
        </a:p>
      </dgm:t>
    </dgm:pt>
    <dgm:pt modelId="{22AF978C-A77C-4DD2-83EC-D6382ACDE0C1}">
      <dgm:prSet custT="1"/>
      <dgm:spPr/>
      <dgm:t>
        <a:bodyPr/>
        <a:lstStyle/>
        <a:p>
          <a:pPr rtl="0"/>
          <a:r>
            <a:rPr lang="uk-UA" sz="1600" dirty="0" smtClean="0"/>
            <a:t>псевдонім Остап Вишня вперше з'явився </a:t>
          </a:r>
          <a:r>
            <a:rPr lang="uk-UA" sz="1600" u="sng" dirty="0" smtClean="0"/>
            <a:t>22 липня 1921</a:t>
          </a:r>
          <a:r>
            <a:rPr lang="uk-UA" sz="1600" dirty="0" smtClean="0"/>
            <a:t> в «Селянській правді» під фейлетоном «Чудака, їй-богу!»</a:t>
          </a:r>
          <a:endParaRPr lang="ru-RU" sz="1600" dirty="0"/>
        </a:p>
      </dgm:t>
    </dgm:pt>
    <dgm:pt modelId="{F8D2180D-464B-4A35-A516-CBCCA6EE7A6D}" type="parTrans" cxnId="{F72C8AEF-35FF-47BD-AB87-CD26790DFAF5}">
      <dgm:prSet/>
      <dgm:spPr/>
      <dgm:t>
        <a:bodyPr/>
        <a:lstStyle/>
        <a:p>
          <a:endParaRPr lang="ru-RU" sz="1600"/>
        </a:p>
      </dgm:t>
    </dgm:pt>
    <dgm:pt modelId="{D0772782-4AE9-4764-80EB-61D59F74D753}" type="sibTrans" cxnId="{F72C8AEF-35FF-47BD-AB87-CD26790DFAF5}">
      <dgm:prSet/>
      <dgm:spPr/>
      <dgm:t>
        <a:bodyPr/>
        <a:lstStyle/>
        <a:p>
          <a:endParaRPr lang="ru-RU" sz="1600"/>
        </a:p>
      </dgm:t>
    </dgm:pt>
    <dgm:pt modelId="{D513B884-E2BA-4C88-9673-0B874EC53612}">
      <dgm:prSet custT="1"/>
      <dgm:spPr/>
      <dgm:t>
        <a:bodyPr/>
        <a:lstStyle/>
        <a:p>
          <a:pPr rtl="0"/>
          <a:r>
            <a:rPr lang="uk-UA" sz="1600" dirty="0" smtClean="0"/>
            <a:t>у </a:t>
          </a:r>
          <a:r>
            <a:rPr lang="uk-UA" sz="1600" u="sng" dirty="0" smtClean="0"/>
            <a:t>1945-1946</a:t>
          </a:r>
          <a:r>
            <a:rPr lang="uk-UA" sz="1600" dirty="0" smtClean="0"/>
            <a:t> з'явилась «Самостійна дірка» </a:t>
          </a:r>
          <a:endParaRPr lang="ru-RU" sz="1600" dirty="0"/>
        </a:p>
      </dgm:t>
    </dgm:pt>
    <dgm:pt modelId="{225AFD3A-6EB8-40C7-9A18-D5D66F371A51}" type="parTrans" cxnId="{B31C4D03-B877-417D-9BB8-805682507108}">
      <dgm:prSet/>
      <dgm:spPr/>
      <dgm:t>
        <a:bodyPr/>
        <a:lstStyle/>
        <a:p>
          <a:endParaRPr lang="ru-RU" sz="1600"/>
        </a:p>
      </dgm:t>
    </dgm:pt>
    <dgm:pt modelId="{00CD6FDB-8ABA-43F6-8D5A-83731895A140}" type="sibTrans" cxnId="{B31C4D03-B877-417D-9BB8-805682507108}">
      <dgm:prSet/>
      <dgm:spPr/>
      <dgm:t>
        <a:bodyPr/>
        <a:lstStyle/>
        <a:p>
          <a:endParaRPr lang="ru-RU" sz="1600"/>
        </a:p>
      </dgm:t>
    </dgm:pt>
    <dgm:pt modelId="{656BC697-C63D-4303-8158-A0BA70A5140B}">
      <dgm:prSet custT="1"/>
      <dgm:spPr/>
      <dgm:t>
        <a:bodyPr/>
        <a:lstStyle/>
        <a:p>
          <a:pPr rtl="0"/>
          <a:r>
            <a:rPr lang="uk-UA" sz="1600" dirty="0" smtClean="0"/>
            <a:t>першим твором, що знаменував повернення письменника до </a:t>
          </a:r>
          <a:r>
            <a:rPr lang="uk-UA" sz="1600" dirty="0" err="1" smtClean="0"/>
            <a:t>літературноі</a:t>
          </a:r>
          <a:r>
            <a:rPr lang="uk-UA" sz="1600" dirty="0" smtClean="0"/>
            <a:t> праці, стала «Зенітка»</a:t>
          </a:r>
          <a:r>
            <a:rPr lang="ru-RU" sz="1600" dirty="0" smtClean="0"/>
            <a:t> </a:t>
          </a:r>
          <a:endParaRPr lang="ru-RU" sz="1600" dirty="0"/>
        </a:p>
      </dgm:t>
    </dgm:pt>
    <dgm:pt modelId="{495DF3AB-D88D-4D21-8A49-842F3B39F547}" type="parTrans" cxnId="{583761F9-36A6-429A-A376-96B183BECD04}">
      <dgm:prSet/>
      <dgm:spPr/>
      <dgm:t>
        <a:bodyPr/>
        <a:lstStyle/>
        <a:p>
          <a:endParaRPr lang="ru-RU" sz="1600"/>
        </a:p>
      </dgm:t>
    </dgm:pt>
    <dgm:pt modelId="{CFAD8C94-3A67-4D4F-973E-BB1C2C6239F4}" type="sibTrans" cxnId="{583761F9-36A6-429A-A376-96B183BECD04}">
      <dgm:prSet/>
      <dgm:spPr/>
      <dgm:t>
        <a:bodyPr/>
        <a:lstStyle/>
        <a:p>
          <a:endParaRPr lang="ru-RU" sz="1600"/>
        </a:p>
      </dgm:t>
    </dgm:pt>
    <dgm:pt modelId="{EEC5A4F3-BF7C-4CEE-9DB8-289944C1DDFE}">
      <dgm:prSet custT="1"/>
      <dgm:spPr/>
      <dgm:t>
        <a:bodyPr/>
        <a:lstStyle/>
        <a:p>
          <a:pPr rtl="0"/>
          <a:r>
            <a:rPr lang="uk-UA" sz="1600" dirty="0" smtClean="0"/>
            <a:t>видав цикл </a:t>
          </a:r>
          <a:r>
            <a:rPr lang="uk-UA" sz="1600" dirty="0" err="1" smtClean="0"/>
            <a:t>“Мисливські</a:t>
          </a:r>
          <a:r>
            <a:rPr lang="uk-UA" sz="1600" dirty="0" smtClean="0"/>
            <a:t> </a:t>
          </a:r>
          <a:r>
            <a:rPr lang="uk-UA" sz="1600" dirty="0" err="1" smtClean="0"/>
            <a:t>усмішки”</a:t>
          </a:r>
          <a:endParaRPr lang="uk-UA" sz="1600" dirty="0"/>
        </a:p>
      </dgm:t>
    </dgm:pt>
    <dgm:pt modelId="{99F01B28-7A3B-4E8C-97E9-F4176131FEDE}" type="parTrans" cxnId="{A33DA2CD-3011-4C33-887A-3C094A64BFCF}">
      <dgm:prSet/>
      <dgm:spPr/>
      <dgm:t>
        <a:bodyPr/>
        <a:lstStyle/>
        <a:p>
          <a:endParaRPr lang="ru-RU" sz="1600"/>
        </a:p>
      </dgm:t>
    </dgm:pt>
    <dgm:pt modelId="{D93105A0-A851-4D19-A7C1-FDAFAD0EBA5A}" type="sibTrans" cxnId="{A33DA2CD-3011-4C33-887A-3C094A64BFCF}">
      <dgm:prSet/>
      <dgm:spPr/>
      <dgm:t>
        <a:bodyPr/>
        <a:lstStyle/>
        <a:p>
          <a:endParaRPr lang="ru-RU" sz="1600"/>
        </a:p>
      </dgm:t>
    </dgm:pt>
    <dgm:pt modelId="{0A06DE3F-F43E-400F-847B-3C6DF65EB276}" type="pres">
      <dgm:prSet presAssocID="{91E8696B-0DB4-4AE9-BC6C-8AC2A1105476}" presName="compositeShape" presStyleCnt="0">
        <dgm:presLayoutVars>
          <dgm:chMax val="7"/>
          <dgm:dir/>
          <dgm:resizeHandles val="exact"/>
        </dgm:presLayoutVars>
      </dgm:prSet>
      <dgm:spPr/>
    </dgm:pt>
    <dgm:pt modelId="{E30D19F0-27F8-48C0-9BF9-38903ED67F73}" type="pres">
      <dgm:prSet presAssocID="{1BC99FC5-0400-43D8-96CE-5574DB4536D4}" presName="circ1" presStyleLbl="vennNode1" presStyleIdx="0" presStyleCnt="5"/>
      <dgm:spPr/>
    </dgm:pt>
    <dgm:pt modelId="{233FC20A-DD20-49E0-8509-4AA4C17F60FC}" type="pres">
      <dgm:prSet presAssocID="{1BC99FC5-0400-43D8-96CE-5574DB4536D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44F563D-8494-4983-A7C6-4294A89518EC}" type="pres">
      <dgm:prSet presAssocID="{22AF978C-A77C-4DD2-83EC-D6382ACDE0C1}" presName="circ2" presStyleLbl="vennNode1" presStyleIdx="1" presStyleCnt="5"/>
      <dgm:spPr/>
    </dgm:pt>
    <dgm:pt modelId="{69B0FCA4-99E7-4014-B7F2-C1EBCB48BD88}" type="pres">
      <dgm:prSet presAssocID="{22AF978C-A77C-4DD2-83EC-D6382ACDE0C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994E5F6-952B-41A0-B13C-B3FA4C5F10F6}" type="pres">
      <dgm:prSet presAssocID="{D513B884-E2BA-4C88-9673-0B874EC53612}" presName="circ3" presStyleLbl="vennNode1" presStyleIdx="2" presStyleCnt="5"/>
      <dgm:spPr/>
    </dgm:pt>
    <dgm:pt modelId="{8DAECEC5-1343-42DD-AB65-394E90CB675B}" type="pres">
      <dgm:prSet presAssocID="{D513B884-E2BA-4C88-9673-0B874EC5361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9C38B2C-F3B4-41C3-993B-A64D06E01B83}" type="pres">
      <dgm:prSet presAssocID="{656BC697-C63D-4303-8158-A0BA70A5140B}" presName="circ4" presStyleLbl="vennNode1" presStyleIdx="3" presStyleCnt="5"/>
      <dgm:spPr/>
    </dgm:pt>
    <dgm:pt modelId="{411DF7C6-F466-447A-B61E-FE8658D93A54}" type="pres">
      <dgm:prSet presAssocID="{656BC697-C63D-4303-8158-A0BA70A5140B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C5A6BCB-FD69-4F23-8001-142B55DBBB97}" type="pres">
      <dgm:prSet presAssocID="{EEC5A4F3-BF7C-4CEE-9DB8-289944C1DDFE}" presName="circ5" presStyleLbl="vennNode1" presStyleIdx="4" presStyleCnt="5"/>
      <dgm:spPr/>
    </dgm:pt>
    <dgm:pt modelId="{4AA04162-89A5-43A6-BE30-43D155974BE1}" type="pres">
      <dgm:prSet presAssocID="{EEC5A4F3-BF7C-4CEE-9DB8-289944C1DDFE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E5335E46-6205-4BFA-A327-8536CAA67648}" type="presOf" srcId="{EEC5A4F3-BF7C-4CEE-9DB8-289944C1DDFE}" destId="{4AA04162-89A5-43A6-BE30-43D155974BE1}" srcOrd="0" destOrd="0" presId="urn:microsoft.com/office/officeart/2005/8/layout/venn1"/>
    <dgm:cxn modelId="{103783E0-115F-46EB-9654-25CB35E0F89A}" type="presOf" srcId="{22AF978C-A77C-4DD2-83EC-D6382ACDE0C1}" destId="{69B0FCA4-99E7-4014-B7F2-C1EBCB48BD88}" srcOrd="0" destOrd="0" presId="urn:microsoft.com/office/officeart/2005/8/layout/venn1"/>
    <dgm:cxn modelId="{4FEF76F1-1FFC-4605-BF0E-E4FD7069EA69}" type="presOf" srcId="{91E8696B-0DB4-4AE9-BC6C-8AC2A1105476}" destId="{0A06DE3F-F43E-400F-847B-3C6DF65EB276}" srcOrd="0" destOrd="0" presId="urn:microsoft.com/office/officeart/2005/8/layout/venn1"/>
    <dgm:cxn modelId="{B9A58BEC-6CF9-41A7-B500-31C5C3BE3DA5}" type="presOf" srcId="{656BC697-C63D-4303-8158-A0BA70A5140B}" destId="{411DF7C6-F466-447A-B61E-FE8658D93A54}" srcOrd="0" destOrd="0" presId="urn:microsoft.com/office/officeart/2005/8/layout/venn1"/>
    <dgm:cxn modelId="{B31C4D03-B877-417D-9BB8-805682507108}" srcId="{91E8696B-0DB4-4AE9-BC6C-8AC2A1105476}" destId="{D513B884-E2BA-4C88-9673-0B874EC53612}" srcOrd="2" destOrd="0" parTransId="{225AFD3A-6EB8-40C7-9A18-D5D66F371A51}" sibTransId="{00CD6FDB-8ABA-43F6-8D5A-83731895A140}"/>
    <dgm:cxn modelId="{A33DA2CD-3011-4C33-887A-3C094A64BFCF}" srcId="{91E8696B-0DB4-4AE9-BC6C-8AC2A1105476}" destId="{EEC5A4F3-BF7C-4CEE-9DB8-289944C1DDFE}" srcOrd="4" destOrd="0" parTransId="{99F01B28-7A3B-4E8C-97E9-F4176131FEDE}" sibTransId="{D93105A0-A851-4D19-A7C1-FDAFAD0EBA5A}"/>
    <dgm:cxn modelId="{583761F9-36A6-429A-A376-96B183BECD04}" srcId="{91E8696B-0DB4-4AE9-BC6C-8AC2A1105476}" destId="{656BC697-C63D-4303-8158-A0BA70A5140B}" srcOrd="3" destOrd="0" parTransId="{495DF3AB-D88D-4D21-8A49-842F3B39F547}" sibTransId="{CFAD8C94-3A67-4D4F-973E-BB1C2C6239F4}"/>
    <dgm:cxn modelId="{EF805275-EDEF-4789-8E31-2944CA49B651}" srcId="{91E8696B-0DB4-4AE9-BC6C-8AC2A1105476}" destId="{1BC99FC5-0400-43D8-96CE-5574DB4536D4}" srcOrd="0" destOrd="0" parTransId="{40EDB8AB-0431-4EA4-9B31-AF8338587360}" sibTransId="{37AE579F-BC0B-4BBC-85A5-4EAAC003D76C}"/>
    <dgm:cxn modelId="{DCB4366C-731F-4579-84C2-EE4981128A7E}" type="presOf" srcId="{1BC99FC5-0400-43D8-96CE-5574DB4536D4}" destId="{233FC20A-DD20-49E0-8509-4AA4C17F60FC}" srcOrd="0" destOrd="0" presId="urn:microsoft.com/office/officeart/2005/8/layout/venn1"/>
    <dgm:cxn modelId="{F72C8AEF-35FF-47BD-AB87-CD26790DFAF5}" srcId="{91E8696B-0DB4-4AE9-BC6C-8AC2A1105476}" destId="{22AF978C-A77C-4DD2-83EC-D6382ACDE0C1}" srcOrd="1" destOrd="0" parTransId="{F8D2180D-464B-4A35-A516-CBCCA6EE7A6D}" sibTransId="{D0772782-4AE9-4764-80EB-61D59F74D753}"/>
    <dgm:cxn modelId="{2BF20300-DB3E-4512-BC4B-55E39CBA76DC}" type="presOf" srcId="{D513B884-E2BA-4C88-9673-0B874EC53612}" destId="{8DAECEC5-1343-42DD-AB65-394E90CB675B}" srcOrd="0" destOrd="0" presId="urn:microsoft.com/office/officeart/2005/8/layout/venn1"/>
    <dgm:cxn modelId="{64F373EB-C8E7-4A00-BBD2-F6BE407C1825}" type="presParOf" srcId="{0A06DE3F-F43E-400F-847B-3C6DF65EB276}" destId="{E30D19F0-27F8-48C0-9BF9-38903ED67F73}" srcOrd="0" destOrd="0" presId="urn:microsoft.com/office/officeart/2005/8/layout/venn1"/>
    <dgm:cxn modelId="{3AE071D7-F4A4-4BAF-8DCA-D4CF8C61570E}" type="presParOf" srcId="{0A06DE3F-F43E-400F-847B-3C6DF65EB276}" destId="{233FC20A-DD20-49E0-8509-4AA4C17F60FC}" srcOrd="1" destOrd="0" presId="urn:microsoft.com/office/officeart/2005/8/layout/venn1"/>
    <dgm:cxn modelId="{47733806-9AD0-406A-976E-8ECF061B18DC}" type="presParOf" srcId="{0A06DE3F-F43E-400F-847B-3C6DF65EB276}" destId="{244F563D-8494-4983-A7C6-4294A89518EC}" srcOrd="2" destOrd="0" presId="urn:microsoft.com/office/officeart/2005/8/layout/venn1"/>
    <dgm:cxn modelId="{4DD9B8EA-E0AF-4411-A9CA-B62A3EEDE6B6}" type="presParOf" srcId="{0A06DE3F-F43E-400F-847B-3C6DF65EB276}" destId="{69B0FCA4-99E7-4014-B7F2-C1EBCB48BD88}" srcOrd="3" destOrd="0" presId="urn:microsoft.com/office/officeart/2005/8/layout/venn1"/>
    <dgm:cxn modelId="{CDCF70B6-C40C-4C03-9702-975A47D10F96}" type="presParOf" srcId="{0A06DE3F-F43E-400F-847B-3C6DF65EB276}" destId="{6994E5F6-952B-41A0-B13C-B3FA4C5F10F6}" srcOrd="4" destOrd="0" presId="urn:microsoft.com/office/officeart/2005/8/layout/venn1"/>
    <dgm:cxn modelId="{C5910698-50ED-4FBB-B984-97BF0819F029}" type="presParOf" srcId="{0A06DE3F-F43E-400F-847B-3C6DF65EB276}" destId="{8DAECEC5-1343-42DD-AB65-394E90CB675B}" srcOrd="5" destOrd="0" presId="urn:microsoft.com/office/officeart/2005/8/layout/venn1"/>
    <dgm:cxn modelId="{C049BE2E-B825-427A-AB51-A6486F5B968B}" type="presParOf" srcId="{0A06DE3F-F43E-400F-847B-3C6DF65EB276}" destId="{69C38B2C-F3B4-41C3-993B-A64D06E01B83}" srcOrd="6" destOrd="0" presId="urn:microsoft.com/office/officeart/2005/8/layout/venn1"/>
    <dgm:cxn modelId="{A3337CF6-2AC0-4F09-8228-FC00A38B6365}" type="presParOf" srcId="{0A06DE3F-F43E-400F-847B-3C6DF65EB276}" destId="{411DF7C6-F466-447A-B61E-FE8658D93A54}" srcOrd="7" destOrd="0" presId="urn:microsoft.com/office/officeart/2005/8/layout/venn1"/>
    <dgm:cxn modelId="{746B066F-1D92-499D-BA33-9E16BE4EFDC9}" type="presParOf" srcId="{0A06DE3F-F43E-400F-847B-3C6DF65EB276}" destId="{EC5A6BCB-FD69-4F23-8001-142B55DBBB97}" srcOrd="8" destOrd="0" presId="urn:microsoft.com/office/officeart/2005/8/layout/venn1"/>
    <dgm:cxn modelId="{70D6685B-137D-4400-8D1F-2E3FFC71AD35}" type="presParOf" srcId="{0A06DE3F-F43E-400F-847B-3C6DF65EB276}" destId="{4AA04162-89A5-43A6-BE30-43D155974BE1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AADF2C-CE35-4DC0-8D14-101E13EA6AE3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5205EC5-19DB-4F1D-A374-2D2E0235FCF8}">
      <dgm:prSet custT="1"/>
      <dgm:spPr/>
      <dgm:t>
        <a:bodyPr/>
        <a:lstStyle/>
        <a:p>
          <a:pPr rtl="0"/>
          <a:r>
            <a:rPr lang="ru-RU" sz="1400" b="1" i="1" dirty="0" err="1" smtClean="0"/>
            <a:t>гуморески</a:t>
          </a:r>
          <a:r>
            <a:rPr lang="ru-RU" sz="1400" b="1" i="1" dirty="0" smtClean="0"/>
            <a:t> </a:t>
          </a:r>
          <a:endParaRPr lang="ru-RU" sz="1400" b="1" i="1" dirty="0"/>
        </a:p>
      </dgm:t>
    </dgm:pt>
    <dgm:pt modelId="{B6DB7930-B480-468B-9CEE-0B9EB6FB6934}" type="parTrans" cxnId="{A98CF096-CC57-4FA1-9EF3-4EF02B8FB592}">
      <dgm:prSet/>
      <dgm:spPr/>
      <dgm:t>
        <a:bodyPr/>
        <a:lstStyle/>
        <a:p>
          <a:endParaRPr lang="ru-RU" sz="1400"/>
        </a:p>
      </dgm:t>
    </dgm:pt>
    <dgm:pt modelId="{2134156F-A03A-48BB-83C4-C67BBE99FEA8}" type="sibTrans" cxnId="{A98CF096-CC57-4FA1-9EF3-4EF02B8FB592}">
      <dgm:prSet/>
      <dgm:spPr/>
      <dgm:t>
        <a:bodyPr/>
        <a:lstStyle/>
        <a:p>
          <a:endParaRPr lang="ru-RU" sz="1400"/>
        </a:p>
      </dgm:t>
    </dgm:pt>
    <dgm:pt modelId="{F708726D-ADB1-4A35-B15A-38E440ABAD62}">
      <dgm:prSet custT="1"/>
      <dgm:spPr/>
      <dgm:t>
        <a:bodyPr/>
        <a:lstStyle/>
        <a:p>
          <a:pPr rtl="0"/>
          <a:r>
            <a:rPr lang="ru-RU" sz="1400" b="1" i="1" dirty="0" err="1" smtClean="0"/>
            <a:t>нариси</a:t>
          </a:r>
          <a:r>
            <a:rPr lang="ru-RU" sz="1400" b="1" i="1" dirty="0" smtClean="0"/>
            <a:t> </a:t>
          </a:r>
          <a:endParaRPr lang="ru-RU" sz="1400" dirty="0"/>
        </a:p>
      </dgm:t>
    </dgm:pt>
    <dgm:pt modelId="{B9472040-822D-44A6-A8E1-6031DB50E64B}" type="parTrans" cxnId="{F8ACE872-FF33-4B1D-982D-FE155B67BE60}">
      <dgm:prSet/>
      <dgm:spPr/>
      <dgm:t>
        <a:bodyPr/>
        <a:lstStyle/>
        <a:p>
          <a:endParaRPr lang="ru-RU" sz="1400"/>
        </a:p>
      </dgm:t>
    </dgm:pt>
    <dgm:pt modelId="{E654BBB0-477D-4BCD-B2F8-8CAB27C76BE6}" type="sibTrans" cxnId="{F8ACE872-FF33-4B1D-982D-FE155B67BE60}">
      <dgm:prSet/>
      <dgm:spPr/>
      <dgm:t>
        <a:bodyPr/>
        <a:lstStyle/>
        <a:p>
          <a:endParaRPr lang="ru-RU" sz="1400"/>
        </a:p>
      </dgm:t>
    </dgm:pt>
    <dgm:pt modelId="{24CA5218-EFF1-40DB-B4A5-ECED0415FD3A}">
      <dgm:prSet custT="1"/>
      <dgm:spPr/>
      <dgm:t>
        <a:bodyPr/>
        <a:lstStyle/>
        <a:p>
          <a:pPr rtl="0"/>
          <a:r>
            <a:rPr lang="ru-RU" sz="1400" b="1" i="1" dirty="0" err="1" smtClean="0"/>
            <a:t>фейлетони</a:t>
          </a:r>
          <a:r>
            <a:rPr lang="ru-RU" sz="1400" b="1" i="1" dirty="0" smtClean="0"/>
            <a:t> </a:t>
          </a:r>
          <a:endParaRPr lang="ru-RU" sz="1400" dirty="0"/>
        </a:p>
      </dgm:t>
    </dgm:pt>
    <dgm:pt modelId="{1EE8C8DC-E318-4441-85A4-92F329CB8498}" type="parTrans" cxnId="{FD40D480-C6DF-4DBC-A69E-BD3F8842A085}">
      <dgm:prSet/>
      <dgm:spPr/>
      <dgm:t>
        <a:bodyPr/>
        <a:lstStyle/>
        <a:p>
          <a:endParaRPr lang="ru-RU" sz="1400"/>
        </a:p>
      </dgm:t>
    </dgm:pt>
    <dgm:pt modelId="{12916D48-02E6-4998-B2D8-C2481C2B0345}" type="sibTrans" cxnId="{FD40D480-C6DF-4DBC-A69E-BD3F8842A085}">
      <dgm:prSet/>
      <dgm:spPr/>
      <dgm:t>
        <a:bodyPr/>
        <a:lstStyle/>
        <a:p>
          <a:endParaRPr lang="ru-RU" sz="1400"/>
        </a:p>
      </dgm:t>
    </dgm:pt>
    <dgm:pt modelId="{59236A29-FB43-4B53-BCDB-0854B5A31167}">
      <dgm:prSet custT="1"/>
      <dgm:spPr/>
      <dgm:t>
        <a:bodyPr/>
        <a:lstStyle/>
        <a:p>
          <a:pPr rtl="0"/>
          <a:r>
            <a:rPr lang="ru-RU" sz="1400" b="1" i="1" dirty="0" err="1" smtClean="0"/>
            <a:t>памфлети</a:t>
          </a:r>
          <a:endParaRPr lang="ru-RU" sz="1400" b="1" i="1" dirty="0"/>
        </a:p>
      </dgm:t>
    </dgm:pt>
    <dgm:pt modelId="{C398C509-9638-45B4-BFFE-9C8DC6D9AAC9}" type="parTrans" cxnId="{966C57D3-C181-49D5-95F1-407280DB90F1}">
      <dgm:prSet/>
      <dgm:spPr/>
      <dgm:t>
        <a:bodyPr/>
        <a:lstStyle/>
        <a:p>
          <a:endParaRPr lang="ru-RU" sz="1400"/>
        </a:p>
      </dgm:t>
    </dgm:pt>
    <dgm:pt modelId="{2FA9A45A-C0E1-4C40-980B-091E00D38F60}" type="sibTrans" cxnId="{966C57D3-C181-49D5-95F1-407280DB90F1}">
      <dgm:prSet/>
      <dgm:spPr/>
      <dgm:t>
        <a:bodyPr/>
        <a:lstStyle/>
        <a:p>
          <a:endParaRPr lang="ru-RU" sz="1400"/>
        </a:p>
      </dgm:t>
    </dgm:pt>
    <dgm:pt modelId="{950DFBD4-2759-4054-B3A6-F4451E461022}">
      <dgm:prSet custT="1"/>
      <dgm:spPr/>
      <dgm:t>
        <a:bodyPr/>
        <a:lstStyle/>
        <a:p>
          <a:pPr rtl="0"/>
          <a:r>
            <a:rPr lang="ru-RU" sz="1400" b="1" i="1" dirty="0" err="1" smtClean="0"/>
            <a:t>мемуари</a:t>
          </a:r>
          <a:endParaRPr lang="ru-RU" sz="1400" b="1" i="1" dirty="0"/>
        </a:p>
      </dgm:t>
    </dgm:pt>
    <dgm:pt modelId="{9836FAFB-C00E-4616-8576-632F50B26FD3}" type="parTrans" cxnId="{9648DDB9-7086-47F0-9285-B70EFABDF2AA}">
      <dgm:prSet/>
      <dgm:spPr/>
      <dgm:t>
        <a:bodyPr/>
        <a:lstStyle/>
        <a:p>
          <a:endParaRPr lang="ru-RU" sz="1400"/>
        </a:p>
      </dgm:t>
    </dgm:pt>
    <dgm:pt modelId="{C6EF1FD7-497E-403D-86B3-30F3533FB2E0}" type="sibTrans" cxnId="{9648DDB9-7086-47F0-9285-B70EFABDF2AA}">
      <dgm:prSet/>
      <dgm:spPr/>
      <dgm:t>
        <a:bodyPr/>
        <a:lstStyle/>
        <a:p>
          <a:endParaRPr lang="ru-RU" sz="1400"/>
        </a:p>
      </dgm:t>
    </dgm:pt>
    <dgm:pt modelId="{731AA401-540B-4EC5-9D78-E8BDB92D4D2F}">
      <dgm:prSet custT="1"/>
      <dgm:spPr/>
      <dgm:t>
        <a:bodyPr/>
        <a:lstStyle/>
        <a:p>
          <a:pPr rtl="0"/>
          <a:r>
            <a:rPr lang="ru-RU" sz="1400" b="1" i="1" dirty="0" err="1" smtClean="0"/>
            <a:t>щоденник</a:t>
          </a:r>
          <a:endParaRPr lang="ru-RU" sz="1400" b="1" i="1" dirty="0"/>
        </a:p>
      </dgm:t>
    </dgm:pt>
    <dgm:pt modelId="{47C7F255-E560-4F06-8F31-9BFA2C3E4D06}" type="parTrans" cxnId="{2F450827-441D-427A-8821-CCBE0F1F0646}">
      <dgm:prSet/>
      <dgm:spPr/>
      <dgm:t>
        <a:bodyPr/>
        <a:lstStyle/>
        <a:p>
          <a:endParaRPr lang="ru-RU" sz="1400"/>
        </a:p>
      </dgm:t>
    </dgm:pt>
    <dgm:pt modelId="{448E3014-3ADF-4F71-B7A7-39CC9EBF43B2}" type="sibTrans" cxnId="{2F450827-441D-427A-8821-CCBE0F1F0646}">
      <dgm:prSet/>
      <dgm:spPr/>
      <dgm:t>
        <a:bodyPr/>
        <a:lstStyle/>
        <a:p>
          <a:endParaRPr lang="ru-RU" sz="1400"/>
        </a:p>
      </dgm:t>
    </dgm:pt>
    <dgm:pt modelId="{A9F9529E-C57C-43C6-9CD5-C1D52DB52E1D}">
      <dgm:prSet custT="1"/>
      <dgm:spPr/>
      <dgm:t>
        <a:bodyPr/>
        <a:lstStyle/>
        <a:p>
          <a:pPr rtl="0"/>
          <a:r>
            <a:rPr lang="ru-RU" sz="1400" b="1" i="1" dirty="0" err="1" smtClean="0"/>
            <a:t>переклади</a:t>
          </a:r>
          <a:r>
            <a:rPr lang="ru-RU" sz="1400" b="1" i="1" dirty="0" smtClean="0"/>
            <a:t> </a:t>
          </a:r>
          <a:endParaRPr lang="ru-RU" sz="1400" dirty="0"/>
        </a:p>
      </dgm:t>
    </dgm:pt>
    <dgm:pt modelId="{18E1B241-C95C-413E-945C-8017520122B0}" type="parTrans" cxnId="{F73DB4DF-2394-4740-ADEC-2EBF1DC634FE}">
      <dgm:prSet/>
      <dgm:spPr/>
      <dgm:t>
        <a:bodyPr/>
        <a:lstStyle/>
        <a:p>
          <a:endParaRPr lang="ru-RU" sz="1400"/>
        </a:p>
      </dgm:t>
    </dgm:pt>
    <dgm:pt modelId="{F208B550-C79E-4C65-813A-C132E525E867}" type="sibTrans" cxnId="{F73DB4DF-2394-4740-ADEC-2EBF1DC634FE}">
      <dgm:prSet/>
      <dgm:spPr/>
      <dgm:t>
        <a:bodyPr/>
        <a:lstStyle/>
        <a:p>
          <a:endParaRPr lang="ru-RU" sz="1400"/>
        </a:p>
      </dgm:t>
    </dgm:pt>
    <dgm:pt modelId="{4D984BC7-B2DF-4DDE-9AA4-A7188BF44AB6}" type="pres">
      <dgm:prSet presAssocID="{23AADF2C-CE35-4DC0-8D14-101E13EA6AE3}" presName="compositeShape" presStyleCnt="0">
        <dgm:presLayoutVars>
          <dgm:chMax val="7"/>
          <dgm:dir/>
          <dgm:resizeHandles val="exact"/>
        </dgm:presLayoutVars>
      </dgm:prSet>
      <dgm:spPr/>
    </dgm:pt>
    <dgm:pt modelId="{B6691336-DCAC-4F94-B167-268C58485E62}" type="pres">
      <dgm:prSet presAssocID="{23AADF2C-CE35-4DC0-8D14-101E13EA6AE3}" presName="wedge1" presStyleLbl="node1" presStyleIdx="0" presStyleCnt="7"/>
      <dgm:spPr/>
    </dgm:pt>
    <dgm:pt modelId="{219FAA7A-876B-41C0-BD04-7423C28FFC32}" type="pres">
      <dgm:prSet presAssocID="{23AADF2C-CE35-4DC0-8D14-101E13EA6AE3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</dgm:pt>
    <dgm:pt modelId="{DC208924-5D8C-40B7-807E-3C7FA8E7745B}" type="pres">
      <dgm:prSet presAssocID="{23AADF2C-CE35-4DC0-8D14-101E13EA6AE3}" presName="wedge2" presStyleLbl="node1" presStyleIdx="1" presStyleCnt="7"/>
      <dgm:spPr/>
    </dgm:pt>
    <dgm:pt modelId="{D8F33F91-E3FB-4B31-AC47-D5FEBD4EAB64}" type="pres">
      <dgm:prSet presAssocID="{23AADF2C-CE35-4DC0-8D14-101E13EA6AE3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</dgm:pt>
    <dgm:pt modelId="{D119074D-8D70-45A4-9C6A-678BE712357B}" type="pres">
      <dgm:prSet presAssocID="{23AADF2C-CE35-4DC0-8D14-101E13EA6AE3}" presName="wedge3" presStyleLbl="node1" presStyleIdx="2" presStyleCnt="7"/>
      <dgm:spPr/>
    </dgm:pt>
    <dgm:pt modelId="{60DF6CA2-D213-436B-8005-5C1F6A9D487D}" type="pres">
      <dgm:prSet presAssocID="{23AADF2C-CE35-4DC0-8D14-101E13EA6AE3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</dgm:pt>
    <dgm:pt modelId="{C79BBA4A-BA3F-4FF3-A9AB-27BB6C93A3E1}" type="pres">
      <dgm:prSet presAssocID="{23AADF2C-CE35-4DC0-8D14-101E13EA6AE3}" presName="wedge4" presStyleLbl="node1" presStyleIdx="3" presStyleCnt="7"/>
      <dgm:spPr/>
    </dgm:pt>
    <dgm:pt modelId="{E784F102-1AF1-406B-99EC-F399BBD19C03}" type="pres">
      <dgm:prSet presAssocID="{23AADF2C-CE35-4DC0-8D14-101E13EA6AE3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</dgm:pt>
    <dgm:pt modelId="{CDF7E2ED-8C1B-4150-A537-F1E555C062DF}" type="pres">
      <dgm:prSet presAssocID="{23AADF2C-CE35-4DC0-8D14-101E13EA6AE3}" presName="wedge5" presStyleLbl="node1" presStyleIdx="4" presStyleCnt="7"/>
      <dgm:spPr/>
    </dgm:pt>
    <dgm:pt modelId="{363DA4B3-67A5-427D-AC00-F5F94EBEE9E4}" type="pres">
      <dgm:prSet presAssocID="{23AADF2C-CE35-4DC0-8D14-101E13EA6AE3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</dgm:pt>
    <dgm:pt modelId="{0B60FA0B-6177-4E85-9092-C22381DEDE2E}" type="pres">
      <dgm:prSet presAssocID="{23AADF2C-CE35-4DC0-8D14-101E13EA6AE3}" presName="wedge6" presStyleLbl="node1" presStyleIdx="5" presStyleCnt="7"/>
      <dgm:spPr/>
    </dgm:pt>
    <dgm:pt modelId="{71258BB5-71D4-4172-B0CB-1ECB15A632A9}" type="pres">
      <dgm:prSet presAssocID="{23AADF2C-CE35-4DC0-8D14-101E13EA6AE3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</dgm:pt>
    <dgm:pt modelId="{45DB5D09-23F7-4B7A-917E-40F5C305416C}" type="pres">
      <dgm:prSet presAssocID="{23AADF2C-CE35-4DC0-8D14-101E13EA6AE3}" presName="wedge7" presStyleLbl="node1" presStyleIdx="6" presStyleCnt="7"/>
      <dgm:spPr/>
    </dgm:pt>
    <dgm:pt modelId="{DDCF1C7A-07AB-497A-826F-5D08B173064C}" type="pres">
      <dgm:prSet presAssocID="{23AADF2C-CE35-4DC0-8D14-101E13EA6AE3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</dgm:pt>
  </dgm:ptLst>
  <dgm:cxnLst>
    <dgm:cxn modelId="{F38AA32D-2C49-4CF1-B0F4-7805C94E9E8B}" type="presOf" srcId="{85205EC5-19DB-4F1D-A374-2D2E0235FCF8}" destId="{219FAA7A-876B-41C0-BD04-7423C28FFC32}" srcOrd="1" destOrd="0" presId="urn:microsoft.com/office/officeart/2005/8/layout/chart3"/>
    <dgm:cxn modelId="{A98CF096-CC57-4FA1-9EF3-4EF02B8FB592}" srcId="{23AADF2C-CE35-4DC0-8D14-101E13EA6AE3}" destId="{85205EC5-19DB-4F1D-A374-2D2E0235FCF8}" srcOrd="0" destOrd="0" parTransId="{B6DB7930-B480-468B-9CEE-0B9EB6FB6934}" sibTransId="{2134156F-A03A-48BB-83C4-C67BBE99FEA8}"/>
    <dgm:cxn modelId="{8AA07747-41EE-4FA5-9CF6-897DDACA59BE}" type="presOf" srcId="{731AA401-540B-4EC5-9D78-E8BDB92D4D2F}" destId="{71258BB5-71D4-4172-B0CB-1ECB15A632A9}" srcOrd="1" destOrd="0" presId="urn:microsoft.com/office/officeart/2005/8/layout/chart3"/>
    <dgm:cxn modelId="{900FBF51-F2EC-4EB6-B4FF-1D28E9154F40}" type="presOf" srcId="{24CA5218-EFF1-40DB-B4A5-ECED0415FD3A}" destId="{60DF6CA2-D213-436B-8005-5C1F6A9D487D}" srcOrd="1" destOrd="0" presId="urn:microsoft.com/office/officeart/2005/8/layout/chart3"/>
    <dgm:cxn modelId="{F8ACE872-FF33-4B1D-982D-FE155B67BE60}" srcId="{23AADF2C-CE35-4DC0-8D14-101E13EA6AE3}" destId="{F708726D-ADB1-4A35-B15A-38E440ABAD62}" srcOrd="1" destOrd="0" parTransId="{B9472040-822D-44A6-A8E1-6031DB50E64B}" sibTransId="{E654BBB0-477D-4BCD-B2F8-8CAB27C76BE6}"/>
    <dgm:cxn modelId="{43F0F375-8066-47FC-B705-11F8DA723052}" type="presOf" srcId="{59236A29-FB43-4B53-BCDB-0854B5A31167}" destId="{C79BBA4A-BA3F-4FF3-A9AB-27BB6C93A3E1}" srcOrd="0" destOrd="0" presId="urn:microsoft.com/office/officeart/2005/8/layout/chart3"/>
    <dgm:cxn modelId="{469FDB51-5E61-40E7-8B26-23FDDBCC5387}" type="presOf" srcId="{950DFBD4-2759-4054-B3A6-F4451E461022}" destId="{363DA4B3-67A5-427D-AC00-F5F94EBEE9E4}" srcOrd="1" destOrd="0" presId="urn:microsoft.com/office/officeart/2005/8/layout/chart3"/>
    <dgm:cxn modelId="{5DC4297E-20C5-4B86-885B-44727D3D9E71}" type="presOf" srcId="{A9F9529E-C57C-43C6-9CD5-C1D52DB52E1D}" destId="{DDCF1C7A-07AB-497A-826F-5D08B173064C}" srcOrd="1" destOrd="0" presId="urn:microsoft.com/office/officeart/2005/8/layout/chart3"/>
    <dgm:cxn modelId="{0EA49249-F258-4C62-9043-470C68470924}" type="presOf" srcId="{731AA401-540B-4EC5-9D78-E8BDB92D4D2F}" destId="{0B60FA0B-6177-4E85-9092-C22381DEDE2E}" srcOrd="0" destOrd="0" presId="urn:microsoft.com/office/officeart/2005/8/layout/chart3"/>
    <dgm:cxn modelId="{E1A32699-8AC2-48B8-95E0-F2DC4DCAA6F7}" type="presOf" srcId="{F708726D-ADB1-4A35-B15A-38E440ABAD62}" destId="{DC208924-5D8C-40B7-807E-3C7FA8E7745B}" srcOrd="0" destOrd="0" presId="urn:microsoft.com/office/officeart/2005/8/layout/chart3"/>
    <dgm:cxn modelId="{A72EE9A9-714F-4836-BAD8-866C1B32463F}" type="presOf" srcId="{F708726D-ADB1-4A35-B15A-38E440ABAD62}" destId="{D8F33F91-E3FB-4B31-AC47-D5FEBD4EAB64}" srcOrd="1" destOrd="0" presId="urn:microsoft.com/office/officeart/2005/8/layout/chart3"/>
    <dgm:cxn modelId="{FD40D480-C6DF-4DBC-A69E-BD3F8842A085}" srcId="{23AADF2C-CE35-4DC0-8D14-101E13EA6AE3}" destId="{24CA5218-EFF1-40DB-B4A5-ECED0415FD3A}" srcOrd="2" destOrd="0" parTransId="{1EE8C8DC-E318-4441-85A4-92F329CB8498}" sibTransId="{12916D48-02E6-4998-B2D8-C2481C2B0345}"/>
    <dgm:cxn modelId="{D38906CA-58C4-4E71-B911-89F26A1B2B4E}" type="presOf" srcId="{23AADF2C-CE35-4DC0-8D14-101E13EA6AE3}" destId="{4D984BC7-B2DF-4DDE-9AA4-A7188BF44AB6}" srcOrd="0" destOrd="0" presId="urn:microsoft.com/office/officeart/2005/8/layout/chart3"/>
    <dgm:cxn modelId="{F73DB4DF-2394-4740-ADEC-2EBF1DC634FE}" srcId="{23AADF2C-CE35-4DC0-8D14-101E13EA6AE3}" destId="{A9F9529E-C57C-43C6-9CD5-C1D52DB52E1D}" srcOrd="6" destOrd="0" parTransId="{18E1B241-C95C-413E-945C-8017520122B0}" sibTransId="{F208B550-C79E-4C65-813A-C132E525E867}"/>
    <dgm:cxn modelId="{7A7F5F9C-5108-4CFD-85C8-8B97D992A360}" type="presOf" srcId="{59236A29-FB43-4B53-BCDB-0854B5A31167}" destId="{E784F102-1AF1-406B-99EC-F399BBD19C03}" srcOrd="1" destOrd="0" presId="urn:microsoft.com/office/officeart/2005/8/layout/chart3"/>
    <dgm:cxn modelId="{82D801E7-467C-43DE-841D-D30522215756}" type="presOf" srcId="{24CA5218-EFF1-40DB-B4A5-ECED0415FD3A}" destId="{D119074D-8D70-45A4-9C6A-678BE712357B}" srcOrd="0" destOrd="0" presId="urn:microsoft.com/office/officeart/2005/8/layout/chart3"/>
    <dgm:cxn modelId="{9648DDB9-7086-47F0-9285-B70EFABDF2AA}" srcId="{23AADF2C-CE35-4DC0-8D14-101E13EA6AE3}" destId="{950DFBD4-2759-4054-B3A6-F4451E461022}" srcOrd="4" destOrd="0" parTransId="{9836FAFB-C00E-4616-8576-632F50B26FD3}" sibTransId="{C6EF1FD7-497E-403D-86B3-30F3533FB2E0}"/>
    <dgm:cxn modelId="{966C57D3-C181-49D5-95F1-407280DB90F1}" srcId="{23AADF2C-CE35-4DC0-8D14-101E13EA6AE3}" destId="{59236A29-FB43-4B53-BCDB-0854B5A31167}" srcOrd="3" destOrd="0" parTransId="{C398C509-9638-45B4-BFFE-9C8DC6D9AAC9}" sibTransId="{2FA9A45A-C0E1-4C40-980B-091E00D38F60}"/>
    <dgm:cxn modelId="{96474E4C-D45F-47B2-8417-ED9D37E68107}" type="presOf" srcId="{A9F9529E-C57C-43C6-9CD5-C1D52DB52E1D}" destId="{45DB5D09-23F7-4B7A-917E-40F5C305416C}" srcOrd="0" destOrd="0" presId="urn:microsoft.com/office/officeart/2005/8/layout/chart3"/>
    <dgm:cxn modelId="{2F450827-441D-427A-8821-CCBE0F1F0646}" srcId="{23AADF2C-CE35-4DC0-8D14-101E13EA6AE3}" destId="{731AA401-540B-4EC5-9D78-E8BDB92D4D2F}" srcOrd="5" destOrd="0" parTransId="{47C7F255-E560-4F06-8F31-9BFA2C3E4D06}" sibTransId="{448E3014-3ADF-4F71-B7A7-39CC9EBF43B2}"/>
    <dgm:cxn modelId="{89C27E73-7B98-445E-87F9-693A8C8914DD}" type="presOf" srcId="{85205EC5-19DB-4F1D-A374-2D2E0235FCF8}" destId="{B6691336-DCAC-4F94-B167-268C58485E62}" srcOrd="0" destOrd="0" presId="urn:microsoft.com/office/officeart/2005/8/layout/chart3"/>
    <dgm:cxn modelId="{FE8D3423-665E-43C4-B6B8-6F7538FFC5F8}" type="presOf" srcId="{950DFBD4-2759-4054-B3A6-F4451E461022}" destId="{CDF7E2ED-8C1B-4150-A537-F1E555C062DF}" srcOrd="0" destOrd="0" presId="urn:microsoft.com/office/officeart/2005/8/layout/chart3"/>
    <dgm:cxn modelId="{8510B33D-2CE4-47A7-A6AB-79FE4A352076}" type="presParOf" srcId="{4D984BC7-B2DF-4DDE-9AA4-A7188BF44AB6}" destId="{B6691336-DCAC-4F94-B167-268C58485E62}" srcOrd="0" destOrd="0" presId="urn:microsoft.com/office/officeart/2005/8/layout/chart3"/>
    <dgm:cxn modelId="{EB9CA613-1D93-4677-93E7-2B084406D74F}" type="presParOf" srcId="{4D984BC7-B2DF-4DDE-9AA4-A7188BF44AB6}" destId="{219FAA7A-876B-41C0-BD04-7423C28FFC32}" srcOrd="1" destOrd="0" presId="urn:microsoft.com/office/officeart/2005/8/layout/chart3"/>
    <dgm:cxn modelId="{5E1511C5-DAF5-47F2-98CF-872745CC4729}" type="presParOf" srcId="{4D984BC7-B2DF-4DDE-9AA4-A7188BF44AB6}" destId="{DC208924-5D8C-40B7-807E-3C7FA8E7745B}" srcOrd="2" destOrd="0" presId="urn:microsoft.com/office/officeart/2005/8/layout/chart3"/>
    <dgm:cxn modelId="{1EC48041-88D5-435A-82E6-5643AA48F064}" type="presParOf" srcId="{4D984BC7-B2DF-4DDE-9AA4-A7188BF44AB6}" destId="{D8F33F91-E3FB-4B31-AC47-D5FEBD4EAB64}" srcOrd="3" destOrd="0" presId="urn:microsoft.com/office/officeart/2005/8/layout/chart3"/>
    <dgm:cxn modelId="{D0F9F266-0054-41BB-814F-3ABC33846848}" type="presParOf" srcId="{4D984BC7-B2DF-4DDE-9AA4-A7188BF44AB6}" destId="{D119074D-8D70-45A4-9C6A-678BE712357B}" srcOrd="4" destOrd="0" presId="urn:microsoft.com/office/officeart/2005/8/layout/chart3"/>
    <dgm:cxn modelId="{129C693D-7793-4BD0-84B7-B699BACDB0F8}" type="presParOf" srcId="{4D984BC7-B2DF-4DDE-9AA4-A7188BF44AB6}" destId="{60DF6CA2-D213-436B-8005-5C1F6A9D487D}" srcOrd="5" destOrd="0" presId="urn:microsoft.com/office/officeart/2005/8/layout/chart3"/>
    <dgm:cxn modelId="{82C7DE4E-16B2-437B-A3C2-27BA38D4FE7B}" type="presParOf" srcId="{4D984BC7-B2DF-4DDE-9AA4-A7188BF44AB6}" destId="{C79BBA4A-BA3F-4FF3-A9AB-27BB6C93A3E1}" srcOrd="6" destOrd="0" presId="urn:microsoft.com/office/officeart/2005/8/layout/chart3"/>
    <dgm:cxn modelId="{FF68B45A-D5AD-4EBC-AB0E-4ACE0F033D7B}" type="presParOf" srcId="{4D984BC7-B2DF-4DDE-9AA4-A7188BF44AB6}" destId="{E784F102-1AF1-406B-99EC-F399BBD19C03}" srcOrd="7" destOrd="0" presId="urn:microsoft.com/office/officeart/2005/8/layout/chart3"/>
    <dgm:cxn modelId="{DEEA079A-7A14-41A9-B0B2-9FBA4EE26E30}" type="presParOf" srcId="{4D984BC7-B2DF-4DDE-9AA4-A7188BF44AB6}" destId="{CDF7E2ED-8C1B-4150-A537-F1E555C062DF}" srcOrd="8" destOrd="0" presId="urn:microsoft.com/office/officeart/2005/8/layout/chart3"/>
    <dgm:cxn modelId="{09070C5B-5383-47FA-AE40-2ABF00DE1AAA}" type="presParOf" srcId="{4D984BC7-B2DF-4DDE-9AA4-A7188BF44AB6}" destId="{363DA4B3-67A5-427D-AC00-F5F94EBEE9E4}" srcOrd="9" destOrd="0" presId="urn:microsoft.com/office/officeart/2005/8/layout/chart3"/>
    <dgm:cxn modelId="{BBAEEF32-B095-4A62-BD65-55C4EC46FAA5}" type="presParOf" srcId="{4D984BC7-B2DF-4DDE-9AA4-A7188BF44AB6}" destId="{0B60FA0B-6177-4E85-9092-C22381DEDE2E}" srcOrd="10" destOrd="0" presId="urn:microsoft.com/office/officeart/2005/8/layout/chart3"/>
    <dgm:cxn modelId="{69D80FED-02DC-433C-BA31-F4480CD10D4B}" type="presParOf" srcId="{4D984BC7-B2DF-4DDE-9AA4-A7188BF44AB6}" destId="{71258BB5-71D4-4172-B0CB-1ECB15A632A9}" srcOrd="11" destOrd="0" presId="urn:microsoft.com/office/officeart/2005/8/layout/chart3"/>
    <dgm:cxn modelId="{82FAF4D5-C051-4D30-9C93-FA82AC275703}" type="presParOf" srcId="{4D984BC7-B2DF-4DDE-9AA4-A7188BF44AB6}" destId="{45DB5D09-23F7-4B7A-917E-40F5C305416C}" srcOrd="12" destOrd="0" presId="urn:microsoft.com/office/officeart/2005/8/layout/chart3"/>
    <dgm:cxn modelId="{1F098C03-5DB8-4431-8A53-FB658867B2FD}" type="presParOf" srcId="{4D984BC7-B2DF-4DDE-9AA4-A7188BF44AB6}" destId="{DDCF1C7A-07AB-497A-826F-5D08B173064C}" srcOrd="1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D93F9E-4C7C-4267-9816-08DC4E5CEAEC}">
      <dsp:nvSpPr>
        <dsp:cNvPr id="0" name=""/>
        <dsp:cNvSpPr/>
      </dsp:nvSpPr>
      <dsp:spPr>
        <a:xfrm>
          <a:off x="0" y="24086"/>
          <a:ext cx="86868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справжнє </a:t>
          </a:r>
          <a:r>
            <a:rPr lang="uk-UA" sz="2000" kern="1200" dirty="0" err="1" smtClean="0"/>
            <a:t>ім</a:t>
          </a:r>
          <a:r>
            <a:rPr lang="en-US" sz="2000" kern="1200" dirty="0" smtClean="0"/>
            <a:t>’</a:t>
          </a:r>
          <a:r>
            <a:rPr lang="uk-UA" sz="2000" kern="1200" dirty="0" smtClean="0"/>
            <a:t>я – Павло Михайлович Губенко</a:t>
          </a:r>
          <a:endParaRPr lang="ru-RU" sz="2000" kern="1200" dirty="0"/>
        </a:p>
      </dsp:txBody>
      <dsp:txXfrm>
        <a:off x="0" y="24086"/>
        <a:ext cx="8686800" cy="760500"/>
      </dsp:txXfrm>
    </dsp:sp>
    <dsp:sp modelId="{0FD2D471-910E-41D4-88A1-9DD8A7958817}">
      <dsp:nvSpPr>
        <dsp:cNvPr id="0" name=""/>
        <dsp:cNvSpPr/>
      </dsp:nvSpPr>
      <dsp:spPr>
        <a:xfrm>
          <a:off x="0" y="842187"/>
          <a:ext cx="86868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народився на хуторі </a:t>
          </a:r>
          <a:r>
            <a:rPr lang="uk-UA" sz="2000" kern="1200" dirty="0" err="1" smtClean="0"/>
            <a:t>Чечва</a:t>
          </a:r>
          <a:r>
            <a:rPr lang="uk-UA" sz="2000" kern="1200" dirty="0" smtClean="0"/>
            <a:t> на Полтавщині в багатодітній (17 дітей)селянській родині</a:t>
          </a:r>
          <a:endParaRPr lang="ru-RU" sz="2000" kern="1200" dirty="0"/>
        </a:p>
      </dsp:txBody>
      <dsp:txXfrm>
        <a:off x="0" y="842187"/>
        <a:ext cx="8686800" cy="760500"/>
      </dsp:txXfrm>
    </dsp:sp>
    <dsp:sp modelId="{ED88B04D-4BE7-4808-89F2-7863B41EFBEC}">
      <dsp:nvSpPr>
        <dsp:cNvPr id="0" name=""/>
        <dsp:cNvSpPr/>
      </dsp:nvSpPr>
      <dsp:spPr>
        <a:xfrm>
          <a:off x="0" y="1660287"/>
          <a:ext cx="86868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навчався в Київській військово-фельдшерській школі</a:t>
          </a:r>
          <a:endParaRPr lang="ru-RU" sz="2000" kern="1200" dirty="0"/>
        </a:p>
      </dsp:txBody>
      <dsp:txXfrm>
        <a:off x="0" y="1660287"/>
        <a:ext cx="8686800" cy="760500"/>
      </dsp:txXfrm>
    </dsp:sp>
    <dsp:sp modelId="{42B74DE5-1118-43D2-BD62-77AC6A575913}">
      <dsp:nvSpPr>
        <dsp:cNvPr id="0" name=""/>
        <dsp:cNvSpPr/>
      </dsp:nvSpPr>
      <dsp:spPr>
        <a:xfrm>
          <a:off x="0" y="2478387"/>
          <a:ext cx="86868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працював у лікарні фельдшером</a:t>
          </a:r>
          <a:endParaRPr lang="ru-RU" sz="2000" kern="1200" dirty="0"/>
        </a:p>
      </dsp:txBody>
      <dsp:txXfrm>
        <a:off x="0" y="2478387"/>
        <a:ext cx="8686800" cy="760500"/>
      </dsp:txXfrm>
    </dsp:sp>
    <dsp:sp modelId="{182C4D0C-26F0-474E-9DDA-54104B550EB7}">
      <dsp:nvSpPr>
        <dsp:cNvPr id="0" name=""/>
        <dsp:cNvSpPr/>
      </dsp:nvSpPr>
      <dsp:spPr>
        <a:xfrm>
          <a:off x="0" y="3296487"/>
          <a:ext cx="86868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у 1917р. вступив на історико-філологічний факультет Київського університету</a:t>
          </a:r>
          <a:endParaRPr lang="ru-RU" sz="2000" kern="1200" dirty="0"/>
        </a:p>
      </dsp:txBody>
      <dsp:txXfrm>
        <a:off x="0" y="3296487"/>
        <a:ext cx="8686800" cy="760500"/>
      </dsp:txXfrm>
    </dsp:sp>
    <dsp:sp modelId="{5452168F-A9BD-4554-9220-0DA860325C31}">
      <dsp:nvSpPr>
        <dsp:cNvPr id="0" name=""/>
        <dsp:cNvSpPr/>
      </dsp:nvSpPr>
      <dsp:spPr>
        <a:xfrm>
          <a:off x="0" y="4114587"/>
          <a:ext cx="86868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був заарештований ЧК під час громадянської   війни</a:t>
          </a:r>
          <a:endParaRPr lang="ru-RU" sz="2000" kern="1200" dirty="0"/>
        </a:p>
      </dsp:txBody>
      <dsp:txXfrm>
        <a:off x="0" y="4114587"/>
        <a:ext cx="8686800" cy="7605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1DB323-EFF8-4A1E-8BD4-C7377A6D8080}">
      <dsp:nvSpPr>
        <dsp:cNvPr id="0" name=""/>
        <dsp:cNvSpPr/>
      </dsp:nvSpPr>
      <dsp:spPr>
        <a:xfrm>
          <a:off x="2603095" y="1495"/>
          <a:ext cx="2928481" cy="87074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перебував у війську Центральної ради, а потім в Директорії, під час визвольних змагань</a:t>
          </a:r>
          <a:endParaRPr lang="ru-RU" sz="1300" b="1" kern="1200" dirty="0"/>
        </a:p>
      </dsp:txBody>
      <dsp:txXfrm>
        <a:off x="2603095" y="1495"/>
        <a:ext cx="2928481" cy="870741"/>
      </dsp:txXfrm>
    </dsp:sp>
    <dsp:sp modelId="{D0656031-EC55-4982-BB65-B20BCBB8C8B1}">
      <dsp:nvSpPr>
        <dsp:cNvPr id="0" name=""/>
        <dsp:cNvSpPr/>
      </dsp:nvSpPr>
      <dsp:spPr>
        <a:xfrm>
          <a:off x="2603095" y="915774"/>
          <a:ext cx="2928481" cy="87074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З 1927року – головний редактор журналу </a:t>
          </a:r>
          <a:r>
            <a:rPr lang="uk-UA" sz="1300" b="1" kern="1200" dirty="0" err="1" smtClean="0"/>
            <a:t>“Перець”</a:t>
          </a:r>
          <a:endParaRPr lang="uk-UA" sz="1300" b="1" kern="1200" dirty="0"/>
        </a:p>
      </dsp:txBody>
      <dsp:txXfrm>
        <a:off x="2603095" y="915774"/>
        <a:ext cx="2928481" cy="870741"/>
      </dsp:txXfrm>
    </dsp:sp>
    <dsp:sp modelId="{9F8F3B41-4949-49F1-A157-96C1BDE5800E}">
      <dsp:nvSpPr>
        <dsp:cNvPr id="0" name=""/>
        <dsp:cNvSpPr/>
      </dsp:nvSpPr>
      <dsp:spPr>
        <a:xfrm>
          <a:off x="2603095" y="1830052"/>
          <a:ext cx="2928481" cy="87074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Входив до літературних угрупувань </a:t>
          </a:r>
          <a:r>
            <a:rPr lang="uk-UA" sz="1300" b="1" kern="1200" dirty="0" err="1" smtClean="0"/>
            <a:t>“Плуг”</a:t>
          </a:r>
          <a:r>
            <a:rPr lang="uk-UA" sz="1300" b="1" kern="1200" dirty="0" smtClean="0"/>
            <a:t> і </a:t>
          </a:r>
          <a:r>
            <a:rPr lang="uk-UA" sz="1300" b="1" kern="1200" dirty="0" err="1" smtClean="0"/>
            <a:t>“Гарт”</a:t>
          </a:r>
          <a:endParaRPr lang="uk-UA" sz="1300" b="1" kern="1200" dirty="0"/>
        </a:p>
      </dsp:txBody>
      <dsp:txXfrm>
        <a:off x="2603095" y="1830052"/>
        <a:ext cx="2928481" cy="870741"/>
      </dsp:txXfrm>
    </dsp:sp>
    <dsp:sp modelId="{A09A626A-E707-4507-9C95-64266249BC89}">
      <dsp:nvSpPr>
        <dsp:cNvPr id="0" name=""/>
        <dsp:cNvSpPr/>
      </dsp:nvSpPr>
      <dsp:spPr>
        <a:xfrm>
          <a:off x="2603095" y="2744331"/>
          <a:ext cx="2928481" cy="87074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У 1933 році був репресований, </a:t>
          </a:r>
          <a:r>
            <a:rPr lang="uk-UA" sz="1300" b="1" kern="1200" dirty="0" err="1" smtClean="0"/>
            <a:t>ув</a:t>
          </a:r>
          <a:r>
            <a:rPr lang="en-US" sz="1300" b="1" kern="1200" dirty="0" smtClean="0"/>
            <a:t>’</a:t>
          </a:r>
          <a:r>
            <a:rPr lang="uk-UA" sz="1300" b="1" kern="1200" dirty="0" err="1" smtClean="0"/>
            <a:t>язнений</a:t>
          </a:r>
          <a:r>
            <a:rPr lang="uk-UA" sz="1300" b="1" kern="1200" dirty="0" smtClean="0"/>
            <a:t> на 10 років у радянських таборах</a:t>
          </a:r>
          <a:endParaRPr lang="ru-RU" sz="1300" b="1" kern="1200" dirty="0"/>
        </a:p>
      </dsp:txBody>
      <dsp:txXfrm>
        <a:off x="2603095" y="2744331"/>
        <a:ext cx="2928481" cy="870741"/>
      </dsp:txXfrm>
    </dsp:sp>
    <dsp:sp modelId="{4DD5B4BD-09E6-420C-8848-540BD9C34EB8}">
      <dsp:nvSpPr>
        <dsp:cNvPr id="0" name=""/>
        <dsp:cNvSpPr/>
      </dsp:nvSpPr>
      <dsp:spPr>
        <a:xfrm>
          <a:off x="2603095" y="3658609"/>
          <a:ext cx="2928481" cy="87074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працював у оргкомітеті Спілки радянських письменників</a:t>
          </a:r>
          <a:endParaRPr lang="ru-RU" sz="1300" b="1" kern="1200" dirty="0"/>
        </a:p>
      </dsp:txBody>
      <dsp:txXfrm>
        <a:off x="2603095" y="3658609"/>
        <a:ext cx="2928481" cy="870741"/>
      </dsp:txXfrm>
    </dsp:sp>
    <dsp:sp modelId="{F3EB15F3-E1F2-462F-A964-C7EC7D9349DA}">
      <dsp:nvSpPr>
        <dsp:cNvPr id="0" name=""/>
        <dsp:cNvSpPr/>
      </dsp:nvSpPr>
      <dsp:spPr>
        <a:xfrm>
          <a:off x="2603095" y="4572888"/>
          <a:ext cx="2928481" cy="87074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згодом працював у редколегії гумористичного журналу </a:t>
          </a:r>
          <a:r>
            <a:rPr lang="uk-UA" sz="1300" b="1" kern="1200" dirty="0" err="1" smtClean="0"/>
            <a:t>“Перець”</a:t>
          </a:r>
          <a:endParaRPr lang="ru-RU" sz="1300" b="1" kern="1200" dirty="0"/>
        </a:p>
      </dsp:txBody>
      <dsp:txXfrm>
        <a:off x="2603095" y="4572888"/>
        <a:ext cx="2928481" cy="87074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0D19F0-27F8-48C0-9BF9-38903ED67F73}">
      <dsp:nvSpPr>
        <dsp:cNvPr id="0" name=""/>
        <dsp:cNvSpPr/>
      </dsp:nvSpPr>
      <dsp:spPr>
        <a:xfrm>
          <a:off x="3551356" y="1289899"/>
          <a:ext cx="1584087" cy="1584087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33FC20A-DD20-49E0-8509-4AA4C17F60FC}">
      <dsp:nvSpPr>
        <dsp:cNvPr id="0" name=""/>
        <dsp:cNvSpPr/>
      </dsp:nvSpPr>
      <dsp:spPr>
        <a:xfrm>
          <a:off x="3424629" y="0"/>
          <a:ext cx="1837540" cy="10636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перший твір - «Демократичні реформи Денікіна», надрукований у газеті </a:t>
          </a:r>
          <a:r>
            <a:rPr lang="uk-UA" sz="1600" kern="1200" dirty="0" err="1" smtClean="0"/>
            <a:t>“Народна</a:t>
          </a:r>
          <a:r>
            <a:rPr lang="uk-UA" sz="1600" kern="1200" dirty="0" smtClean="0"/>
            <a:t> </a:t>
          </a:r>
          <a:r>
            <a:rPr lang="uk-UA" sz="1600" kern="1200" dirty="0" err="1" smtClean="0"/>
            <a:t>воля”</a:t>
          </a:r>
          <a:endParaRPr lang="uk-UA" sz="1600" kern="1200" dirty="0"/>
        </a:p>
      </dsp:txBody>
      <dsp:txXfrm>
        <a:off x="3424629" y="0"/>
        <a:ext cx="1837540" cy="1063601"/>
      </dsp:txXfrm>
    </dsp:sp>
    <dsp:sp modelId="{244F563D-8494-4983-A7C6-4294A89518EC}">
      <dsp:nvSpPr>
        <dsp:cNvPr id="0" name=""/>
        <dsp:cNvSpPr/>
      </dsp:nvSpPr>
      <dsp:spPr>
        <a:xfrm>
          <a:off x="4153943" y="1727560"/>
          <a:ext cx="1584087" cy="1584087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9B0FCA4-99E7-4014-B7F2-C1EBCB48BD88}">
      <dsp:nvSpPr>
        <dsp:cNvPr id="0" name=""/>
        <dsp:cNvSpPr/>
      </dsp:nvSpPr>
      <dsp:spPr>
        <a:xfrm>
          <a:off x="5864123" y="1403048"/>
          <a:ext cx="1647450" cy="11541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псевдонім Остап Вишня вперше з'явився </a:t>
          </a:r>
          <a:r>
            <a:rPr lang="uk-UA" sz="1600" u="sng" kern="1200" dirty="0" smtClean="0"/>
            <a:t>22 липня 1921</a:t>
          </a:r>
          <a:r>
            <a:rPr lang="uk-UA" sz="1600" kern="1200" dirty="0" smtClean="0"/>
            <a:t> в «Селянській правді» під фейлетоном «Чудака, їй-богу!»</a:t>
          </a:r>
          <a:endParaRPr lang="ru-RU" sz="1600" kern="1200" dirty="0"/>
        </a:p>
      </dsp:txBody>
      <dsp:txXfrm>
        <a:off x="5864123" y="1403048"/>
        <a:ext cx="1647450" cy="1154120"/>
      </dsp:txXfrm>
    </dsp:sp>
    <dsp:sp modelId="{6994E5F6-952B-41A0-B13C-B3FA4C5F10F6}">
      <dsp:nvSpPr>
        <dsp:cNvPr id="0" name=""/>
        <dsp:cNvSpPr/>
      </dsp:nvSpPr>
      <dsp:spPr>
        <a:xfrm>
          <a:off x="3923933" y="2436325"/>
          <a:ext cx="1584087" cy="1584087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DAECEC5-1343-42DD-AB65-394E90CB675B}">
      <dsp:nvSpPr>
        <dsp:cNvPr id="0" name=""/>
        <dsp:cNvSpPr/>
      </dsp:nvSpPr>
      <dsp:spPr>
        <a:xfrm>
          <a:off x="5610669" y="3371842"/>
          <a:ext cx="1647450" cy="11541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у </a:t>
          </a:r>
          <a:r>
            <a:rPr lang="uk-UA" sz="1600" u="sng" kern="1200" dirty="0" smtClean="0"/>
            <a:t>1945-1946</a:t>
          </a:r>
          <a:r>
            <a:rPr lang="uk-UA" sz="1600" kern="1200" dirty="0" smtClean="0"/>
            <a:t> з'явилась «Самостійна дірка» </a:t>
          </a:r>
          <a:endParaRPr lang="ru-RU" sz="1600" kern="1200" dirty="0"/>
        </a:p>
      </dsp:txBody>
      <dsp:txXfrm>
        <a:off x="5610669" y="3371842"/>
        <a:ext cx="1647450" cy="1154120"/>
      </dsp:txXfrm>
    </dsp:sp>
    <dsp:sp modelId="{69C38B2C-F3B4-41C3-993B-A64D06E01B83}">
      <dsp:nvSpPr>
        <dsp:cNvPr id="0" name=""/>
        <dsp:cNvSpPr/>
      </dsp:nvSpPr>
      <dsp:spPr>
        <a:xfrm>
          <a:off x="3178779" y="2436325"/>
          <a:ext cx="1584087" cy="1584087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11DF7C6-F466-447A-B61E-FE8658D93A54}">
      <dsp:nvSpPr>
        <dsp:cNvPr id="0" name=""/>
        <dsp:cNvSpPr/>
      </dsp:nvSpPr>
      <dsp:spPr>
        <a:xfrm>
          <a:off x="1428679" y="3371842"/>
          <a:ext cx="1647450" cy="11541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першим твором, що знаменував повернення письменника до </a:t>
          </a:r>
          <a:r>
            <a:rPr lang="uk-UA" sz="1600" kern="1200" dirty="0" err="1" smtClean="0"/>
            <a:t>літературноі</a:t>
          </a:r>
          <a:r>
            <a:rPr lang="uk-UA" sz="1600" kern="1200" dirty="0" smtClean="0"/>
            <a:t> праці, стала «Зенітка»</a:t>
          </a:r>
          <a:r>
            <a:rPr lang="ru-RU" sz="1600" kern="1200" dirty="0" smtClean="0"/>
            <a:t> </a:t>
          </a:r>
          <a:endParaRPr lang="ru-RU" sz="1600" kern="1200" dirty="0"/>
        </a:p>
      </dsp:txBody>
      <dsp:txXfrm>
        <a:off x="1428679" y="3371842"/>
        <a:ext cx="1647450" cy="1154120"/>
      </dsp:txXfrm>
    </dsp:sp>
    <dsp:sp modelId="{EC5A6BCB-FD69-4F23-8001-142B55DBBB97}">
      <dsp:nvSpPr>
        <dsp:cNvPr id="0" name=""/>
        <dsp:cNvSpPr/>
      </dsp:nvSpPr>
      <dsp:spPr>
        <a:xfrm>
          <a:off x="2948769" y="1727560"/>
          <a:ext cx="1584087" cy="1584087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AA04162-89A5-43A6-BE30-43D155974BE1}">
      <dsp:nvSpPr>
        <dsp:cNvPr id="0" name=""/>
        <dsp:cNvSpPr/>
      </dsp:nvSpPr>
      <dsp:spPr>
        <a:xfrm>
          <a:off x="1175225" y="1403048"/>
          <a:ext cx="1647450" cy="11541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видав цикл </a:t>
          </a:r>
          <a:r>
            <a:rPr lang="uk-UA" sz="1600" kern="1200" dirty="0" err="1" smtClean="0"/>
            <a:t>“Мисливські</a:t>
          </a:r>
          <a:r>
            <a:rPr lang="uk-UA" sz="1600" kern="1200" dirty="0" smtClean="0"/>
            <a:t> </a:t>
          </a:r>
          <a:r>
            <a:rPr lang="uk-UA" sz="1600" kern="1200" dirty="0" err="1" smtClean="0"/>
            <a:t>усмішки”</a:t>
          </a:r>
          <a:endParaRPr lang="uk-UA" sz="1600" kern="1200" dirty="0"/>
        </a:p>
      </dsp:txBody>
      <dsp:txXfrm>
        <a:off x="1175225" y="1403048"/>
        <a:ext cx="1647450" cy="11541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691336-DCAC-4F94-B167-268C58485E62}">
      <dsp:nvSpPr>
        <dsp:cNvPr id="0" name=""/>
        <dsp:cNvSpPr/>
      </dsp:nvSpPr>
      <dsp:spPr>
        <a:xfrm>
          <a:off x="412193" y="571237"/>
          <a:ext cx="3811143" cy="3811143"/>
        </a:xfrm>
        <a:prstGeom prst="pie">
          <a:avLst>
            <a:gd name="adj1" fmla="val 16200000"/>
            <a:gd name="adj2" fmla="val 192857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err="1" smtClean="0"/>
            <a:t>гуморески</a:t>
          </a:r>
          <a:r>
            <a:rPr lang="ru-RU" sz="1400" b="1" i="1" kern="1200" dirty="0" smtClean="0"/>
            <a:t> </a:t>
          </a:r>
          <a:endParaRPr lang="ru-RU" sz="1400" b="1" i="1" kern="1200" dirty="0"/>
        </a:p>
      </dsp:txBody>
      <dsp:txXfrm>
        <a:off x="2355422" y="934203"/>
        <a:ext cx="1043527" cy="657875"/>
      </dsp:txXfrm>
    </dsp:sp>
    <dsp:sp modelId="{DC208924-5D8C-40B7-807E-3C7FA8E7745B}">
      <dsp:nvSpPr>
        <dsp:cNvPr id="0" name=""/>
        <dsp:cNvSpPr/>
      </dsp:nvSpPr>
      <dsp:spPr>
        <a:xfrm>
          <a:off x="313738" y="775406"/>
          <a:ext cx="3811143" cy="3811143"/>
        </a:xfrm>
        <a:prstGeom prst="pie">
          <a:avLst>
            <a:gd name="adj1" fmla="val 19285716"/>
            <a:gd name="adj2" fmla="val 7714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err="1" smtClean="0"/>
            <a:t>нариси</a:t>
          </a:r>
          <a:r>
            <a:rPr lang="ru-RU" sz="1400" b="1" i="1" kern="1200" dirty="0" smtClean="0"/>
            <a:t> </a:t>
          </a:r>
          <a:endParaRPr lang="ru-RU" sz="1400" kern="1200" dirty="0"/>
        </a:p>
      </dsp:txBody>
      <dsp:txXfrm>
        <a:off x="2922556" y="2136528"/>
        <a:ext cx="1107046" cy="703246"/>
      </dsp:txXfrm>
    </dsp:sp>
    <dsp:sp modelId="{D119074D-8D70-45A4-9C6A-678BE712357B}">
      <dsp:nvSpPr>
        <dsp:cNvPr id="0" name=""/>
        <dsp:cNvSpPr/>
      </dsp:nvSpPr>
      <dsp:spPr>
        <a:xfrm>
          <a:off x="313738" y="775406"/>
          <a:ext cx="3811143" cy="3811143"/>
        </a:xfrm>
        <a:prstGeom prst="pie">
          <a:avLst>
            <a:gd name="adj1" fmla="val 771428"/>
            <a:gd name="adj2" fmla="val 385714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err="1" smtClean="0"/>
            <a:t>фейлетони</a:t>
          </a:r>
          <a:r>
            <a:rPr lang="ru-RU" sz="1400" b="1" i="1" kern="1200" dirty="0" smtClean="0"/>
            <a:t> </a:t>
          </a:r>
          <a:endParaRPr lang="ru-RU" sz="1400" kern="1200" dirty="0"/>
        </a:p>
      </dsp:txBody>
      <dsp:txXfrm>
        <a:off x="2763759" y="3043943"/>
        <a:ext cx="998156" cy="725932"/>
      </dsp:txXfrm>
    </dsp:sp>
    <dsp:sp modelId="{C79BBA4A-BA3F-4FF3-A9AB-27BB6C93A3E1}">
      <dsp:nvSpPr>
        <dsp:cNvPr id="0" name=""/>
        <dsp:cNvSpPr/>
      </dsp:nvSpPr>
      <dsp:spPr>
        <a:xfrm>
          <a:off x="313738" y="775406"/>
          <a:ext cx="3811143" cy="3811143"/>
        </a:xfrm>
        <a:prstGeom prst="pie">
          <a:avLst>
            <a:gd name="adj1" fmla="val 3857226"/>
            <a:gd name="adj2" fmla="val 694285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err="1" smtClean="0"/>
            <a:t>памфлети</a:t>
          </a:r>
          <a:endParaRPr lang="ru-RU" sz="1400" b="1" i="1" kern="1200" dirty="0"/>
        </a:p>
      </dsp:txBody>
      <dsp:txXfrm>
        <a:off x="1708889" y="3769875"/>
        <a:ext cx="1020841" cy="725932"/>
      </dsp:txXfrm>
    </dsp:sp>
    <dsp:sp modelId="{CDF7E2ED-8C1B-4150-A537-F1E555C062DF}">
      <dsp:nvSpPr>
        <dsp:cNvPr id="0" name=""/>
        <dsp:cNvSpPr/>
      </dsp:nvSpPr>
      <dsp:spPr>
        <a:xfrm>
          <a:off x="313738" y="775406"/>
          <a:ext cx="3811143" cy="3811143"/>
        </a:xfrm>
        <a:prstGeom prst="pie">
          <a:avLst>
            <a:gd name="adj1" fmla="val 6942858"/>
            <a:gd name="adj2" fmla="val 1002857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err="1" smtClean="0"/>
            <a:t>мемуари</a:t>
          </a:r>
          <a:endParaRPr lang="ru-RU" sz="1400" b="1" i="1" kern="1200" dirty="0"/>
        </a:p>
      </dsp:txBody>
      <dsp:txXfrm>
        <a:off x="676704" y="3043943"/>
        <a:ext cx="998156" cy="725932"/>
      </dsp:txXfrm>
    </dsp:sp>
    <dsp:sp modelId="{0B60FA0B-6177-4E85-9092-C22381DEDE2E}">
      <dsp:nvSpPr>
        <dsp:cNvPr id="0" name=""/>
        <dsp:cNvSpPr/>
      </dsp:nvSpPr>
      <dsp:spPr>
        <a:xfrm>
          <a:off x="313738" y="775406"/>
          <a:ext cx="3811143" cy="3811143"/>
        </a:xfrm>
        <a:prstGeom prst="pie">
          <a:avLst>
            <a:gd name="adj1" fmla="val 10028574"/>
            <a:gd name="adj2" fmla="val 1311428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err="1" smtClean="0"/>
            <a:t>щоденник</a:t>
          </a:r>
          <a:endParaRPr lang="ru-RU" sz="1400" b="1" i="1" kern="1200" dirty="0"/>
        </a:p>
      </dsp:txBody>
      <dsp:txXfrm>
        <a:off x="409017" y="2136528"/>
        <a:ext cx="1107046" cy="703246"/>
      </dsp:txXfrm>
    </dsp:sp>
    <dsp:sp modelId="{45DB5D09-23F7-4B7A-917E-40F5C305416C}">
      <dsp:nvSpPr>
        <dsp:cNvPr id="0" name=""/>
        <dsp:cNvSpPr/>
      </dsp:nvSpPr>
      <dsp:spPr>
        <a:xfrm>
          <a:off x="313738" y="775406"/>
          <a:ext cx="3811143" cy="3811143"/>
        </a:xfrm>
        <a:prstGeom prst="pie">
          <a:avLst>
            <a:gd name="adj1" fmla="val 13114284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err="1" smtClean="0"/>
            <a:t>переклади</a:t>
          </a:r>
          <a:r>
            <a:rPr lang="ru-RU" sz="1400" b="1" i="1" kern="1200" dirty="0" smtClean="0"/>
            <a:t> </a:t>
          </a:r>
          <a:endParaRPr lang="ru-RU" sz="1400" kern="1200" dirty="0"/>
        </a:p>
      </dsp:txBody>
      <dsp:txXfrm>
        <a:off x="1139486" y="1138372"/>
        <a:ext cx="1043527" cy="657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82BF7B-AE1E-4EDD-90DF-1B8FD6D1D25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67F6C7-6705-452C-9FA9-506A765F55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BF6F-79C0-4308-9BCE-AE46F9730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204D-2218-44F8-A474-167A5E7E6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A347D60-AD7F-4732-A07C-F29CD9C22E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8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0FD7D4F-5925-4B0B-8469-3F82757A8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9CBEB-AC1E-46C1-81EF-36D94C19B5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43C1-BD27-4AAE-9189-437FA913D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26A4878-C2E3-44A1-8AE3-C99C0DA687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2D14-43C3-45A7-A339-A5D8CE751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F83D-33FF-4D88-B79D-BDBA928636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46D3E-12C3-4F39-A950-13E57B0140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6A3BD-5F80-4DAB-86E6-71E2F58F1B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2AFA2D0-ADF7-4026-B79E-7D11FAE13A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66CCFF"/>
            </a:gs>
            <a:gs pos="100000">
              <a:srgbClr val="CBEBF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1" name="Picture 23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898938"/>
            <a:ext cx="4032448" cy="59590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73" name="WordArt 25"/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50419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100000">
                      <a:srgbClr val="000066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Остап Вишня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2339975" y="981075"/>
            <a:ext cx="4464050" cy="4572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                      </a:t>
            </a:r>
            <a:r>
              <a:rPr lang="ru-RU" sz="2400" b="1" i="1">
                <a:solidFill>
                  <a:schemeClr val="bg1"/>
                </a:solidFill>
              </a:rPr>
              <a:t>1889-1956</a:t>
            </a:r>
          </a:p>
        </p:txBody>
      </p:sp>
    </p:spTree>
  </p:cSld>
  <p:clrMapOvr>
    <a:masterClrMapping/>
  </p:clrMapOvr>
  <p:transition spd="slow" advClick="0" advTm="6000"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66CCFF"/>
            </a:gs>
            <a:gs pos="100000">
              <a:srgbClr val="CBEBF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899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988" name="WordArt 4"/>
          <p:cNvSpPr>
            <a:spLocks noChangeArrowheads="1" noChangeShapeType="1" noTextEdit="1"/>
          </p:cNvSpPr>
          <p:nvPr/>
        </p:nvSpPr>
        <p:spPr bwMode="auto">
          <a:xfrm>
            <a:off x="2195513" y="620713"/>
            <a:ext cx="47529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66"/>
                    </a:gs>
                    <a:gs pos="100000">
                      <a:srgbClr val="000000"/>
                    </a:gs>
                  </a:gsLst>
                  <a:lin ang="5400000" scaled="1"/>
                </a:gradFill>
                <a:latin typeface="Arial"/>
                <a:cs typeface="Arial"/>
              </a:rPr>
              <a:t>Факти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66"/>
                    </a:gs>
                    <a:gs pos="100000">
                      <a:srgbClr val="000000"/>
                    </a:gs>
                  </a:gsLst>
                  <a:lin ang="5400000" scaled="1"/>
                </a:gradFill>
                <a:latin typeface="Arial"/>
                <a:cs typeface="Arial"/>
              </a:rPr>
              <a:t> </a:t>
            </a:r>
            <a:r>
              <a:rPr lang="ru-RU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66"/>
                    </a:gs>
                    <a:gs pos="100000">
                      <a:srgbClr val="000000"/>
                    </a:gs>
                  </a:gsLst>
                  <a:lin ang="5400000" scaled="1"/>
                </a:gradFill>
                <a:latin typeface="Arial"/>
                <a:cs typeface="Arial"/>
              </a:rPr>
              <a:t>з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66"/>
                    </a:gs>
                    <a:gs pos="100000">
                      <a:srgbClr val="000000"/>
                    </a:gs>
                  </a:gsLst>
                  <a:lin ang="5400000" scaled="1"/>
                </a:gradFill>
                <a:latin typeface="Arial"/>
                <a:cs typeface="Arial"/>
              </a:rPr>
              <a:t> </a:t>
            </a:r>
            <a:r>
              <a:rPr lang="ru-RU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66"/>
                    </a:gs>
                    <a:gs pos="100000">
                      <a:srgbClr val="000000"/>
                    </a:gs>
                  </a:gsLst>
                  <a:lin ang="5400000" scaled="1"/>
                </a:gradFill>
                <a:latin typeface="Arial"/>
                <a:cs typeface="Arial"/>
              </a:rPr>
              <a:t>життя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66"/>
                  </a:gs>
                  <a:gs pos="100000">
                    <a:srgbClr val="000000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66CCFF"/>
            </a:gs>
            <a:gs pos="100000">
              <a:srgbClr val="CBEBF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39552" y="1412875"/>
          <a:ext cx="8134672" cy="544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3013" name="WordArt 5"/>
          <p:cNvSpPr>
            <a:spLocks noChangeArrowheads="1" noChangeShapeType="1" noTextEdit="1"/>
          </p:cNvSpPr>
          <p:nvPr/>
        </p:nvSpPr>
        <p:spPr bwMode="auto">
          <a:xfrm>
            <a:off x="1979712" y="260648"/>
            <a:ext cx="5184775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66"/>
                    </a:gs>
                    <a:gs pos="100000">
                      <a:srgbClr val="000000"/>
                    </a:gs>
                  </a:gsLst>
                  <a:lin ang="5400000" scaled="1"/>
                </a:gradFill>
                <a:latin typeface="Arial"/>
                <a:cs typeface="Arial"/>
              </a:rPr>
              <a:t>Громадська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66"/>
                    </a:gs>
                    <a:gs pos="100000">
                      <a:srgbClr val="000000"/>
                    </a:gs>
                  </a:gsLst>
                  <a:lin ang="5400000" scaled="1"/>
                </a:gradFill>
                <a:latin typeface="Arial"/>
                <a:cs typeface="Arial"/>
              </a:rPr>
              <a:t> </a:t>
            </a:r>
            <a:r>
              <a:rPr lang="ru-RU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66"/>
                    </a:gs>
                    <a:gs pos="100000">
                      <a:srgbClr val="000000"/>
                    </a:gs>
                  </a:gsLst>
                  <a:lin ang="5400000" scaled="1"/>
                </a:gradFill>
                <a:latin typeface="Arial"/>
                <a:cs typeface="Arial"/>
              </a:rPr>
              <a:t>діяльність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66"/>
                  </a:gs>
                  <a:gs pos="100000">
                    <a:srgbClr val="000000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66CCFF"/>
            </a:gs>
            <a:gs pos="100000">
              <a:srgbClr val="CBEBF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4036" name="WordArt 4"/>
          <p:cNvSpPr>
            <a:spLocks noChangeArrowheads="1" noChangeShapeType="1" noTextEdit="1"/>
          </p:cNvSpPr>
          <p:nvPr/>
        </p:nvSpPr>
        <p:spPr bwMode="auto">
          <a:xfrm>
            <a:off x="2483768" y="188640"/>
            <a:ext cx="4105275" cy="749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100000">
                      <a:srgbClr val="000066"/>
                    </a:gs>
                  </a:gsLst>
                  <a:lin ang="5400000" scaled="1"/>
                </a:gradFill>
                <a:latin typeface="Arial"/>
                <a:cs typeface="Arial"/>
              </a:rPr>
              <a:t>Творчість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66CCFF"/>
            </a:gs>
            <a:gs pos="100000">
              <a:srgbClr val="CBEBF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/>
        </p:nvGraphicFramePr>
        <p:xfrm>
          <a:off x="4606925" y="1988840"/>
          <a:ext cx="4537075" cy="5157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5061" name="WordArt 5"/>
          <p:cNvSpPr>
            <a:spLocks noChangeArrowheads="1" noChangeShapeType="1" noTextEdit="1"/>
          </p:cNvSpPr>
          <p:nvPr/>
        </p:nvSpPr>
        <p:spPr bwMode="auto">
          <a:xfrm>
            <a:off x="1475656" y="260648"/>
            <a:ext cx="6049962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66"/>
                    </a:gs>
                    <a:gs pos="100000">
                      <a:srgbClr val="000000"/>
                    </a:gs>
                  </a:gsLst>
                  <a:lin ang="5400000" scaled="1"/>
                </a:gradFill>
                <a:latin typeface="Arial"/>
                <a:cs typeface="Arial"/>
              </a:rPr>
              <a:t>Досягнення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66"/>
                    </a:gs>
                    <a:gs pos="100000">
                      <a:srgbClr val="000000"/>
                    </a:gs>
                  </a:gsLst>
                  <a:lin ang="5400000" scaled="1"/>
                </a:gradFill>
                <a:latin typeface="Arial"/>
                <a:cs typeface="Arial"/>
              </a:rPr>
              <a:t> в </a:t>
            </a:r>
            <a:r>
              <a:rPr lang="ru-RU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66"/>
                    </a:gs>
                    <a:gs pos="100000">
                      <a:srgbClr val="000000"/>
                    </a:gs>
                  </a:gsLst>
                  <a:lin ang="5400000" scaled="1"/>
                </a:gradFill>
                <a:latin typeface="Arial"/>
                <a:cs typeface="Arial"/>
              </a:rPr>
              <a:t>літературі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66"/>
                  </a:gs>
                  <a:gs pos="100000">
                    <a:srgbClr val="000000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  <p:pic>
        <p:nvPicPr>
          <p:cNvPr id="45066" name="Picture 10" descr="Мисливські усмішки Остап Вишня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1844824"/>
            <a:ext cx="4121385" cy="36725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4572000" y="112474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000" b="1" i="1" dirty="0" smtClean="0"/>
              <a:t>Остап Вишня - </a:t>
            </a:r>
            <a:r>
              <a:rPr lang="ru-RU" sz="2000" b="1" i="1" dirty="0" err="1" smtClean="0"/>
              <a:t>письменник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гуморист</a:t>
            </a:r>
            <a:r>
              <a:rPr lang="ru-RU" sz="2000" b="1" i="1" dirty="0" smtClean="0"/>
              <a:t>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 b="1" i="1" dirty="0" err="1" smtClean="0"/>
              <a:t>Упродовж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життя</a:t>
            </a:r>
            <a:r>
              <a:rPr lang="ru-RU" sz="2000" b="1" i="1" dirty="0" smtClean="0"/>
              <a:t> написав </a:t>
            </a:r>
            <a:r>
              <a:rPr lang="ru-RU" sz="2000" b="1" i="1" dirty="0" err="1" smtClean="0"/>
              <a:t>близько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двох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з</a:t>
            </a:r>
            <a:r>
              <a:rPr lang="ru-RU" sz="2000" b="1" i="1" dirty="0" smtClean="0"/>
              <a:t> половиною </a:t>
            </a:r>
            <a:r>
              <a:rPr lang="ru-RU" sz="2000" b="1" i="1" dirty="0" err="1" smtClean="0"/>
              <a:t>тисяч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творів</a:t>
            </a:r>
            <a:r>
              <a:rPr lang="ru-RU" sz="2000" b="1" i="1" dirty="0" smtClean="0"/>
              <a:t>: </a:t>
            </a:r>
            <a:endParaRPr lang="ru-RU" sz="2000" b="1" i="1" dirty="0"/>
          </a:p>
        </p:txBody>
      </p:sp>
    </p:spTree>
  </p:cSld>
  <p:clrMapOvr>
    <a:masterClrMapping/>
  </p:clrMapOvr>
  <p:transition spd="slow" advClick="0" advTm="18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 flipH="1" flipV="1">
            <a:off x="7556500" y="0"/>
            <a:ext cx="111125" cy="152400"/>
          </a:xfrm>
        </p:spPr>
        <p:txBody>
          <a:bodyPr>
            <a:normAutofit fontScale="90000"/>
          </a:bodyPr>
          <a:lstStyle/>
          <a:p>
            <a:endParaRPr lang="uk-UA" sz="4000"/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6984776" cy="517403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000" b="1" i="1" dirty="0" err="1"/>
              <a:t>Започаткував</a:t>
            </a:r>
            <a:r>
              <a:rPr lang="ru-RU" sz="3000" b="1" i="1" dirty="0"/>
              <a:t> </a:t>
            </a:r>
            <a:r>
              <a:rPr lang="ru-RU" sz="3000" i="1" dirty="0"/>
              <a:t>у </a:t>
            </a:r>
            <a:r>
              <a:rPr lang="ru-RU" sz="3000" i="1" dirty="0" err="1"/>
              <a:t>літературі</a:t>
            </a:r>
            <a:r>
              <a:rPr lang="ru-RU" sz="3000" i="1" dirty="0"/>
              <a:t> </a:t>
            </a:r>
            <a:r>
              <a:rPr lang="ru-RU" sz="3000" i="1" dirty="0" err="1"/>
              <a:t>новий</a:t>
            </a:r>
            <a:r>
              <a:rPr lang="ru-RU" sz="3000" i="1" dirty="0"/>
              <a:t> жанр — </a:t>
            </a:r>
            <a:r>
              <a:rPr lang="ru-RU" sz="3000" i="1" dirty="0" err="1"/>
              <a:t>усмішку</a:t>
            </a:r>
            <a:r>
              <a:rPr lang="ru-RU" sz="3000" i="1" dirty="0"/>
              <a:t> (</a:t>
            </a:r>
            <a:r>
              <a:rPr lang="ru-RU" sz="3000" i="1" dirty="0" err="1"/>
              <a:t>різновид</a:t>
            </a:r>
            <a:r>
              <a:rPr lang="ru-RU" sz="3000" i="1" dirty="0"/>
              <a:t> </a:t>
            </a:r>
            <a:r>
              <a:rPr lang="ru-RU" sz="3000" i="1" dirty="0" err="1"/>
              <a:t>гумористичного</a:t>
            </a:r>
            <a:r>
              <a:rPr lang="ru-RU" sz="3000" i="1" dirty="0"/>
              <a:t> </a:t>
            </a:r>
            <a:r>
              <a:rPr lang="ru-RU" sz="3000" i="1" dirty="0" err="1"/>
              <a:t>оповідання</a:t>
            </a:r>
            <a:r>
              <a:rPr lang="ru-RU" sz="3000" i="1" dirty="0"/>
              <a:t>, у </a:t>
            </a:r>
            <a:r>
              <a:rPr lang="ru-RU" sz="3000" i="1" dirty="0" err="1"/>
              <a:t>якому</a:t>
            </a:r>
            <a:r>
              <a:rPr lang="ru-RU" sz="3000" i="1" dirty="0"/>
              <a:t> </a:t>
            </a:r>
            <a:r>
              <a:rPr lang="ru-RU" sz="3000" i="1" dirty="0" err="1"/>
              <a:t>оповідь</a:t>
            </a:r>
            <a:r>
              <a:rPr lang="ru-RU" sz="3000" i="1" dirty="0"/>
              <a:t> про </a:t>
            </a:r>
            <a:r>
              <a:rPr lang="ru-RU" sz="3000" i="1" dirty="0" err="1"/>
              <a:t>події</a:t>
            </a:r>
            <a:r>
              <a:rPr lang="ru-RU" sz="3000" i="1" dirty="0"/>
              <a:t> </a:t>
            </a:r>
            <a:r>
              <a:rPr lang="ru-RU" sz="3000" i="1" dirty="0" err="1"/>
              <a:t>була</a:t>
            </a:r>
            <a:r>
              <a:rPr lang="ru-RU" sz="3000" i="1" dirty="0"/>
              <a:t> короткою, точною, </a:t>
            </a:r>
            <a:r>
              <a:rPr lang="ru-RU" sz="3000" i="1" dirty="0" err="1"/>
              <a:t>дотепною</a:t>
            </a:r>
            <a:r>
              <a:rPr lang="ru-RU" sz="3000" i="1" dirty="0"/>
              <a:t> </a:t>
            </a:r>
            <a:r>
              <a:rPr lang="ru-RU" sz="3000" i="1" dirty="0" err="1"/>
              <a:t>і</a:t>
            </a:r>
            <a:r>
              <a:rPr lang="ru-RU" sz="3000" i="1" dirty="0"/>
              <a:t> доброю). </a:t>
            </a:r>
            <a:endParaRPr lang="ru-RU" sz="3000" i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3000" i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000" b="1" i="1" dirty="0" err="1"/>
              <a:t>Провідна</a:t>
            </a:r>
            <a:r>
              <a:rPr lang="ru-RU" sz="3000" b="1" i="1" dirty="0"/>
              <a:t> тема </a:t>
            </a:r>
            <a:r>
              <a:rPr lang="ru-RU" sz="3000" b="1" i="1" dirty="0" err="1"/>
              <a:t>всієї</a:t>
            </a:r>
            <a:r>
              <a:rPr lang="ru-RU" sz="3000" b="1" i="1" dirty="0"/>
              <a:t> </a:t>
            </a:r>
            <a:r>
              <a:rPr lang="ru-RU" sz="3000" b="1" i="1" dirty="0" err="1"/>
              <a:t>творчості</a:t>
            </a:r>
            <a:r>
              <a:rPr lang="ru-RU" sz="3000" b="1" i="1" dirty="0"/>
              <a:t> </a:t>
            </a:r>
            <a:r>
              <a:rPr lang="ru-RU" sz="3000" b="1" i="1" dirty="0" err="1"/>
              <a:t>письменника</a:t>
            </a:r>
            <a:r>
              <a:rPr lang="ru-RU" sz="3000" i="1" dirty="0"/>
              <a:t>: </a:t>
            </a:r>
            <a:r>
              <a:rPr lang="ru-RU" sz="3000" i="1" dirty="0" err="1"/>
              <a:t>розвінчання</a:t>
            </a:r>
            <a:r>
              <a:rPr lang="ru-RU" sz="3000" i="1" dirty="0"/>
              <a:t> </a:t>
            </a:r>
            <a:r>
              <a:rPr lang="ru-RU" sz="3000" i="1" dirty="0" err="1"/>
              <a:t>недоліків</a:t>
            </a:r>
            <a:r>
              <a:rPr lang="ru-RU" sz="3000" i="1" dirty="0"/>
              <a:t> </a:t>
            </a:r>
            <a:r>
              <a:rPr lang="ru-RU" sz="3000" i="1" dirty="0" err="1"/>
              <a:t>людини</a:t>
            </a:r>
            <a:r>
              <a:rPr lang="ru-RU" sz="3000" i="1" dirty="0"/>
              <a:t> </a:t>
            </a:r>
            <a:r>
              <a:rPr lang="ru-RU" sz="3000" i="1" dirty="0" err="1"/>
              <a:t>і</a:t>
            </a:r>
            <a:r>
              <a:rPr lang="ru-RU" sz="3000" i="1" dirty="0"/>
              <a:t> </a:t>
            </a:r>
            <a:r>
              <a:rPr lang="ru-RU" sz="3000" i="1" dirty="0" err="1"/>
              <a:t>суспільства</a:t>
            </a:r>
            <a:r>
              <a:rPr lang="ru-RU" sz="3000" i="1" dirty="0"/>
              <a:t>.</a:t>
            </a:r>
            <a:r>
              <a:rPr lang="ru-RU" sz="3000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uk-UA" sz="2800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66CCFF"/>
            </a:gs>
            <a:gs pos="100000">
              <a:srgbClr val="CBEBF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462462" y="1556792"/>
            <a:ext cx="4681538" cy="4319587"/>
          </a:xfrm>
        </p:spPr>
        <p:txBody>
          <a:bodyPr/>
          <a:lstStyle/>
          <a:p>
            <a:pPr>
              <a:buFontTx/>
              <a:buNone/>
            </a:pPr>
            <a:r>
              <a:rPr lang="uk-UA" sz="2800" dirty="0">
                <a:solidFill>
                  <a:schemeClr val="folHlink"/>
                </a:solidFill>
              </a:rPr>
              <a:t> </a:t>
            </a:r>
            <a:r>
              <a:rPr lang="uk-UA" sz="2800" b="1" dirty="0">
                <a:solidFill>
                  <a:schemeClr val="folHlink"/>
                </a:solidFill>
              </a:rPr>
              <a:t>28 вересня 1956 - </a:t>
            </a:r>
            <a:r>
              <a:rPr lang="uk-UA" sz="2800" b="1" dirty="0"/>
              <a:t>смерть, що постійно чатувала на нього, наздогнала.</a:t>
            </a:r>
            <a:r>
              <a:rPr lang="ru-RU" sz="2800" b="1" dirty="0"/>
              <a:t> </a:t>
            </a:r>
          </a:p>
          <a:p>
            <a:pPr>
              <a:buFontTx/>
              <a:buNone/>
            </a:pPr>
            <a:r>
              <a:rPr lang="uk-UA" sz="2800" b="1" dirty="0"/>
              <a:t>   </a:t>
            </a:r>
          </a:p>
          <a:p>
            <a:pPr>
              <a:buFontTx/>
              <a:buNone/>
            </a:pPr>
            <a:r>
              <a:rPr lang="uk-UA" sz="2800" b="1" dirty="0"/>
              <a:t>Поховали Остапа Вишню на Байковому кладовищі в Києві.</a:t>
            </a:r>
            <a:endParaRPr lang="ru-RU" sz="2800" b="1" dirty="0"/>
          </a:p>
        </p:txBody>
      </p:sp>
      <p:pic>
        <p:nvPicPr>
          <p:cNvPr id="48137" name="Picture 9" descr="http://ukr-turizm.org.ua/_nw/1/52602952.jpg"/>
          <p:cNvPicPr>
            <a:picLocks noChangeAspect="1" noChangeArrowheads="1"/>
          </p:cNvPicPr>
          <p:nvPr/>
        </p:nvPicPr>
        <p:blipFill>
          <a:blip r:embed="rId2" cstate="print"/>
          <a:srcRect l="10587" r="27244"/>
          <a:stretch>
            <a:fillRect/>
          </a:stretch>
        </p:blipFill>
        <p:spPr bwMode="auto">
          <a:xfrm>
            <a:off x="179512" y="476672"/>
            <a:ext cx="4176464" cy="566124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4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188</TotalTime>
  <Words>272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Comic Sans MS</vt:lpstr>
      <vt:lpstr>Wingdings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Customer</dc:creator>
  <cp:lastModifiedBy>admin</cp:lastModifiedBy>
  <cp:revision>33</cp:revision>
  <dcterms:created xsi:type="dcterms:W3CDTF">2009-02-19T13:37:00Z</dcterms:created>
  <dcterms:modified xsi:type="dcterms:W3CDTF">2013-11-13T23:39:36Z</dcterms:modified>
</cp:coreProperties>
</file>