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651113-BAA1-4FFD-B9E0-8A7CF07856A3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1CB4488-8B9C-490B-A392-EEA837F39E7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86%D1%81%D0%BB%D0%B0%D0%BC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5%D1%82%D0%B5" TargetMode="External"/><Relationship Id="rId2" Type="http://schemas.openxmlformats.org/officeDocument/2006/relationships/hyperlink" Target="http://uk.wikipedia.org/wiki/%D0%A8%D0%B5%D0%BA%D1%81%D0%BF%D1%96%D1%80_%D0%92%D1%96%D0%BB%D1%8C%D1%8F%D0%BC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k.wikipedia.org/wiki/1897" TargetMode="External"/><Relationship Id="rId4" Type="http://schemas.openxmlformats.org/officeDocument/2006/relationships/hyperlink" Target="http://uk.wikipedia.org/wiki/%D0%91%D0%B0%D0%B9%D1%80%D0%BE%D0%B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83%D0%BC%D1%81%D1%8C%D0%BA%D0%B0_%D0%BE%D0%B1%D0%BB%D0%B0%D1%81%D1%82%D1%8C" TargetMode="External"/><Relationship Id="rId3" Type="http://schemas.openxmlformats.org/officeDocument/2006/relationships/hyperlink" Target="http://uk.wikipedia.org/wiki/1819" TargetMode="External"/><Relationship Id="rId7" Type="http://schemas.openxmlformats.org/officeDocument/2006/relationships/hyperlink" Target="http://uk.wikipedia.org/wiki/%D0%A8%D0%BE%D1%81%D1%82%D0%BA%D0%B8%D0%BD%D1%81%D1%8C%D0%BA%D0%B8%D0%B9_%D1%80%D0%B0%D0%B9%D0%BE%D0%BD" TargetMode="External"/><Relationship Id="rId2" Type="http://schemas.openxmlformats.org/officeDocument/2006/relationships/hyperlink" Target="http://uk.wikipedia.org/wiki/7_%D1%81%D0%B5%D1%80%D0%BF%D0%BD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7%D0%B5%D1%80%D0%BD%D1%96%D0%B3%D1%96%D0%B2%D1%81%D1%8C%D0%BA%D0%B0_%D0%B3%D1%83%D0%B1%D0%B5%D1%80%D0%BD%D1%96%D1%8F" TargetMode="External"/><Relationship Id="rId5" Type="http://schemas.openxmlformats.org/officeDocument/2006/relationships/hyperlink" Target="http://uk.wikipedia.org/wiki/%D0%93%D0%BB%D1%83%D1%85%D1%96%D0%B2%D1%81%D1%8C%D0%BA%D0%B8%D0%B9_%D0%BF%D0%BE%D0%B2%D1%96%D1%82" TargetMode="External"/><Relationship Id="rId4" Type="http://schemas.openxmlformats.org/officeDocument/2006/relationships/hyperlink" Target="http://uk.wikipedia.org/wiki/%D0%92%D0%BE%D1%80%D0%BE%D0%BD%D1%96%D0%B6" TargetMode="External"/><Relationship Id="rId9" Type="http://schemas.openxmlformats.org/officeDocument/2006/relationships/hyperlink" Target="http://uk.wikipedia.org/wiki/%D0%A5%D1%83%D1%82%D1%96%D1%8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8%D1%97%D0%B2%D1%81%D1%8C%D0%BA%D0%B8%D0%B9_%D0%BD%D0%B0%D1%86%D1%96%D0%BE%D0%BD%D0%B0%D0%BB%D1%8C%D0%BD%D0%B8%D0%B9_%D1%83%D0%BD%D1%96%D0%B2%D0%B5%D1%80%D1%81%D0%B8%D1%82%D0%B5%D1%82_%D1%96%D0%BC%D0%B5%D0%BD%D1%96_%D0%A2%D0%B0%D1%80%D0%B0%D1%81%D0%B0_%D0%A8%D0%B5%D0%B2%D1%87%D0%B5%D0%BD%D0%BA%D0%B0" TargetMode="External"/><Relationship Id="rId2" Type="http://schemas.openxmlformats.org/officeDocument/2006/relationships/hyperlink" Target="http://uk.wikipedia.org/wiki/1830-%D1%82%D1%96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1%96%D0%B2%D0%BD%D0%B5" TargetMode="External"/><Relationship Id="rId2" Type="http://schemas.openxmlformats.org/officeDocument/2006/relationships/hyperlink" Target="http://uk.wikipedia.org/wiki/%D0%9A%D0%B8%D1%97%D0%B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2%D0%B0%D1%80%D0%B0%D1%81_%D0%A8%D0%B5%D0%B2%D1%87%D0%B5%D0%BD%D0%BA%D0%BE" TargetMode="External"/><Relationship Id="rId5" Type="http://schemas.openxmlformats.org/officeDocument/2006/relationships/hyperlink" Target="http://uk.wikipedia.org/wiki/%D0%92%D1%96%D0%B4%D1%80%D1%8F%D0%B4%D0%B6%D0%B5%D0%BD%D0%BD%D1%8F" TargetMode="External"/><Relationship Id="rId4" Type="http://schemas.openxmlformats.org/officeDocument/2006/relationships/hyperlink" Target="http://uk.wikipedia.org/wiki/184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8%D1%80%D0%B8%D0%BB%D0%BE-%D0%9C%D0%B5%D1%84%D0%BE%D0%B4%D1%96%D1%97%D0%B2%D1%81%D1%8C%D0%BA%D0%B5_%D0%B1%D1%80%D0%B0%D1%82%D1%81%D1%82%D0%B2%D0%BE" TargetMode="External"/><Relationship Id="rId2" Type="http://schemas.openxmlformats.org/officeDocument/2006/relationships/hyperlink" Target="http://uk.wikipedia.org/wiki/%D0%92%D0%B0%D1%80%D1%88%D0%B0%D0%B2%D0%B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k.wikipedia.org/wiki/%D0%A3%D0%BA%D1%80%D0%B0%D1%97%D0%BD%D0%B0" TargetMode="External"/><Relationship Id="rId4" Type="http://schemas.openxmlformats.org/officeDocument/2006/relationships/hyperlink" Target="http://uk.wikipedia.org/wiki/%D0%9F%D0%B5%D1%82%D0%B5%D1%80%D0%B1%D1%83%D1%80%D0%B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Пантелеймон</a:t>
            </a:r>
            <a:r>
              <a:rPr lang="ru-RU" dirty="0" smtClean="0"/>
              <a:t> </a:t>
            </a:r>
            <a:r>
              <a:rPr lang="ru-RU" dirty="0" err="1" smtClean="0"/>
              <a:t>Кул</a:t>
            </a:r>
            <a:r>
              <a:rPr lang="uk-UA" dirty="0" smtClean="0"/>
              <a:t>і</a:t>
            </a:r>
            <a:r>
              <a:rPr lang="ru-RU" dirty="0" err="1" smtClean="0"/>
              <a:t>ш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9-ІТ; Павлова Марина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П. </a:t>
            </a:r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оселяється</a:t>
            </a:r>
            <a:r>
              <a:rPr lang="ru-RU" dirty="0"/>
              <a:t> на </a:t>
            </a:r>
            <a:r>
              <a:rPr lang="ru-RU" dirty="0" err="1"/>
              <a:t>хуторі</a:t>
            </a:r>
            <a:r>
              <a:rPr lang="ru-RU" dirty="0"/>
              <a:t> </a:t>
            </a:r>
            <a:r>
              <a:rPr lang="ru-RU" dirty="0" err="1"/>
              <a:t>Мотронівка</a:t>
            </a:r>
            <a:r>
              <a:rPr lang="ru-RU" dirty="0"/>
              <a:t> </a:t>
            </a:r>
            <a:r>
              <a:rPr lang="ru-RU" dirty="0" err="1"/>
              <a:t>поблизу</a:t>
            </a:r>
            <a:r>
              <a:rPr lang="ru-RU" dirty="0"/>
              <a:t> </a:t>
            </a:r>
            <a:r>
              <a:rPr lang="ru-RU" dirty="0" err="1"/>
              <a:t>Борзни</a:t>
            </a:r>
            <a:r>
              <a:rPr lang="ru-RU" dirty="0"/>
              <a:t> </a:t>
            </a:r>
            <a:r>
              <a:rPr lang="ru-RU" dirty="0" err="1"/>
              <a:t>Чернігівської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. Тут </a:t>
            </a:r>
            <a:r>
              <a:rPr lang="ru-RU" dirty="0" err="1"/>
              <a:t>господарює</a:t>
            </a:r>
            <a:r>
              <a:rPr lang="ru-RU" dirty="0"/>
              <a:t>, творить,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укладає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російськомовних</a:t>
            </a:r>
            <a:r>
              <a:rPr lang="ru-RU" dirty="0"/>
              <a:t> статей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україномовних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</a:t>
            </a:r>
            <a:r>
              <a:rPr lang="ru-RU" dirty="0" err="1"/>
              <a:t>збірку</a:t>
            </a:r>
            <a:r>
              <a:rPr lang="ru-RU" dirty="0"/>
              <a:t> «Хуторская философия и удаленная от света поэзия», яку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друком</a:t>
            </a:r>
            <a:r>
              <a:rPr lang="ru-RU" dirty="0"/>
              <a:t> 1879 року цензура </a:t>
            </a:r>
            <a:r>
              <a:rPr lang="ru-RU" dirty="0" err="1"/>
              <a:t>забороняє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вилучає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продажу.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емського</a:t>
            </a:r>
            <a:r>
              <a:rPr lang="ru-RU" dirty="0"/>
              <a:t> указу </a:t>
            </a:r>
            <a:r>
              <a:rPr lang="ru-RU" dirty="0" err="1"/>
              <a:t>обстоювати</a:t>
            </a:r>
            <a:r>
              <a:rPr lang="ru-RU" dirty="0"/>
              <a:t> право </a:t>
            </a:r>
            <a:r>
              <a:rPr lang="ru-RU" dirty="0" err="1"/>
              <a:t>українського</a:t>
            </a:r>
            <a:r>
              <a:rPr lang="ru-RU" dirty="0"/>
              <a:t> народу на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самобутній</a:t>
            </a:r>
            <a:r>
              <a:rPr lang="ru-RU" dirty="0"/>
              <a:t> </a:t>
            </a:r>
            <a:r>
              <a:rPr lang="ru-RU" dirty="0" err="1"/>
              <a:t>культурний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,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робив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крамолою. Та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зупиняє</a:t>
            </a:r>
            <a:r>
              <a:rPr lang="ru-RU" dirty="0"/>
              <a:t> </a:t>
            </a:r>
            <a:r>
              <a:rPr lang="ru-RU" dirty="0" err="1"/>
              <a:t>вченого</a:t>
            </a:r>
            <a:r>
              <a:rPr lang="ru-RU" dirty="0"/>
              <a:t>, </a:t>
            </a:r>
            <a:r>
              <a:rPr lang="ru-RU" dirty="0" err="1"/>
              <a:t>письменника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погляд</a:t>
            </a:r>
            <a:r>
              <a:rPr lang="ru-RU" dirty="0"/>
              <a:t> то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сягає</a:t>
            </a:r>
            <a:r>
              <a:rPr lang="ru-RU" dirty="0"/>
              <a:t> </a:t>
            </a:r>
            <a:r>
              <a:rPr lang="ru-RU" dirty="0" err="1"/>
              <a:t>далекої</a:t>
            </a:r>
            <a:r>
              <a:rPr lang="ru-RU" dirty="0"/>
              <a:t> </a:t>
            </a:r>
            <a:r>
              <a:rPr lang="ru-RU" dirty="0" err="1"/>
              <a:t>Галичини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посилає</a:t>
            </a:r>
            <a:r>
              <a:rPr lang="ru-RU" dirty="0"/>
              <a:t> свою «</a:t>
            </a:r>
            <a:r>
              <a:rPr lang="ru-RU" dirty="0" err="1"/>
              <a:t>Крашанку</a:t>
            </a:r>
            <a:r>
              <a:rPr lang="ru-RU" dirty="0"/>
              <a:t> русинам </a:t>
            </a:r>
            <a:r>
              <a:rPr lang="ru-RU" dirty="0" err="1"/>
              <a:t>і</a:t>
            </a:r>
            <a:r>
              <a:rPr lang="ru-RU" dirty="0"/>
              <a:t> полякам на </a:t>
            </a:r>
            <a:r>
              <a:rPr lang="ru-RU" dirty="0" err="1"/>
              <a:t>Великдень</a:t>
            </a:r>
            <a:r>
              <a:rPr lang="ru-RU" dirty="0"/>
              <a:t> 1882 року» в </a:t>
            </a:r>
            <a:r>
              <a:rPr lang="ru-RU" dirty="0" err="1"/>
              <a:t>надії</a:t>
            </a:r>
            <a:r>
              <a:rPr lang="ru-RU" dirty="0"/>
              <a:t> </a:t>
            </a:r>
            <a:r>
              <a:rPr lang="ru-RU" dirty="0" err="1"/>
              <a:t>залучити</a:t>
            </a:r>
            <a:r>
              <a:rPr lang="ru-RU" dirty="0"/>
              <a:t> до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культурницької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польських</a:t>
            </a:r>
            <a:r>
              <a:rPr lang="ru-RU" dirty="0"/>
              <a:t> </a:t>
            </a:r>
            <a:r>
              <a:rPr lang="ru-RU" dirty="0" err="1"/>
              <a:t>інтелігентів</a:t>
            </a:r>
            <a:r>
              <a:rPr lang="ru-RU" dirty="0"/>
              <a:t>, то </a:t>
            </a:r>
            <a:r>
              <a:rPr lang="ru-RU" dirty="0" err="1"/>
              <a:t>приглядається</a:t>
            </a:r>
            <a:r>
              <a:rPr lang="ru-RU" dirty="0"/>
              <a:t> до </a:t>
            </a:r>
            <a:r>
              <a:rPr lang="ru-RU" dirty="0" err="1"/>
              <a:t>мусульманського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передусім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/>
              <a:t> </a:t>
            </a:r>
            <a:r>
              <a:rPr lang="ru-RU" dirty="0" err="1"/>
              <a:t>етичних</a:t>
            </a:r>
            <a:r>
              <a:rPr lang="ru-RU" dirty="0"/>
              <a:t> засад </a:t>
            </a:r>
            <a:r>
              <a:rPr lang="ru-RU" dirty="0" err="1">
                <a:hlinkClick r:id="rId2" tooltip="Іслам"/>
              </a:rPr>
              <a:t>Ісламу</a:t>
            </a:r>
            <a:r>
              <a:rPr lang="ru-RU" dirty="0"/>
              <a:t> (поема «Магомет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Хадиза</a:t>
            </a:r>
            <a:r>
              <a:rPr lang="ru-RU" dirty="0"/>
              <a:t>», 1883, драма у </a:t>
            </a:r>
            <a:r>
              <a:rPr lang="ru-RU" dirty="0" err="1"/>
              <a:t>віршах</a:t>
            </a:r>
            <a:r>
              <a:rPr lang="ru-RU" dirty="0"/>
              <a:t> «Байда, князь </a:t>
            </a:r>
            <a:r>
              <a:rPr lang="ru-RU" dirty="0" err="1"/>
              <a:t>Вишневецький</a:t>
            </a:r>
            <a:r>
              <a:rPr lang="ru-RU" dirty="0"/>
              <a:t>», 1884).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8640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перекладає</a:t>
            </a:r>
            <a:r>
              <a:rPr lang="ru-RU" dirty="0"/>
              <a:t>, особливо </a:t>
            </a:r>
            <a:r>
              <a:rPr lang="ru-RU" dirty="0" err="1">
                <a:hlinkClick r:id="rId2" tooltip="Шекспір Вільям"/>
              </a:rPr>
              <a:t>Шекспіра</a:t>
            </a:r>
            <a:r>
              <a:rPr lang="ru-RU" dirty="0"/>
              <a:t>, </a:t>
            </a:r>
            <a:r>
              <a:rPr lang="ru-RU" dirty="0">
                <a:hlinkClick r:id="rId3" tooltip="Гете"/>
              </a:rPr>
              <a:t>Гете</a:t>
            </a:r>
            <a:r>
              <a:rPr lang="ru-RU" dirty="0"/>
              <a:t>, </a:t>
            </a:r>
            <a:r>
              <a:rPr lang="ru-RU" dirty="0">
                <a:hlinkClick r:id="rId4" tooltip="Байрон"/>
              </a:rPr>
              <a:t>Байрона</a:t>
            </a:r>
            <a:r>
              <a:rPr lang="ru-RU" dirty="0"/>
              <a:t>, </a:t>
            </a:r>
            <a:r>
              <a:rPr lang="ru-RU" dirty="0" err="1"/>
              <a:t>готує</a:t>
            </a:r>
            <a:r>
              <a:rPr lang="ru-RU" dirty="0"/>
              <a:t> до </a:t>
            </a:r>
            <a:r>
              <a:rPr lang="ru-RU" dirty="0" err="1"/>
              <a:t>видання</a:t>
            </a:r>
            <a:r>
              <a:rPr lang="ru-RU" dirty="0"/>
              <a:t> в </a:t>
            </a:r>
            <a:r>
              <a:rPr lang="ru-RU" dirty="0" err="1"/>
              <a:t>Женеві</a:t>
            </a:r>
            <a:r>
              <a:rPr lang="ru-RU" dirty="0"/>
              <a:t> </a:t>
            </a:r>
            <a:r>
              <a:rPr lang="ru-RU" dirty="0" err="1"/>
              <a:t>третю</a:t>
            </a:r>
            <a:r>
              <a:rPr lang="ru-RU" dirty="0"/>
              <a:t> </a:t>
            </a:r>
            <a:r>
              <a:rPr lang="ru-RU" dirty="0" err="1"/>
              <a:t>збірку</a:t>
            </a:r>
            <a:r>
              <a:rPr lang="ru-RU" dirty="0"/>
              <a:t> </a:t>
            </a:r>
            <a:r>
              <a:rPr lang="ru-RU" dirty="0" err="1"/>
              <a:t>поезій</a:t>
            </a:r>
            <a:r>
              <a:rPr lang="ru-RU" dirty="0"/>
              <a:t> «</a:t>
            </a:r>
            <a:r>
              <a:rPr lang="ru-RU" dirty="0" err="1"/>
              <a:t>Дзвін</a:t>
            </a:r>
            <a:r>
              <a:rPr lang="ru-RU" dirty="0"/>
              <a:t>», </a:t>
            </a:r>
            <a:r>
              <a:rPr lang="ru-RU" dirty="0" err="1"/>
              <a:t>завершує</a:t>
            </a:r>
            <a:r>
              <a:rPr lang="ru-RU" dirty="0"/>
              <a:t> </a:t>
            </a:r>
            <a:r>
              <a:rPr lang="ru-RU" dirty="0" err="1"/>
              <a:t>історіографічну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томах «Отпадение Малороссии от Польши», </a:t>
            </a:r>
            <a:r>
              <a:rPr lang="ru-RU" dirty="0" err="1"/>
              <a:t>листується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багатьма</a:t>
            </a:r>
            <a:r>
              <a:rPr lang="ru-RU" dirty="0"/>
              <a:t> </a:t>
            </a:r>
            <a:r>
              <a:rPr lang="ru-RU" dirty="0" err="1"/>
              <a:t>кореспондентами</a:t>
            </a:r>
            <a:r>
              <a:rPr lang="ru-RU" dirty="0"/>
              <a:t>, </a:t>
            </a:r>
            <a:r>
              <a:rPr lang="ru-RU" dirty="0" err="1"/>
              <a:t>переймається</a:t>
            </a:r>
            <a:r>
              <a:rPr lang="ru-RU" dirty="0"/>
              <a:t> </a:t>
            </a:r>
            <a:r>
              <a:rPr lang="ru-RU" dirty="0" err="1"/>
              <a:t>розбратом</a:t>
            </a:r>
            <a:r>
              <a:rPr lang="ru-RU" dirty="0"/>
              <a:t> </a:t>
            </a:r>
            <a:r>
              <a:rPr lang="ru-RU" dirty="0" err="1"/>
              <a:t>слов'янських</a:t>
            </a:r>
            <a:r>
              <a:rPr lang="ru-RU" dirty="0"/>
              <a:t> </a:t>
            </a:r>
            <a:r>
              <a:rPr lang="ru-RU" dirty="0" err="1"/>
              <a:t>націй</a:t>
            </a:r>
            <a:r>
              <a:rPr lang="ru-RU" dirty="0"/>
              <a:t>, особливо </a:t>
            </a:r>
            <a:r>
              <a:rPr lang="ru-RU" dirty="0" err="1"/>
              <a:t>шовіністичними</a:t>
            </a:r>
            <a:r>
              <a:rPr lang="ru-RU" dirty="0"/>
              <a:t> заходами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шляхти</a:t>
            </a:r>
            <a:r>
              <a:rPr lang="ru-RU" dirty="0"/>
              <a:t> в </a:t>
            </a:r>
            <a:r>
              <a:rPr lang="ru-RU" dirty="0" err="1"/>
              <a:t>Східній</a:t>
            </a:r>
            <a:r>
              <a:rPr lang="ru-RU" dirty="0"/>
              <a:t> </a:t>
            </a:r>
            <a:r>
              <a:rPr lang="ru-RU" dirty="0" err="1"/>
              <a:t>Галичині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дбає</a:t>
            </a:r>
            <a:r>
              <a:rPr lang="ru-RU" dirty="0"/>
              <a:t> про </a:t>
            </a:r>
            <a:r>
              <a:rPr lang="ru-RU" dirty="0" err="1"/>
              <a:t>видання</a:t>
            </a:r>
            <a:r>
              <a:rPr lang="ru-RU" dirty="0"/>
              <a:t> </a:t>
            </a:r>
            <a:r>
              <a:rPr lang="ru-RU" dirty="0" err="1"/>
              <a:t>прогресивних</a:t>
            </a:r>
            <a:r>
              <a:rPr lang="ru-RU" dirty="0"/>
              <a:t> </a:t>
            </a:r>
            <a:r>
              <a:rPr lang="ru-RU" dirty="0" err="1"/>
              <a:t>журналів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газет…</a:t>
            </a:r>
          </a:p>
          <a:p>
            <a:r>
              <a:rPr lang="ru-RU" dirty="0"/>
              <a:t>Тим часом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змінювався</a:t>
            </a:r>
            <a:r>
              <a:rPr lang="ru-RU" dirty="0"/>
              <a:t>, душа </a:t>
            </a:r>
            <a:r>
              <a:rPr lang="ru-RU" dirty="0" err="1"/>
              <a:t>поета</a:t>
            </a:r>
            <a:r>
              <a:rPr lang="ru-RU" dirty="0"/>
              <a:t> не </a:t>
            </a:r>
            <a:r>
              <a:rPr lang="ru-RU" dirty="0" err="1"/>
              <a:t>встигала</a:t>
            </a:r>
            <a:r>
              <a:rPr lang="ru-RU" dirty="0"/>
              <a:t> за ним,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мудрувала</a:t>
            </a:r>
            <a:r>
              <a:rPr lang="ru-RU" dirty="0"/>
              <a:t> на </a:t>
            </a:r>
            <a:r>
              <a:rPr lang="ru-RU" dirty="0" err="1"/>
              <a:t>самоті</a:t>
            </a:r>
            <a:r>
              <a:rPr lang="ru-RU" dirty="0"/>
              <a:t>, </a:t>
            </a:r>
            <a:r>
              <a:rPr lang="ru-RU" dirty="0" err="1"/>
              <a:t>долаючи</a:t>
            </a:r>
            <a:r>
              <a:rPr lang="ru-RU" dirty="0"/>
              <a:t> </a:t>
            </a:r>
            <a:r>
              <a:rPr lang="ru-RU" dirty="0" err="1"/>
              <a:t>духовні</a:t>
            </a:r>
            <a:r>
              <a:rPr lang="ru-RU" dirty="0"/>
              <a:t> </a:t>
            </a:r>
            <a:r>
              <a:rPr lang="ru-RU" dirty="0" err="1"/>
              <a:t>вершини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відблиском</a:t>
            </a:r>
            <a:r>
              <a:rPr lang="ru-RU" dirty="0"/>
              <a:t> в очах молодого жару, у </a:t>
            </a:r>
            <a:r>
              <a:rPr lang="ru-RU" dirty="0" err="1"/>
              <a:t>змаганні</a:t>
            </a:r>
            <a:r>
              <a:rPr lang="ru-RU" dirty="0"/>
              <a:t> </a:t>
            </a:r>
            <a:r>
              <a:rPr lang="ru-RU" dirty="0" err="1"/>
              <a:t>знесиленого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творчим</a:t>
            </a:r>
            <a:r>
              <a:rPr lang="ru-RU" dirty="0"/>
              <a:t> духом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пішов</a:t>
            </a:r>
            <a:r>
              <a:rPr lang="ru-RU" dirty="0"/>
              <a:t> </a:t>
            </a:r>
            <a:r>
              <a:rPr lang="ru-RU" dirty="0" err="1"/>
              <a:t>Пантелеймон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[14 лютого] </a:t>
            </a:r>
            <a:r>
              <a:rPr lang="ru-RU" dirty="0">
                <a:hlinkClick r:id="rId5" tooltip="1897"/>
              </a:rPr>
              <a:t>1897</a:t>
            </a:r>
            <a:r>
              <a:rPr lang="ru-RU" dirty="0"/>
              <a:t> року на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хуторі</a:t>
            </a:r>
            <a:r>
              <a:rPr lang="ru-RU" dirty="0"/>
              <a:t> </a:t>
            </a:r>
            <a:r>
              <a:rPr lang="ru-RU" dirty="0" err="1"/>
              <a:t>Мотронівка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Пантелеймо́н Олекса́ндрович Кулі́ш</a:t>
            </a:r>
            <a:r>
              <a:rPr lang="vi-VN" dirty="0"/>
              <a:t> </a:t>
            </a:r>
            <a:r>
              <a:rPr lang="vi-VN" dirty="0" smtClean="0"/>
              <a:t>(</a:t>
            </a:r>
            <a:r>
              <a:rPr lang="uk-UA" dirty="0" smtClean="0"/>
              <a:t>7 серпня</a:t>
            </a:r>
            <a:r>
              <a:rPr lang="vi-VN" dirty="0" smtClean="0"/>
              <a:t>, </a:t>
            </a:r>
            <a:r>
              <a:rPr lang="vi-VN" dirty="0"/>
              <a:t>містечко </a:t>
            </a:r>
            <a:r>
              <a:rPr lang="uk-UA" dirty="0" smtClean="0"/>
              <a:t>Вороніж</a:t>
            </a:r>
            <a:r>
              <a:rPr lang="vi-VN" dirty="0" smtClean="0"/>
              <a:t>, </a:t>
            </a:r>
            <a:r>
              <a:rPr lang="vi-VN" dirty="0"/>
              <a:t>нині </a:t>
            </a:r>
            <a:r>
              <a:rPr lang="uk-UA" dirty="0" err="1" smtClean="0"/>
              <a:t>Шосткинського</a:t>
            </a:r>
            <a:r>
              <a:rPr lang="uk-UA" dirty="0" smtClean="0"/>
              <a:t> району</a:t>
            </a:r>
            <a:r>
              <a:rPr lang="vi-VN" dirty="0"/>
              <a:t> </a:t>
            </a:r>
            <a:r>
              <a:rPr lang="uk-UA" dirty="0" smtClean="0"/>
              <a:t>Сумської області</a:t>
            </a:r>
            <a:r>
              <a:rPr lang="vi-VN" dirty="0"/>
              <a:t> </a:t>
            </a:r>
            <a:r>
              <a:rPr lang="vi-VN" dirty="0" smtClean="0"/>
              <a:t>—</a:t>
            </a:r>
            <a:r>
              <a:rPr lang="uk-UA" dirty="0" smtClean="0"/>
              <a:t>помер 14 лютого 1897</a:t>
            </a:r>
            <a:r>
              <a:rPr lang="vi-VN" dirty="0" smtClean="0"/>
              <a:t>, </a:t>
            </a:r>
            <a:r>
              <a:rPr lang="vi-VN" dirty="0"/>
              <a:t>хутір Мотронівка, нині село </a:t>
            </a:r>
            <a:r>
              <a:rPr lang="uk-UA" dirty="0" err="1" smtClean="0"/>
              <a:t>Оленівка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err="1" smtClean="0"/>
              <a:t>Борзнянського</a:t>
            </a:r>
            <a:r>
              <a:rPr lang="uk-UA" dirty="0" smtClean="0"/>
              <a:t> району Чернігівської області</a:t>
            </a:r>
            <a:r>
              <a:rPr lang="vi-VN" dirty="0" smtClean="0"/>
              <a:t>)</a:t>
            </a:r>
            <a:r>
              <a:rPr lang="vi-VN" dirty="0"/>
              <a:t> — український </a:t>
            </a:r>
            <a:r>
              <a:rPr lang="uk-UA" dirty="0" smtClean="0"/>
              <a:t>письменник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smtClean="0"/>
              <a:t>поет</a:t>
            </a:r>
            <a:r>
              <a:rPr lang="vi-VN" dirty="0" smtClean="0"/>
              <a:t>,</a:t>
            </a:r>
            <a:r>
              <a:rPr lang="uk-UA" dirty="0" smtClean="0"/>
              <a:t>драматург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smtClean="0"/>
              <a:t>фольклорист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smtClean="0"/>
              <a:t>етнограф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smtClean="0"/>
              <a:t>мовознавець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smtClean="0"/>
              <a:t>перекладач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smtClean="0"/>
              <a:t>критик</a:t>
            </a:r>
            <a:r>
              <a:rPr lang="vi-VN" dirty="0" smtClean="0"/>
              <a:t>,</a:t>
            </a:r>
            <a:r>
              <a:rPr lang="vi-VN" dirty="0"/>
              <a:t> </a:t>
            </a:r>
            <a:r>
              <a:rPr lang="uk-UA" dirty="0" smtClean="0"/>
              <a:t>редактор</a:t>
            </a:r>
            <a:r>
              <a:rPr lang="vi-VN" dirty="0" smtClean="0"/>
              <a:t>, </a:t>
            </a:r>
            <a:r>
              <a:rPr lang="vi-VN" dirty="0"/>
              <a:t>видавець. Автор </a:t>
            </a:r>
            <a:r>
              <a:rPr lang="uk-UA" dirty="0" smtClean="0"/>
              <a:t>першої фонетичної абетки</a:t>
            </a:r>
            <a:r>
              <a:rPr lang="vi-VN" dirty="0"/>
              <a:t> для української мови, що попри низку внесених до неї змін лежить в основі сучасного українського правопису.</a:t>
            </a:r>
          </a:p>
          <a:p>
            <a:r>
              <a:rPr lang="uk-UA" dirty="0" err="1" smtClean="0"/>
              <a:t>Івае</a:t>
            </a:r>
            <a:r>
              <a:rPr lang="uk-UA" dirty="0" smtClean="0"/>
              <a:t> Франко</a:t>
            </a:r>
            <a:r>
              <a:rPr lang="vi-VN" dirty="0"/>
              <a:t> називає П. Куліша «перворядною звіздою» в українському </a:t>
            </a:r>
            <a:r>
              <a:rPr lang="vi-VN" dirty="0" smtClean="0"/>
              <a:t>письменстві, </a:t>
            </a:r>
            <a:r>
              <a:rPr lang="vi-VN" dirty="0"/>
              <a:t>«одним із корифеїв нашої літератури</a:t>
            </a:r>
            <a:r>
              <a:rPr lang="vi-VN" dirty="0" smtClean="0"/>
              <a:t>». </a:t>
            </a:r>
            <a:r>
              <a:rPr lang="vi-VN" dirty="0"/>
              <a:t>Відомий найбільше як автор першого </a:t>
            </a:r>
            <a:r>
              <a:rPr lang="uk-UA" dirty="0" smtClean="0"/>
              <a:t>україномовного історичного роману  </a:t>
            </a:r>
            <a:r>
              <a:rPr lang="uk-UA" dirty="0" err="1" smtClean="0"/>
              <a:t>“Чорна</a:t>
            </a:r>
            <a:r>
              <a:rPr lang="uk-UA" dirty="0" smtClean="0"/>
              <a:t> </a:t>
            </a:r>
            <a:r>
              <a:rPr lang="uk-UA" dirty="0" err="1" smtClean="0"/>
              <a:t>Рада”</a:t>
            </a:r>
            <a:r>
              <a:rPr lang="vi-VN" dirty="0" smtClean="0"/>
              <a:t>. </a:t>
            </a:r>
            <a:r>
              <a:rPr lang="vi-VN" dirty="0"/>
              <a:t>Був дуже освіченим. Писав українською та російською.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Пантелеймон Куліш</a:t>
            </a:r>
            <a:endParaRPr lang="ru-RU" dirty="0"/>
          </a:p>
        </p:txBody>
      </p:sp>
      <p:pic>
        <p:nvPicPr>
          <p:cNvPr id="4" name="Содержимое 3" descr="image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73465">
            <a:off x="2616287" y="1909557"/>
            <a:ext cx="3706061" cy="4626941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88640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Народився</a:t>
            </a:r>
            <a:r>
              <a:rPr lang="ru-RU" dirty="0"/>
              <a:t> </a:t>
            </a:r>
            <a:r>
              <a:rPr lang="ru-RU" dirty="0">
                <a:hlinkClick r:id="rId2" tooltip="7 серпня"/>
              </a:rPr>
              <a:t>7 </a:t>
            </a:r>
            <a:r>
              <a:rPr lang="ru-RU" dirty="0" err="1">
                <a:hlinkClick r:id="rId2" tooltip="7 серпня"/>
              </a:rPr>
              <a:t>серпня</a:t>
            </a:r>
            <a:r>
              <a:rPr lang="ru-RU" dirty="0"/>
              <a:t> (26 </a:t>
            </a:r>
            <a:r>
              <a:rPr lang="ru-RU" dirty="0" err="1"/>
              <a:t>липня</a:t>
            </a:r>
            <a:r>
              <a:rPr lang="ru-RU" dirty="0"/>
              <a:t> за старим стилем) </a:t>
            </a:r>
            <a:r>
              <a:rPr lang="ru-RU" dirty="0">
                <a:hlinkClick r:id="rId3" tooltip="1819"/>
              </a:rPr>
              <a:t>1819</a:t>
            </a:r>
            <a:r>
              <a:rPr lang="ru-RU" dirty="0"/>
              <a:t> року в </a:t>
            </a:r>
            <a:r>
              <a:rPr lang="ru-RU" dirty="0" err="1"/>
              <a:t>містечку</a:t>
            </a:r>
            <a:r>
              <a:rPr lang="ru-RU" dirty="0"/>
              <a:t> </a:t>
            </a:r>
            <a:r>
              <a:rPr lang="ru-RU" dirty="0" err="1">
                <a:hlinkClick r:id="rId4" tooltip="Вороніж"/>
              </a:rPr>
              <a:t>Воронежі</a:t>
            </a:r>
            <a:r>
              <a:rPr lang="ru-RU" dirty="0"/>
              <a:t> </a:t>
            </a:r>
            <a:r>
              <a:rPr lang="ru-RU" dirty="0" err="1"/>
              <a:t>колишнього</a:t>
            </a:r>
            <a:r>
              <a:rPr lang="ru-RU" dirty="0" err="1">
                <a:hlinkClick r:id="rId5" tooltip="Глухівський повіт"/>
              </a:rPr>
              <a:t>Глухівського</a:t>
            </a:r>
            <a:r>
              <a:rPr lang="ru-RU" dirty="0">
                <a:hlinkClick r:id="rId5" tooltip="Глухівський повіт"/>
              </a:rPr>
              <a:t> </a:t>
            </a:r>
            <a:r>
              <a:rPr lang="ru-RU" dirty="0" err="1">
                <a:hlinkClick r:id="rId5" tooltip="Глухівський повіт"/>
              </a:rPr>
              <a:t>повіту</a:t>
            </a:r>
            <a:r>
              <a:rPr lang="ru-RU" dirty="0"/>
              <a:t> </a:t>
            </a:r>
            <a:r>
              <a:rPr lang="ru-RU" dirty="0" err="1">
                <a:hlinkClick r:id="rId6" tooltip="Чернігівська губернія"/>
              </a:rPr>
              <a:t>Чернігівської</a:t>
            </a:r>
            <a:r>
              <a:rPr lang="ru-RU" dirty="0">
                <a:hlinkClick r:id="rId6" tooltip="Чернігівська губернія"/>
              </a:rPr>
              <a:t> </a:t>
            </a:r>
            <a:r>
              <a:rPr lang="ru-RU" dirty="0" err="1">
                <a:hlinkClick r:id="rId6" tooltip="Чернігівська губернія"/>
              </a:rPr>
              <a:t>губернії</a:t>
            </a:r>
            <a:r>
              <a:rPr lang="ru-RU" dirty="0"/>
              <a:t> (</a:t>
            </a:r>
            <a:r>
              <a:rPr lang="ru-RU" dirty="0" err="1"/>
              <a:t>тепер</a:t>
            </a:r>
            <a:r>
              <a:rPr lang="ru-RU" dirty="0"/>
              <a:t> — </a:t>
            </a:r>
            <a:r>
              <a:rPr lang="ru-RU" dirty="0" err="1">
                <a:hlinkClick r:id="rId7" tooltip="Шосткинський район"/>
              </a:rPr>
              <a:t>Шосткинський</a:t>
            </a:r>
            <a:r>
              <a:rPr lang="ru-RU" dirty="0">
                <a:hlinkClick r:id="rId7" tooltip="Шосткинський район"/>
              </a:rPr>
              <a:t> район</a:t>
            </a:r>
            <a:r>
              <a:rPr lang="ru-RU" dirty="0"/>
              <a:t> </a:t>
            </a:r>
            <a:r>
              <a:rPr lang="ru-RU" dirty="0" err="1">
                <a:hlinkClick r:id="rId8" tooltip="Сумська область"/>
              </a:rPr>
              <a:t>Сумської</a:t>
            </a:r>
            <a:r>
              <a:rPr lang="ru-RU" dirty="0">
                <a:hlinkClick r:id="rId8" tooltip="Сумська область"/>
              </a:rPr>
              <a:t> </a:t>
            </a:r>
            <a:r>
              <a:rPr lang="ru-RU" dirty="0" err="1">
                <a:hlinkClick r:id="rId8" tooltip="Сумська область"/>
              </a:rPr>
              <a:t>області</a:t>
            </a:r>
            <a:r>
              <a:rPr lang="ru-RU" dirty="0"/>
              <a:t>).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дитиною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другого </a:t>
            </a:r>
            <a:r>
              <a:rPr lang="ru-RU" dirty="0" err="1"/>
              <a:t>шлюбу</a:t>
            </a:r>
            <a:r>
              <a:rPr lang="ru-RU" dirty="0"/>
              <a:t> </a:t>
            </a:r>
            <a:r>
              <a:rPr lang="ru-RU" dirty="0" err="1"/>
              <a:t>заможного</a:t>
            </a:r>
            <a:r>
              <a:rPr lang="ru-RU" dirty="0"/>
              <a:t> </a:t>
            </a:r>
            <a:r>
              <a:rPr lang="ru-RU" dirty="0" err="1"/>
              <a:t>хлібороба</a:t>
            </a:r>
            <a:r>
              <a:rPr lang="ru-RU" dirty="0"/>
              <a:t> </a:t>
            </a:r>
            <a:r>
              <a:rPr lang="ru-RU" dirty="0" err="1"/>
              <a:t>Олександра</a:t>
            </a:r>
            <a:r>
              <a:rPr lang="ru-RU" dirty="0"/>
              <a:t> </a:t>
            </a:r>
            <a:r>
              <a:rPr lang="ru-RU" dirty="0" err="1"/>
              <a:t>Андрійовича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походив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старовинного</a:t>
            </a:r>
            <a:r>
              <a:rPr lang="ru-RU" dirty="0"/>
              <a:t> </a:t>
            </a:r>
            <a:r>
              <a:rPr lang="ru-RU" dirty="0" err="1"/>
              <a:t>старшинського</a:t>
            </a:r>
            <a:r>
              <a:rPr lang="ru-RU" dirty="0"/>
              <a:t> </a:t>
            </a:r>
            <a:r>
              <a:rPr lang="ru-RU" dirty="0" err="1"/>
              <a:t>козацького</a:t>
            </a:r>
            <a:r>
              <a:rPr lang="ru-RU" dirty="0"/>
              <a:t> роду,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доньки</a:t>
            </a:r>
            <a:r>
              <a:rPr lang="ru-RU" dirty="0"/>
              <a:t> </a:t>
            </a:r>
            <a:r>
              <a:rPr lang="ru-RU" dirty="0" err="1"/>
              <a:t>козацького</a:t>
            </a:r>
            <a:r>
              <a:rPr lang="ru-RU" dirty="0"/>
              <a:t> сотника </a:t>
            </a:r>
            <a:r>
              <a:rPr lang="ru-RU" dirty="0" err="1"/>
              <a:t>Івана</a:t>
            </a:r>
            <a:r>
              <a:rPr lang="ru-RU" dirty="0"/>
              <a:t> Гладкого — </a:t>
            </a:r>
            <a:r>
              <a:rPr lang="ru-RU" dirty="0" err="1"/>
              <a:t>Катерини</a:t>
            </a:r>
            <a:r>
              <a:rPr lang="ru-RU" dirty="0"/>
              <a:t>. На </a:t>
            </a:r>
            <a:r>
              <a:rPr lang="ru-RU" dirty="0" err="1">
                <a:hlinkClick r:id="rId9" tooltip="Хутір"/>
              </a:rPr>
              <a:t>хуторі</a:t>
            </a:r>
            <a:r>
              <a:rPr lang="ru-RU" dirty="0"/>
              <a:t> </a:t>
            </a:r>
            <a:r>
              <a:rPr lang="ru-RU" dirty="0" err="1"/>
              <a:t>під</a:t>
            </a:r>
            <a:r>
              <a:rPr lang="ru-RU" dirty="0"/>
              <a:t> Воронежем хлопчик </a:t>
            </a:r>
            <a:r>
              <a:rPr lang="ru-RU" dirty="0" err="1"/>
              <a:t>змалечку</a:t>
            </a:r>
            <a:r>
              <a:rPr lang="ru-RU" dirty="0"/>
              <a:t> </a:t>
            </a:r>
            <a:r>
              <a:rPr lang="ru-RU" dirty="0" err="1"/>
              <a:t>наслухався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казок</a:t>
            </a:r>
            <a:r>
              <a:rPr lang="ru-RU" dirty="0"/>
              <a:t>, </a:t>
            </a:r>
            <a:r>
              <a:rPr lang="ru-RU" dirty="0" err="1"/>
              <a:t>переказів</a:t>
            </a:r>
            <a:r>
              <a:rPr lang="ru-RU" dirty="0"/>
              <a:t>, легенд, особливо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пісень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наспівувала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. </a:t>
            </a:r>
            <a:r>
              <a:rPr lang="ru-RU" dirty="0" err="1"/>
              <a:t>Була</a:t>
            </a:r>
            <a:r>
              <a:rPr lang="ru-RU" dirty="0"/>
              <a:t>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«духовна </a:t>
            </a:r>
            <a:r>
              <a:rPr lang="ru-RU" dirty="0" err="1"/>
              <a:t>мати</a:t>
            </a:r>
            <a:r>
              <a:rPr lang="ru-RU" dirty="0"/>
              <a:t>» — </a:t>
            </a:r>
            <a:r>
              <a:rPr lang="ru-RU" dirty="0" err="1"/>
              <a:t>сусідка</a:t>
            </a:r>
            <a:r>
              <a:rPr lang="ru-RU" dirty="0"/>
              <a:t> по хуторах </a:t>
            </a:r>
            <a:r>
              <a:rPr lang="ru-RU" dirty="0" err="1"/>
              <a:t>Уляна</a:t>
            </a:r>
            <a:r>
              <a:rPr lang="ru-RU" dirty="0"/>
              <a:t> </a:t>
            </a:r>
            <a:r>
              <a:rPr lang="ru-RU" dirty="0" err="1"/>
              <a:t>Терентіївна</a:t>
            </a:r>
            <a:r>
              <a:rPr lang="ru-RU" dirty="0"/>
              <a:t> </a:t>
            </a:r>
            <a:r>
              <a:rPr lang="ru-RU" dirty="0" err="1"/>
              <a:t>Мужиловська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навернула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книжної</a:t>
            </a:r>
            <a:r>
              <a:rPr lang="ru-RU" dirty="0"/>
              <a:t> </a:t>
            </a:r>
            <a:r>
              <a:rPr lang="ru-RU" dirty="0" err="1"/>
              <a:t>мудрості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наполягла</a:t>
            </a:r>
            <a:r>
              <a:rPr lang="ru-RU" dirty="0"/>
              <a:t> на </a:t>
            </a:r>
            <a:r>
              <a:rPr lang="ru-RU" dirty="0" err="1"/>
              <a:t>навчанні</a:t>
            </a:r>
            <a:r>
              <a:rPr lang="ru-RU" dirty="0"/>
              <a:t> в </a:t>
            </a:r>
            <a:r>
              <a:rPr lang="ru-RU" dirty="0" err="1"/>
              <a:t>Новгород-Сіверській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. Про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свідомі</a:t>
            </a:r>
            <a:r>
              <a:rPr lang="ru-RU" dirty="0"/>
              <a:t> роки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Панько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розкаже</a:t>
            </a:r>
            <a:r>
              <a:rPr lang="ru-RU" dirty="0"/>
              <a:t> в </a:t>
            </a:r>
            <a:r>
              <a:rPr lang="ru-RU" dirty="0" err="1"/>
              <a:t>повістях</a:t>
            </a:r>
            <a:r>
              <a:rPr lang="ru-RU" dirty="0"/>
              <a:t> «История </a:t>
            </a:r>
            <a:r>
              <a:rPr lang="ru-RU" dirty="0" err="1"/>
              <a:t>Ульяны</a:t>
            </a:r>
            <a:r>
              <a:rPr lang="ru-RU" dirty="0"/>
              <a:t> Терентьевны» (1852), «</a:t>
            </a:r>
            <a:r>
              <a:rPr lang="ru-RU" dirty="0" err="1"/>
              <a:t>Феклуша</a:t>
            </a:r>
            <a:r>
              <a:rPr lang="ru-RU" dirty="0"/>
              <a:t>» (1856) </a:t>
            </a:r>
            <a:r>
              <a:rPr lang="ru-RU" dirty="0" err="1"/>
              <a:t>і</a:t>
            </a:r>
            <a:r>
              <a:rPr lang="ru-RU" dirty="0"/>
              <a:t> «Яков Яковлевич» (1852). Та першим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літературним</a:t>
            </a:r>
            <a:r>
              <a:rPr lang="ru-RU" dirty="0"/>
              <a:t> </a:t>
            </a:r>
            <a:r>
              <a:rPr lang="ru-RU" dirty="0" err="1"/>
              <a:t>твором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оповідка</a:t>
            </a:r>
            <a:r>
              <a:rPr lang="ru-RU" dirty="0"/>
              <a:t> «</a:t>
            </a:r>
            <a:r>
              <a:rPr lang="ru-RU" dirty="0" err="1"/>
              <a:t>Циган</a:t>
            </a:r>
            <a:r>
              <a:rPr lang="ru-RU" dirty="0"/>
              <a:t>», яку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витворив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почутої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казки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 </a:t>
            </a:r>
            <a:r>
              <a:rPr lang="ru-RU" dirty="0" err="1"/>
              <a:t>кінця</a:t>
            </a:r>
            <a:r>
              <a:rPr lang="ru-RU" dirty="0"/>
              <a:t> </a:t>
            </a:r>
            <a:r>
              <a:rPr lang="ru-RU" dirty="0">
                <a:hlinkClick r:id="rId2" tooltip="1830-ті"/>
              </a:rPr>
              <a:t>1830-х</a:t>
            </a:r>
            <a:r>
              <a:rPr lang="ru-RU" dirty="0"/>
              <a:t> 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 — слухач </a:t>
            </a:r>
            <a:r>
              <a:rPr lang="ru-RU" dirty="0" err="1"/>
              <a:t>лекцій</a:t>
            </a:r>
            <a:r>
              <a:rPr lang="ru-RU" dirty="0"/>
              <a:t> у </a:t>
            </a:r>
            <a:r>
              <a:rPr lang="ru-RU" dirty="0" err="1">
                <a:hlinkClick r:id="rId3" tooltip="Київський національний університет імені Тараса Шевченка"/>
              </a:rPr>
              <a:t>Київському</a:t>
            </a:r>
            <a:r>
              <a:rPr lang="ru-RU" dirty="0">
                <a:hlinkClick r:id="rId3" tooltip="Київський національний університет імені Тараса Шевченка"/>
              </a:rPr>
              <a:t> </a:t>
            </a:r>
            <a:r>
              <a:rPr lang="ru-RU" dirty="0" err="1">
                <a:hlinkClick r:id="rId3" tooltip="Київський національний університет імені Тараса Шевченка"/>
              </a:rPr>
              <a:t>університеті</a:t>
            </a:r>
            <a:r>
              <a:rPr lang="ru-RU" dirty="0"/>
              <a:t>. Та </a:t>
            </a:r>
            <a:r>
              <a:rPr lang="ru-RU" dirty="0" err="1"/>
              <a:t>мрія</a:t>
            </a:r>
            <a:r>
              <a:rPr lang="ru-RU" dirty="0"/>
              <a:t> </a:t>
            </a:r>
            <a:r>
              <a:rPr lang="ru-RU" dirty="0" err="1"/>
              <a:t>навчатися</a:t>
            </a:r>
            <a:r>
              <a:rPr lang="ru-RU" dirty="0"/>
              <a:t> тут, яку </a:t>
            </a:r>
            <a:r>
              <a:rPr lang="ru-RU" dirty="0" err="1"/>
              <a:t>плекав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1834 року, коли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першу </a:t>
            </a:r>
            <a:r>
              <a:rPr lang="ru-RU" dirty="0" err="1"/>
              <a:t>невдалу</a:t>
            </a:r>
            <a:r>
              <a:rPr lang="ru-RU" dirty="0"/>
              <a:t> </a:t>
            </a:r>
            <a:r>
              <a:rPr lang="ru-RU" dirty="0" err="1"/>
              <a:t>спробу</a:t>
            </a:r>
            <a:r>
              <a:rPr lang="ru-RU" dirty="0"/>
              <a:t> </a:t>
            </a:r>
            <a:r>
              <a:rPr lang="ru-RU" dirty="0" err="1"/>
              <a:t>вступити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закладу, </a:t>
            </a:r>
            <a:r>
              <a:rPr lang="ru-RU" dirty="0" err="1"/>
              <a:t>обірвалася</a:t>
            </a:r>
            <a:r>
              <a:rPr lang="ru-RU" dirty="0"/>
              <a:t> в 1841 </a:t>
            </a:r>
            <a:r>
              <a:rPr lang="ru-RU" dirty="0" err="1"/>
              <a:t>році</a:t>
            </a:r>
            <a:r>
              <a:rPr lang="ru-RU" dirty="0"/>
              <a:t>. </a:t>
            </a:r>
            <a:r>
              <a:rPr lang="ru-RU" dirty="0" err="1"/>
              <a:t>Куліш</a:t>
            </a:r>
            <a:r>
              <a:rPr lang="ru-RU" dirty="0"/>
              <a:t> не </a:t>
            </a:r>
            <a:r>
              <a:rPr lang="ru-RU" dirty="0" err="1"/>
              <a:t>мав</a:t>
            </a:r>
            <a:r>
              <a:rPr lang="ru-RU" dirty="0"/>
              <a:t> документального </a:t>
            </a:r>
            <a:r>
              <a:rPr lang="ru-RU" dirty="0" err="1"/>
              <a:t>свідчення</a:t>
            </a:r>
            <a:r>
              <a:rPr lang="ru-RU" dirty="0"/>
              <a:t> про </a:t>
            </a:r>
            <a:r>
              <a:rPr lang="ru-RU" dirty="0" err="1"/>
              <a:t>дворянське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козацько-старшинського</a:t>
            </a:r>
            <a:r>
              <a:rPr lang="ru-RU" dirty="0"/>
              <a:t> роду, а </a:t>
            </a:r>
            <a:r>
              <a:rPr lang="ru-RU" dirty="0" err="1"/>
              <a:t>отже</a:t>
            </a:r>
            <a:r>
              <a:rPr lang="ru-RU" dirty="0"/>
              <a:t> — </a:t>
            </a:r>
            <a:r>
              <a:rPr lang="ru-RU" dirty="0" err="1"/>
              <a:t>й</a:t>
            </a:r>
            <a:r>
              <a:rPr lang="ru-RU" dirty="0"/>
              <a:t> права </a:t>
            </a:r>
            <a:r>
              <a:rPr lang="ru-RU" dirty="0" err="1"/>
              <a:t>навчатися</a:t>
            </a:r>
            <a:r>
              <a:rPr lang="ru-RU" dirty="0"/>
              <a:t> в </a:t>
            </a:r>
            <a:r>
              <a:rPr lang="ru-RU" dirty="0" err="1"/>
              <a:t>університеті</a:t>
            </a:r>
            <a:r>
              <a:rPr lang="ru-RU" dirty="0"/>
              <a:t>.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слухання</a:t>
            </a:r>
            <a:r>
              <a:rPr lang="ru-RU" dirty="0"/>
              <a:t> </a:t>
            </a:r>
            <a:r>
              <a:rPr lang="ru-RU" dirty="0" err="1"/>
              <a:t>лекцій</a:t>
            </a:r>
            <a:r>
              <a:rPr lang="ru-RU" dirty="0"/>
              <a:t> на словесному, а </a:t>
            </a:r>
            <a:r>
              <a:rPr lang="ru-RU" dirty="0" err="1"/>
              <a:t>згодом</a:t>
            </a:r>
            <a:r>
              <a:rPr lang="ru-RU" dirty="0"/>
              <a:t> на </a:t>
            </a:r>
            <a:r>
              <a:rPr lang="ru-RU" dirty="0" err="1"/>
              <a:t>правничому</a:t>
            </a:r>
            <a:r>
              <a:rPr lang="ru-RU" dirty="0"/>
              <a:t> </a:t>
            </a:r>
            <a:r>
              <a:rPr lang="ru-RU" dirty="0" err="1"/>
              <a:t>факультеті</a:t>
            </a:r>
            <a:r>
              <a:rPr lang="ru-RU" dirty="0"/>
              <a:t> </a:t>
            </a:r>
            <a:r>
              <a:rPr lang="ru-RU" dirty="0" err="1"/>
              <a:t>виявилися</a:t>
            </a:r>
            <a:r>
              <a:rPr lang="ru-RU" dirty="0"/>
              <a:t> </a:t>
            </a:r>
            <a:r>
              <a:rPr lang="ru-RU" dirty="0" err="1"/>
              <a:t>визначальними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подальшої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.</a:t>
            </a:r>
          </a:p>
          <a:p>
            <a:r>
              <a:rPr lang="ru-RU" dirty="0" err="1"/>
              <a:t>Куліш</a:t>
            </a:r>
            <a:r>
              <a:rPr lang="ru-RU" dirty="0"/>
              <a:t> написав у той час «</a:t>
            </a:r>
            <a:r>
              <a:rPr lang="ru-RU" dirty="0" err="1"/>
              <a:t>малоросійські</a:t>
            </a:r>
            <a:r>
              <a:rPr lang="ru-RU" dirty="0"/>
              <a:t> </a:t>
            </a:r>
            <a:r>
              <a:rPr lang="ru-RU" dirty="0" err="1"/>
              <a:t>оповідання</a:t>
            </a:r>
            <a:r>
              <a:rPr lang="ru-RU" dirty="0"/>
              <a:t>»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 — «О том, от чего в местечке Воронеже высох </a:t>
            </a:r>
            <a:r>
              <a:rPr lang="ru-RU" dirty="0" err="1"/>
              <a:t>Пешевцов</a:t>
            </a:r>
            <a:r>
              <a:rPr lang="ru-RU" dirty="0"/>
              <a:t> став» </a:t>
            </a:r>
            <a:r>
              <a:rPr lang="ru-RU" dirty="0" err="1"/>
              <a:t>і</a:t>
            </a:r>
            <a:r>
              <a:rPr lang="ru-RU" dirty="0"/>
              <a:t> «О том, что случилось с </a:t>
            </a:r>
            <a:r>
              <a:rPr lang="ru-RU" dirty="0" err="1"/>
              <a:t>козаком</a:t>
            </a:r>
            <a:r>
              <a:rPr lang="ru-RU" dirty="0"/>
              <a:t> </a:t>
            </a:r>
            <a:r>
              <a:rPr lang="ru-RU" dirty="0" err="1"/>
              <a:t>Бурдюгом</a:t>
            </a:r>
            <a:r>
              <a:rPr lang="ru-RU" dirty="0"/>
              <a:t> на Зеленой неделе»,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повість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переказів</a:t>
            </a:r>
            <a:r>
              <a:rPr lang="ru-RU" dirty="0"/>
              <a:t> «Огненный змей».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8640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протекції</a:t>
            </a:r>
            <a:r>
              <a:rPr lang="ru-RU" dirty="0"/>
              <a:t> </a:t>
            </a:r>
            <a:r>
              <a:rPr lang="ru-RU" dirty="0" err="1"/>
              <a:t>інспектора</a:t>
            </a:r>
            <a:r>
              <a:rPr lang="ru-RU" dirty="0"/>
              <a:t> </a:t>
            </a:r>
            <a:r>
              <a:rPr lang="ru-RU" dirty="0" err="1"/>
              <a:t>шкіл</a:t>
            </a:r>
            <a:r>
              <a:rPr lang="ru-RU" dirty="0"/>
              <a:t> М. Юзефовича </a:t>
            </a:r>
            <a:r>
              <a:rPr lang="ru-RU" dirty="0" err="1"/>
              <a:t>дістав</a:t>
            </a:r>
            <a:r>
              <a:rPr lang="ru-RU" dirty="0"/>
              <a:t> посаду </a:t>
            </a:r>
            <a:r>
              <a:rPr lang="ru-RU" dirty="0" err="1"/>
              <a:t>викладача</a:t>
            </a:r>
            <a:r>
              <a:rPr lang="ru-RU" dirty="0"/>
              <a:t> в </a:t>
            </a:r>
            <a:r>
              <a:rPr lang="ru-RU" dirty="0" err="1"/>
              <a:t>Луцькому</a:t>
            </a:r>
            <a:r>
              <a:rPr lang="ru-RU" dirty="0"/>
              <a:t> </a:t>
            </a:r>
            <a:r>
              <a:rPr lang="ru-RU" dirty="0" err="1"/>
              <a:t>дворянському</a:t>
            </a:r>
            <a:r>
              <a:rPr lang="ru-RU" dirty="0"/>
              <a:t> </a:t>
            </a:r>
            <a:r>
              <a:rPr lang="ru-RU" dirty="0" err="1"/>
              <a:t>училищі</a:t>
            </a:r>
            <a:r>
              <a:rPr lang="ru-RU" dirty="0"/>
              <a:t>. В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пише</a:t>
            </a:r>
            <a:r>
              <a:rPr lang="ru-RU" dirty="0"/>
              <a:t>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роман «Михайло </a:t>
            </a:r>
            <a:r>
              <a:rPr lang="ru-RU" dirty="0" err="1"/>
              <a:t>Чарнышенко</a:t>
            </a:r>
            <a:r>
              <a:rPr lang="ru-RU" dirty="0"/>
              <a:t>…», </a:t>
            </a:r>
            <a:r>
              <a:rPr lang="ru-RU" dirty="0" err="1"/>
              <a:t>віршовану</a:t>
            </a:r>
            <a:r>
              <a:rPr lang="ru-RU" dirty="0"/>
              <a:t> </a:t>
            </a:r>
            <a:r>
              <a:rPr lang="ru-RU" dirty="0" err="1"/>
              <a:t>історичну</a:t>
            </a:r>
            <a:r>
              <a:rPr lang="ru-RU" dirty="0"/>
              <a:t> </a:t>
            </a:r>
            <a:r>
              <a:rPr lang="ru-RU" dirty="0" err="1"/>
              <a:t>хроніку</a:t>
            </a:r>
            <a:r>
              <a:rPr lang="ru-RU" dirty="0"/>
              <a:t> «</a:t>
            </a:r>
            <a:r>
              <a:rPr lang="ru-RU" dirty="0" err="1"/>
              <a:t>Україна</a:t>
            </a:r>
            <a:r>
              <a:rPr lang="ru-RU" dirty="0"/>
              <a:t>»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оповідання-ідилію</a:t>
            </a:r>
            <a:r>
              <a:rPr lang="ru-RU" dirty="0"/>
              <a:t> «</a:t>
            </a:r>
            <a:r>
              <a:rPr lang="ru-RU" dirty="0" err="1"/>
              <a:t>Орися</a:t>
            </a:r>
            <a:r>
              <a:rPr lang="ru-RU" dirty="0"/>
              <a:t>».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в </a:t>
            </a:r>
            <a:r>
              <a:rPr lang="ru-RU" dirty="0" err="1">
                <a:hlinkClick r:id="rId2" tooltip="Київ"/>
              </a:rPr>
              <a:t>Києві</a:t>
            </a:r>
            <a:r>
              <a:rPr lang="ru-RU" dirty="0"/>
              <a:t>, у </a:t>
            </a:r>
            <a:r>
              <a:rPr lang="ru-RU" dirty="0" err="1">
                <a:hlinkClick r:id="rId3" tooltip="Рівне"/>
              </a:rPr>
              <a:t>Рівному</a:t>
            </a:r>
            <a:r>
              <a:rPr lang="ru-RU" dirty="0"/>
              <a:t>, а коли журнал «Современник»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друкувати</a:t>
            </a:r>
            <a:r>
              <a:rPr lang="ru-RU" dirty="0"/>
              <a:t> в </a:t>
            </a:r>
            <a:r>
              <a:rPr lang="ru-RU" dirty="0">
                <a:hlinkClick r:id="rId4" tooltip="1845"/>
              </a:rPr>
              <a:t>1845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розділи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славетного</a:t>
            </a:r>
            <a:r>
              <a:rPr lang="ru-RU" dirty="0"/>
              <a:t> роману «</a:t>
            </a:r>
            <a:r>
              <a:rPr lang="ru-RU" dirty="0" err="1"/>
              <a:t>Чорна</a:t>
            </a:r>
            <a:r>
              <a:rPr lang="ru-RU" dirty="0"/>
              <a:t> рада», ректор </a:t>
            </a:r>
            <a:r>
              <a:rPr lang="ru-RU" dirty="0" err="1"/>
              <a:t>Петербурзького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П. </a:t>
            </a:r>
            <a:r>
              <a:rPr lang="ru-RU" dirty="0" err="1"/>
              <a:t>Плетньов</a:t>
            </a:r>
            <a:r>
              <a:rPr lang="ru-RU" dirty="0"/>
              <a:t> (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редактор «Современника») </a:t>
            </a:r>
            <a:r>
              <a:rPr lang="ru-RU" dirty="0" err="1"/>
              <a:t>запрошує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столиці</a:t>
            </a:r>
            <a:r>
              <a:rPr lang="ru-RU" dirty="0"/>
              <a:t> на посаду старшого </a:t>
            </a:r>
            <a:r>
              <a:rPr lang="ru-RU" dirty="0" err="1"/>
              <a:t>вчителя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лектора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для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слухачів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.</a:t>
            </a:r>
          </a:p>
          <a:p>
            <a:r>
              <a:rPr lang="ru-RU" dirty="0"/>
              <a:t>Через два роки </a:t>
            </a:r>
            <a:r>
              <a:rPr lang="ru-RU" dirty="0" err="1"/>
              <a:t>Петербурзька</a:t>
            </a:r>
            <a:r>
              <a:rPr lang="ru-RU" dirty="0"/>
              <a:t> </a:t>
            </a:r>
            <a:r>
              <a:rPr lang="ru-RU" dirty="0" err="1"/>
              <a:t>Академія</a:t>
            </a:r>
            <a:r>
              <a:rPr lang="ru-RU" dirty="0"/>
              <a:t> наук за </a:t>
            </a:r>
            <a:r>
              <a:rPr lang="ru-RU" dirty="0" err="1"/>
              <a:t>рекомендацією</a:t>
            </a:r>
            <a:r>
              <a:rPr lang="ru-RU" dirty="0"/>
              <a:t> </a:t>
            </a:r>
            <a:r>
              <a:rPr lang="ru-RU" dirty="0" err="1"/>
              <a:t>посилає</a:t>
            </a:r>
            <a:r>
              <a:rPr lang="ru-RU" dirty="0"/>
              <a:t> </a:t>
            </a:r>
            <a:r>
              <a:rPr lang="ru-RU" dirty="0" err="1"/>
              <a:t>Куліша</a:t>
            </a:r>
            <a:r>
              <a:rPr lang="ru-RU" dirty="0"/>
              <a:t> у </a:t>
            </a:r>
            <a:r>
              <a:rPr lang="ru-RU" dirty="0" err="1">
                <a:hlinkClick r:id="rId5" tooltip="Відрядження"/>
              </a:rPr>
              <a:t>відрядження</a:t>
            </a:r>
            <a:r>
              <a:rPr lang="ru-RU" dirty="0"/>
              <a:t> в </a:t>
            </a:r>
            <a:r>
              <a:rPr lang="ru-RU" dirty="0" err="1"/>
              <a:t>Західну</a:t>
            </a:r>
            <a:r>
              <a:rPr lang="ru-RU" dirty="0"/>
              <a:t> </a:t>
            </a:r>
            <a:r>
              <a:rPr lang="ru-RU" dirty="0" err="1"/>
              <a:t>Європу</a:t>
            </a:r>
            <a:r>
              <a:rPr lang="ru-RU" dirty="0"/>
              <a:t> для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слов'янських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, </a:t>
            </a:r>
            <a:r>
              <a:rPr lang="ru-RU" dirty="0" err="1"/>
              <a:t>історії</a:t>
            </a:r>
            <a:r>
              <a:rPr lang="ru-RU" dirty="0"/>
              <a:t>, </a:t>
            </a:r>
            <a:r>
              <a:rPr lang="ru-RU" dirty="0" err="1"/>
              <a:t>культури</a:t>
            </a:r>
            <a:r>
              <a:rPr lang="ru-RU" dirty="0"/>
              <a:t> та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вирушає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вісімнадцятирічною</a:t>
            </a:r>
            <a:r>
              <a:rPr lang="ru-RU" dirty="0"/>
              <a:t> дружиною </a:t>
            </a:r>
            <a:r>
              <a:rPr lang="ru-RU" dirty="0" err="1"/>
              <a:t>Олександрою</a:t>
            </a:r>
            <a:r>
              <a:rPr lang="ru-RU" dirty="0"/>
              <a:t> </a:t>
            </a:r>
            <a:r>
              <a:rPr lang="ru-RU" dirty="0" err="1"/>
              <a:t>Михайлівною</a:t>
            </a:r>
            <a:r>
              <a:rPr lang="ru-RU" dirty="0"/>
              <a:t> </a:t>
            </a:r>
            <a:r>
              <a:rPr lang="ru-RU" dirty="0" err="1"/>
              <a:t>Білозерською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побрався</a:t>
            </a:r>
            <a:r>
              <a:rPr lang="ru-RU" dirty="0"/>
              <a:t> 22 </a:t>
            </a:r>
            <a:r>
              <a:rPr lang="ru-RU" dirty="0" err="1"/>
              <a:t>січня</a:t>
            </a:r>
            <a:r>
              <a:rPr lang="ru-RU" dirty="0"/>
              <a:t> 1847 року. Боярином на </a:t>
            </a:r>
            <a:r>
              <a:rPr lang="ru-RU" dirty="0" err="1"/>
              <a:t>весіллі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співучий</a:t>
            </a:r>
            <a:r>
              <a:rPr lang="ru-RU" dirty="0"/>
              <a:t>, </a:t>
            </a:r>
            <a:r>
              <a:rPr lang="ru-RU" dirty="0" err="1"/>
              <a:t>дотепний</a:t>
            </a:r>
            <a:r>
              <a:rPr lang="ru-RU" dirty="0"/>
              <a:t>, веселий друг </a:t>
            </a:r>
            <a:r>
              <a:rPr lang="ru-RU" dirty="0" err="1"/>
              <a:t>Пантелеймона</a:t>
            </a:r>
            <a:r>
              <a:rPr lang="ru-RU" dirty="0"/>
              <a:t> — </a:t>
            </a:r>
            <a:r>
              <a:rPr lang="ru-RU" dirty="0">
                <a:hlinkClick r:id="rId6" tooltip="Тарас Шевченко"/>
              </a:rPr>
              <a:t>Тарас Шевченко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8640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Недовго</a:t>
            </a:r>
            <a:r>
              <a:rPr lang="ru-RU" dirty="0"/>
              <a:t> </a:t>
            </a:r>
            <a:r>
              <a:rPr lang="ru-RU" dirty="0" err="1"/>
              <a:t>тривала</a:t>
            </a:r>
            <a:r>
              <a:rPr lang="ru-RU" dirty="0"/>
              <a:t> </a:t>
            </a:r>
            <a:r>
              <a:rPr lang="ru-RU" dirty="0" err="1"/>
              <a:t>щаслива</a:t>
            </a:r>
            <a:r>
              <a:rPr lang="ru-RU" dirty="0"/>
              <a:t> </a:t>
            </a:r>
            <a:r>
              <a:rPr lang="ru-RU" dirty="0" err="1"/>
              <a:t>подорож</a:t>
            </a:r>
            <a:r>
              <a:rPr lang="ru-RU" dirty="0"/>
              <a:t>. У </a:t>
            </a:r>
            <a:r>
              <a:rPr lang="ru-RU" dirty="0" err="1">
                <a:hlinkClick r:id="rId2" tooltip="Варшава"/>
              </a:rPr>
              <a:t>Варшаві</a:t>
            </a:r>
            <a:r>
              <a:rPr lang="ru-RU" dirty="0"/>
              <a:t> </a:t>
            </a:r>
            <a:r>
              <a:rPr lang="ru-RU" dirty="0" err="1"/>
              <a:t>Куліша</a:t>
            </a:r>
            <a:r>
              <a:rPr lang="ru-RU" dirty="0"/>
              <a:t> як члена </a:t>
            </a:r>
            <a:r>
              <a:rPr lang="ru-RU" dirty="0" err="1">
                <a:hlinkClick r:id="rId3" tooltip="Кирило-Мефодіївське братство"/>
              </a:rPr>
              <a:t>Кирило-Мефодіївського</a:t>
            </a:r>
            <a:r>
              <a:rPr lang="ru-RU" dirty="0">
                <a:hlinkClick r:id="rId3" tooltip="Кирило-Мефодіївське братство"/>
              </a:rPr>
              <a:t> </a:t>
            </a:r>
            <a:r>
              <a:rPr lang="ru-RU" dirty="0" err="1">
                <a:hlinkClick r:id="rId3" tooltip="Кирило-Мефодіївське братство"/>
              </a:rPr>
              <a:t>товариства</a:t>
            </a:r>
            <a:r>
              <a:rPr lang="ru-RU" dirty="0"/>
              <a:t> </a:t>
            </a:r>
            <a:r>
              <a:rPr lang="ru-RU" dirty="0" err="1"/>
              <a:t>заарештовують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повертають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 err="1">
                <a:hlinkClick r:id="rId4" tooltip="Петербург"/>
              </a:rPr>
              <a:t>Петербурга</a:t>
            </a:r>
            <a:r>
              <a:rPr lang="ru-RU" dirty="0"/>
              <a:t>, де </a:t>
            </a:r>
            <a:r>
              <a:rPr lang="ru-RU" dirty="0" err="1"/>
              <a:t>добрих</a:t>
            </a:r>
            <a:r>
              <a:rPr lang="ru-RU" dirty="0"/>
              <a:t> три </a:t>
            </a:r>
            <a:r>
              <a:rPr lang="ru-RU" dirty="0" err="1"/>
              <a:t>місяці</a:t>
            </a:r>
            <a:r>
              <a:rPr lang="ru-RU" dirty="0"/>
              <a:t> </a:t>
            </a:r>
            <a:r>
              <a:rPr lang="ru-RU" dirty="0" err="1"/>
              <a:t>допитують</a:t>
            </a:r>
            <a:r>
              <a:rPr lang="ru-RU" dirty="0"/>
              <a:t> у </a:t>
            </a:r>
            <a:r>
              <a:rPr lang="en-TT" dirty="0"/>
              <a:t>III </a:t>
            </a:r>
            <a:r>
              <a:rPr lang="ru-RU" dirty="0" err="1"/>
              <a:t>відділі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довести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приналежність</a:t>
            </a:r>
            <a:r>
              <a:rPr lang="ru-RU" dirty="0"/>
              <a:t> до </a:t>
            </a:r>
            <a:r>
              <a:rPr lang="ru-RU" dirty="0" err="1"/>
              <a:t>таємної</a:t>
            </a:r>
            <a:r>
              <a:rPr lang="ru-RU" dirty="0"/>
              <a:t> </a:t>
            </a:r>
            <a:r>
              <a:rPr lang="ru-RU" dirty="0" err="1"/>
              <a:t>антикріпосницької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</a:t>
            </a:r>
            <a:r>
              <a:rPr lang="ru-RU" dirty="0" err="1"/>
              <a:t>царської</a:t>
            </a:r>
            <a:r>
              <a:rPr lang="ru-RU" dirty="0"/>
              <a:t> </a:t>
            </a:r>
            <a:r>
              <a:rPr lang="ru-RU" dirty="0" err="1"/>
              <a:t>жандармерії</a:t>
            </a:r>
            <a:r>
              <a:rPr lang="ru-RU" dirty="0"/>
              <a:t> </a:t>
            </a:r>
            <a:r>
              <a:rPr lang="ru-RU" dirty="0" err="1"/>
              <a:t>чіткий</a:t>
            </a:r>
            <a:r>
              <a:rPr lang="ru-RU" dirty="0"/>
              <a:t>: «Учителя 5-ої </a:t>
            </a:r>
            <a:r>
              <a:rPr lang="ru-RU" dirty="0" err="1"/>
              <a:t>С.-Петербурзької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 9-го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Куліша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не належав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/>
              <a:t>дружніх</a:t>
            </a:r>
            <a:r>
              <a:rPr lang="ru-RU" dirty="0"/>
              <a:t> </a:t>
            </a:r>
            <a:r>
              <a:rPr lang="ru-RU" dirty="0" err="1"/>
              <a:t>зв'язках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учасниками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самовиношував</a:t>
            </a:r>
            <a:r>
              <a:rPr lang="ru-RU" dirty="0"/>
              <a:t> </a:t>
            </a:r>
            <a:r>
              <a:rPr lang="ru-RU" dirty="0" err="1"/>
              <a:t>надзвичайні</a:t>
            </a:r>
            <a:r>
              <a:rPr lang="ru-RU" dirty="0"/>
              <a:t> думки про </a:t>
            </a:r>
            <a:r>
              <a:rPr lang="ru-RU" dirty="0" err="1"/>
              <a:t>вигадану</a:t>
            </a:r>
            <a:r>
              <a:rPr lang="ru-RU" dirty="0"/>
              <a:t> </a:t>
            </a:r>
            <a:r>
              <a:rPr lang="ru-RU" dirty="0" err="1"/>
              <a:t>важливість</a:t>
            </a:r>
            <a:r>
              <a:rPr lang="ru-RU" dirty="0" err="1">
                <a:hlinkClick r:id="rId5" tooltip="Україна"/>
              </a:rPr>
              <a:t>України</a:t>
            </a:r>
            <a:r>
              <a:rPr lang="ru-RU" dirty="0"/>
              <a:t>, </a:t>
            </a:r>
            <a:r>
              <a:rPr lang="ru-RU" dirty="0" err="1"/>
              <a:t>вмістивши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надрукованих</a:t>
            </a:r>
            <a:r>
              <a:rPr lang="ru-RU" dirty="0"/>
              <a:t> ним </a:t>
            </a:r>
            <a:r>
              <a:rPr lang="ru-RU" dirty="0" err="1"/>
              <a:t>творах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двозначних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могли </a:t>
            </a:r>
            <a:r>
              <a:rPr lang="ru-RU" dirty="0" err="1"/>
              <a:t>вселяти</a:t>
            </a:r>
            <a:r>
              <a:rPr lang="ru-RU" dirty="0"/>
              <a:t> в </a:t>
            </a:r>
            <a:r>
              <a:rPr lang="ru-RU" dirty="0" err="1"/>
              <a:t>малоросів</a:t>
            </a:r>
            <a:r>
              <a:rPr lang="ru-RU" dirty="0"/>
              <a:t> думки про право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окреме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, — </a:t>
            </a:r>
            <a:r>
              <a:rPr lang="ru-RU" dirty="0" err="1"/>
              <a:t>заточити</a:t>
            </a:r>
            <a:r>
              <a:rPr lang="ru-RU" dirty="0"/>
              <a:t> в </a:t>
            </a:r>
            <a:r>
              <a:rPr lang="ru-RU" dirty="0" err="1"/>
              <a:t>Олексіївський</a:t>
            </a:r>
            <a:r>
              <a:rPr lang="ru-RU" dirty="0"/>
              <a:t> </a:t>
            </a:r>
            <a:r>
              <a:rPr lang="ru-RU" dirty="0" err="1"/>
              <a:t>равелін</a:t>
            </a:r>
            <a:r>
              <a:rPr lang="ru-RU" dirty="0"/>
              <a:t> на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місяці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відправити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службу у Вологду…»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8640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Після</a:t>
            </a:r>
            <a:r>
              <a:rPr lang="ru-RU" dirty="0"/>
              <a:t> «</a:t>
            </a:r>
            <a:r>
              <a:rPr lang="ru-RU" dirty="0" err="1"/>
              <a:t>щирого</a:t>
            </a:r>
            <a:r>
              <a:rPr lang="ru-RU" dirty="0"/>
              <a:t> </a:t>
            </a:r>
            <a:r>
              <a:rPr lang="ru-RU" dirty="0" err="1"/>
              <a:t>каяття</a:t>
            </a:r>
            <a:r>
              <a:rPr lang="ru-RU" dirty="0"/>
              <a:t>» </a:t>
            </a:r>
            <a:r>
              <a:rPr lang="ru-RU" dirty="0" err="1"/>
              <a:t>Куліша</a:t>
            </a:r>
            <a:r>
              <a:rPr lang="ru-RU" dirty="0"/>
              <a:t>, </a:t>
            </a:r>
            <a:r>
              <a:rPr lang="ru-RU" dirty="0" err="1"/>
              <a:t>клопотань</a:t>
            </a:r>
            <a:r>
              <a:rPr lang="ru-RU" dirty="0"/>
              <a:t> </a:t>
            </a:r>
            <a:r>
              <a:rPr lang="ru-RU" dirty="0" err="1"/>
              <a:t>сановитих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благань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замінене</a:t>
            </a:r>
            <a:r>
              <a:rPr lang="ru-RU" dirty="0"/>
              <a:t>: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ув'язнили</a:t>
            </a:r>
            <a:r>
              <a:rPr lang="ru-RU" dirty="0"/>
              <a:t> на два </a:t>
            </a:r>
            <a:r>
              <a:rPr lang="ru-RU" dirty="0" err="1"/>
              <a:t>місяці</a:t>
            </a:r>
            <a:r>
              <a:rPr lang="ru-RU" dirty="0"/>
              <a:t> в </a:t>
            </a:r>
            <a:r>
              <a:rPr lang="ru-RU" dirty="0" err="1"/>
              <a:t>арештантське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шпиталю</a:t>
            </a:r>
            <a:r>
              <a:rPr lang="ru-RU" dirty="0"/>
              <a:t>, а </a:t>
            </a:r>
            <a:r>
              <a:rPr lang="ru-RU" dirty="0" err="1"/>
              <a:t>звідти</a:t>
            </a:r>
            <a:r>
              <a:rPr lang="ru-RU" dirty="0"/>
              <a:t> </a:t>
            </a:r>
            <a:r>
              <a:rPr lang="ru-RU" dirty="0" err="1"/>
              <a:t>відправили</a:t>
            </a:r>
            <a:r>
              <a:rPr lang="ru-RU" dirty="0"/>
              <a:t> на </a:t>
            </a:r>
            <a:r>
              <a:rPr lang="ru-RU" dirty="0" err="1"/>
              <a:t>заслання</a:t>
            </a:r>
            <a:r>
              <a:rPr lang="ru-RU" dirty="0"/>
              <a:t> в Тулу. На перших порах молодому </a:t>
            </a:r>
            <a:r>
              <a:rPr lang="ru-RU" dirty="0" err="1"/>
              <a:t>подружжю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нелегко. </a:t>
            </a:r>
            <a:r>
              <a:rPr lang="ru-RU" dirty="0" err="1"/>
              <a:t>Бідували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проведені</a:t>
            </a:r>
            <a:r>
              <a:rPr lang="ru-RU" dirty="0"/>
              <a:t> в </a:t>
            </a:r>
            <a:r>
              <a:rPr lang="ru-RU" dirty="0" err="1"/>
              <a:t>Тулі</a:t>
            </a:r>
            <a:r>
              <a:rPr lang="ru-RU" dirty="0"/>
              <a:t> три роки </a:t>
            </a:r>
            <a:r>
              <a:rPr lang="ru-RU" dirty="0" err="1"/>
              <a:t>й</a:t>
            </a:r>
            <a:r>
              <a:rPr lang="ru-RU" dirty="0"/>
              <a:t> три </a:t>
            </a:r>
            <a:r>
              <a:rPr lang="ru-RU" dirty="0" err="1"/>
              <a:t>місяці</a:t>
            </a:r>
            <a:r>
              <a:rPr lang="ru-RU" dirty="0"/>
              <a:t> не </a:t>
            </a:r>
            <a:r>
              <a:rPr lang="ru-RU" dirty="0" err="1"/>
              <a:t>пройшли</a:t>
            </a:r>
            <a:r>
              <a:rPr lang="ru-RU" dirty="0"/>
              <a:t> </a:t>
            </a:r>
            <a:r>
              <a:rPr lang="ru-RU" dirty="0" err="1"/>
              <a:t>марно</a:t>
            </a:r>
            <a:r>
              <a:rPr lang="ru-RU" dirty="0"/>
              <a:t>. </a:t>
            </a:r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пише</a:t>
            </a:r>
            <a:r>
              <a:rPr lang="ru-RU" dirty="0"/>
              <a:t> тут «Историю Бориса Годунова и Дмитрия Самозванца», </a:t>
            </a:r>
            <a:r>
              <a:rPr lang="ru-RU" dirty="0" err="1"/>
              <a:t>історичний</a:t>
            </a:r>
            <a:r>
              <a:rPr lang="ru-RU" dirty="0"/>
              <a:t> роман «</a:t>
            </a:r>
            <a:r>
              <a:rPr lang="ru-RU" dirty="0" err="1"/>
              <a:t>Северяки</a:t>
            </a:r>
            <a:r>
              <a:rPr lang="ru-RU" dirty="0"/>
              <a:t>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з'явиться</a:t>
            </a:r>
            <a:r>
              <a:rPr lang="ru-RU" dirty="0"/>
              <a:t> </a:t>
            </a:r>
            <a:r>
              <a:rPr lang="ru-RU" dirty="0" err="1"/>
              <a:t>друком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«Алексей Однорог», </a:t>
            </a:r>
            <a:r>
              <a:rPr lang="ru-RU" dirty="0" err="1"/>
              <a:t>автобіографічний</a:t>
            </a:r>
            <a:r>
              <a:rPr lang="ru-RU" dirty="0"/>
              <a:t> роман у </a:t>
            </a:r>
            <a:r>
              <a:rPr lang="ru-RU" dirty="0" err="1"/>
              <a:t>віршах</a:t>
            </a:r>
            <a:r>
              <a:rPr lang="ru-RU" dirty="0"/>
              <a:t> «Евгений Онегин нашего времени», роман «Петр Иванович Березин и его семейство, или Люди, решившиеся во что бы то ни стало быть счастливыми»,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європейські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осягає</a:t>
            </a:r>
            <a:r>
              <a:rPr lang="ru-RU" dirty="0"/>
              <a:t> «</a:t>
            </a:r>
            <a:r>
              <a:rPr lang="ru-RU" dirty="0" err="1"/>
              <a:t>механіку</a:t>
            </a:r>
            <a:r>
              <a:rPr lang="ru-RU" dirty="0"/>
              <a:t>» романного </a:t>
            </a:r>
            <a:r>
              <a:rPr lang="ru-RU" dirty="0" err="1"/>
              <a:t>мислення</a:t>
            </a:r>
            <a:r>
              <a:rPr lang="ru-RU" dirty="0"/>
              <a:t> В. Скотта, Ч. </a:t>
            </a:r>
            <a:r>
              <a:rPr lang="ru-RU" dirty="0" err="1"/>
              <a:t>Діккенса</a:t>
            </a:r>
            <a:r>
              <a:rPr lang="ru-RU" dirty="0"/>
              <a:t>, </a:t>
            </a:r>
            <a:r>
              <a:rPr lang="ru-RU" dirty="0" err="1"/>
              <a:t>захоплюється</a:t>
            </a:r>
            <a:r>
              <a:rPr lang="ru-RU" dirty="0"/>
              <a:t> </a:t>
            </a:r>
            <a:r>
              <a:rPr lang="ru-RU" dirty="0" err="1"/>
              <a:t>поезією</a:t>
            </a:r>
            <a:r>
              <a:rPr lang="ru-RU" dirty="0"/>
              <a:t> Дж. Байрона </a:t>
            </a:r>
            <a:r>
              <a:rPr lang="ru-RU" dirty="0" err="1"/>
              <a:t>і</a:t>
            </a:r>
            <a:r>
              <a:rPr lang="ru-RU" dirty="0"/>
              <a:t> Р. </a:t>
            </a:r>
            <a:r>
              <a:rPr lang="ru-RU" dirty="0" err="1"/>
              <a:t>Шатобріана</a:t>
            </a:r>
            <a:r>
              <a:rPr lang="ru-RU" dirty="0"/>
              <a:t>, </a:t>
            </a:r>
            <a:r>
              <a:rPr lang="ru-RU" dirty="0" err="1"/>
              <a:t>ідеями</a:t>
            </a:r>
            <a:r>
              <a:rPr lang="ru-RU" dirty="0"/>
              <a:t> Ж.-Ж. Руссо.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довгих</a:t>
            </a:r>
            <a:r>
              <a:rPr lang="ru-RU" dirty="0"/>
              <a:t> </a:t>
            </a:r>
            <a:r>
              <a:rPr lang="ru-RU" dirty="0" err="1"/>
              <a:t>клопотань</a:t>
            </a:r>
            <a:r>
              <a:rPr lang="ru-RU" dirty="0"/>
              <a:t> перед III </a:t>
            </a:r>
            <a:r>
              <a:rPr lang="ru-RU" dirty="0" err="1"/>
              <a:t>відділом</a:t>
            </a:r>
            <a:r>
              <a:rPr lang="ru-RU" dirty="0"/>
              <a:t> </a:t>
            </a:r>
            <a:r>
              <a:rPr lang="ru-RU" dirty="0" err="1"/>
              <a:t>Куліш</a:t>
            </a:r>
            <a:r>
              <a:rPr lang="ru-RU" dirty="0"/>
              <a:t> </a:t>
            </a:r>
            <a:r>
              <a:rPr lang="ru-RU" dirty="0" err="1"/>
              <a:t>здобув</a:t>
            </a:r>
            <a:r>
              <a:rPr lang="ru-RU" dirty="0"/>
              <a:t> посаду у </a:t>
            </a:r>
            <a:r>
              <a:rPr lang="ru-RU" dirty="0" err="1"/>
              <a:t>канцелярії</a:t>
            </a:r>
            <a:r>
              <a:rPr lang="ru-RU" dirty="0"/>
              <a:t> губернатора, а </a:t>
            </a:r>
            <a:r>
              <a:rPr lang="ru-RU" dirty="0" err="1"/>
              <a:t>згодом</a:t>
            </a:r>
            <a:r>
              <a:rPr lang="ru-RU" dirty="0"/>
              <a:t> почав </a:t>
            </a:r>
            <a:r>
              <a:rPr lang="ru-RU" dirty="0" err="1"/>
              <a:t>редагувати</a:t>
            </a:r>
            <a:r>
              <a:rPr lang="ru-RU" dirty="0"/>
              <a:t> </a:t>
            </a:r>
            <a:r>
              <a:rPr lang="ru-RU" dirty="0" err="1"/>
              <a:t>неофіційну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«Тульских губернских ведомостей».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</TotalTime>
  <Words>374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Пантелеймон Куліш</vt:lpstr>
      <vt:lpstr>Слайд 2</vt:lpstr>
      <vt:lpstr>Пантелеймон Куліш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Пантелеймон Куліш</dc:title>
  <dc:creator>марина</dc:creator>
  <cp:lastModifiedBy>марина</cp:lastModifiedBy>
  <cp:revision>3</cp:revision>
  <dcterms:created xsi:type="dcterms:W3CDTF">2012-03-22T19:56:49Z</dcterms:created>
  <dcterms:modified xsi:type="dcterms:W3CDTF">2012-03-22T20:18:31Z</dcterms:modified>
</cp:coreProperties>
</file>