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31A6-37AD-4DB3-BF47-4B7CF91B7530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04EBE3-A04E-4CF5-9381-4CCC003DD1E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8%D1%97%D0%B2%D1%81%D1%8C%D0%BA%D0%B0_%D0%BE%D0%B1%D0%BB%D0%B0%D1%81%D1%82%D1%8C" TargetMode="External"/><Relationship Id="rId3" Type="http://schemas.openxmlformats.org/officeDocument/2006/relationships/hyperlink" Target="http://uk.wikipedia.org/wiki/1899" TargetMode="External"/><Relationship Id="rId7" Type="http://schemas.openxmlformats.org/officeDocument/2006/relationships/hyperlink" Target="http://uk.wikipedia.org/wiki/%D0%9E%D0%B1%D1%83%D1%85%D1%96%D0%B2%D1%81%D1%8C%D0%BA%D0%B8%D0%B9_%D1%80%D0%B0%D0%B9%D0%BE%D0%BD" TargetMode="External"/><Relationship Id="rId2" Type="http://schemas.openxmlformats.org/officeDocument/2006/relationships/hyperlink" Target="http://uk.wikipedia.org/wiki/29_%D0%BB%D0%B8%D1%81%D1%82%D0%BE%D0%BF%D0%B0%D0%B4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8%D1%97%D0%B2%D1%81%D1%8C%D0%BA%D0%B0_%D0%B3%D1%83%D0%B1%D0%B5%D1%80%D0%BD%D1%96%D1%8F" TargetMode="External"/><Relationship Id="rId5" Type="http://schemas.openxmlformats.org/officeDocument/2006/relationships/hyperlink" Target="http://uk.wikipedia.org/w/index.php?title=%D0%9E%D0%B1%D1%83%D1%85%D1%96%D0%B2%D1%81%D1%8C%D0%BA%D0%B8%D0%B9_%D0%BF%D0%BE%D0%B2%D1%96%D1%82&amp;action=edit&amp;redlink=1" TargetMode="External"/><Relationship Id="rId4" Type="http://schemas.openxmlformats.org/officeDocument/2006/relationships/hyperlink" Target="http://uk.wikipedia.org/wiki/%D0%A9%D0%B5%D1%80%D0%B1%D0%B0%D0%BD%D1%96%D0%B2%D0%BA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0%B0%D0%BB%D0%B5%D0%BA%D0%B8%D0%B9_%D0%A1%D1%85%D1%96%D0%B4" TargetMode="External"/><Relationship Id="rId2" Type="http://schemas.openxmlformats.org/officeDocument/2006/relationships/hyperlink" Target="http://uk.wikipedia.org/wiki/190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1%D1%83%D1%80%D1%8F%D0%BA" TargetMode="External"/><Relationship Id="rId4" Type="http://schemas.openxmlformats.org/officeDocument/2006/relationships/hyperlink" Target="http://uk.wikipedia.org/wiki/%D0%90%D0%BC%D1%83%D1%80_(%D1%80%D1%96%D1%87%D0%BA%D0%B0)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4" TargetMode="External"/><Relationship Id="rId2" Type="http://schemas.openxmlformats.org/officeDocument/2006/relationships/hyperlink" Target="http://uk.wikipedia.org/wiki/191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A%D0%B8%D1%97%D0%B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4632" cy="3312368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Презентац</a:t>
            </a:r>
            <a:r>
              <a:rPr lang="en-US" dirty="0" err="1" smtClean="0"/>
              <a:t>i</a:t>
            </a:r>
            <a:r>
              <a:rPr lang="ru-RU" dirty="0" smtClean="0"/>
              <a:t>я</a:t>
            </a:r>
            <a:br>
              <a:rPr lang="ru-RU" dirty="0" smtClean="0"/>
            </a:b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л</a:t>
            </a:r>
            <a:r>
              <a:rPr lang="en-US" dirty="0" err="1" smtClean="0"/>
              <a:t>i</a:t>
            </a:r>
            <a:r>
              <a:rPr lang="ru-RU" dirty="0" err="1" smtClean="0"/>
              <a:t>тератури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тему: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Григор</a:t>
            </a:r>
            <a:r>
              <a:rPr lang="de-DE" dirty="0" smtClean="0"/>
              <a:t>i</a:t>
            </a:r>
            <a:r>
              <a:rPr lang="ru-RU" dirty="0" err="1" smtClean="0"/>
              <a:t>й</a:t>
            </a:r>
            <a:r>
              <a:rPr lang="ru-RU" dirty="0" smtClean="0"/>
              <a:t> Михайлович Косинка(</a:t>
            </a:r>
            <a:r>
              <a:rPr lang="ru-RU" dirty="0" err="1" smtClean="0"/>
              <a:t>Стр</a:t>
            </a:r>
            <a:r>
              <a:rPr lang="en-US" dirty="0" err="1" smtClean="0"/>
              <a:t>i</a:t>
            </a:r>
            <a:r>
              <a:rPr lang="ru-RU" dirty="0" err="1" smtClean="0"/>
              <a:t>лець</a:t>
            </a:r>
            <a:r>
              <a:rPr lang="ru-RU" dirty="0" smtClean="0"/>
              <a:t>)»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4581128"/>
            <a:ext cx="4644008" cy="2276872"/>
          </a:xfrm>
        </p:spPr>
        <p:txBody>
          <a:bodyPr/>
          <a:lstStyle/>
          <a:p>
            <a:r>
              <a:rPr lang="ru-RU" dirty="0" smtClean="0"/>
              <a:t>учениц</a:t>
            </a:r>
            <a:r>
              <a:rPr lang="en-US" dirty="0" err="1" smtClean="0"/>
              <a:t>i</a:t>
            </a:r>
            <a:r>
              <a:rPr lang="ru-RU" dirty="0" smtClean="0"/>
              <a:t> 11-А </a:t>
            </a:r>
            <a:r>
              <a:rPr lang="ru-RU" dirty="0" err="1" smtClean="0"/>
              <a:t>класу</a:t>
            </a:r>
            <a:endParaRPr lang="ru-RU" dirty="0" smtClean="0"/>
          </a:p>
          <a:p>
            <a:r>
              <a:rPr lang="ru-RU" dirty="0" smtClean="0"/>
              <a:t>ОЗОШ № 48</a:t>
            </a:r>
          </a:p>
          <a:p>
            <a:r>
              <a:rPr lang="ru-RU" dirty="0" smtClean="0"/>
              <a:t>Лукьянченко </a:t>
            </a:r>
            <a:r>
              <a:rPr lang="ru-RU" dirty="0" err="1" smtClean="0"/>
              <a:t>Св</a:t>
            </a:r>
            <a:r>
              <a:rPr lang="en-US" dirty="0" err="1" smtClean="0"/>
              <a:t>i</a:t>
            </a:r>
            <a:r>
              <a:rPr lang="ru-RU" dirty="0" err="1" smtClean="0"/>
              <a:t>тлани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/>
          </a:bodyPr>
          <a:lstStyle/>
          <a:p>
            <a:r>
              <a:rPr lang="ru-RU" dirty="0" smtClean="0"/>
              <a:t>1.Біографія</a:t>
            </a:r>
          </a:p>
          <a:p>
            <a:r>
              <a:rPr lang="ru-RU" dirty="0" smtClean="0"/>
              <a:t>1.1 </a:t>
            </a:r>
            <a:r>
              <a:rPr lang="ru-RU" dirty="0" err="1" smtClean="0"/>
              <a:t>Дитяч</a:t>
            </a:r>
            <a:r>
              <a:rPr lang="de-DE" dirty="0" smtClean="0"/>
              <a:t>i</a:t>
            </a:r>
            <a:r>
              <a:rPr lang="ru-RU" dirty="0" smtClean="0"/>
              <a:t> роки</a:t>
            </a:r>
          </a:p>
          <a:p>
            <a:r>
              <a:rPr lang="ru-RU" dirty="0" smtClean="0"/>
              <a:t>1.2 </a:t>
            </a:r>
            <a:r>
              <a:rPr lang="ru-RU" dirty="0" err="1" smtClean="0"/>
              <a:t>Навчання</a:t>
            </a:r>
            <a:r>
              <a:rPr lang="ru-RU" dirty="0" smtClean="0"/>
              <a:t> та перш</a:t>
            </a:r>
            <a:r>
              <a:rPr lang="de-DE" dirty="0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творч</a:t>
            </a:r>
            <a:r>
              <a:rPr lang="de-DE" dirty="0" smtClean="0"/>
              <a:t>i</a:t>
            </a:r>
            <a:r>
              <a:rPr lang="ru-RU" dirty="0" smtClean="0"/>
              <a:t> кроки</a:t>
            </a:r>
          </a:p>
          <a:p>
            <a:r>
              <a:rPr lang="ru-RU" dirty="0" smtClean="0"/>
              <a:t>1.3 Активна </a:t>
            </a: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de-DE" dirty="0" smtClean="0"/>
              <a:t>i</a:t>
            </a:r>
            <a:r>
              <a:rPr lang="ru-RU" dirty="0" err="1" smtClean="0"/>
              <a:t>яльн</a:t>
            </a:r>
            <a:r>
              <a:rPr lang="de-DE" dirty="0" smtClean="0"/>
              <a:t>i</a:t>
            </a:r>
            <a:r>
              <a:rPr lang="ru-RU" dirty="0" err="1" smtClean="0"/>
              <a:t>сть</a:t>
            </a:r>
            <a:endParaRPr lang="ru-RU" dirty="0" smtClean="0"/>
          </a:p>
          <a:p>
            <a:r>
              <a:rPr lang="ru-RU" dirty="0" smtClean="0"/>
              <a:t>1.4 </a:t>
            </a:r>
            <a:r>
              <a:rPr lang="ru-RU" dirty="0" err="1" smtClean="0"/>
              <a:t>Арешт</a:t>
            </a:r>
            <a:r>
              <a:rPr lang="ru-RU" dirty="0" smtClean="0"/>
              <a:t> та </a:t>
            </a:r>
            <a:r>
              <a:rPr lang="ru-RU" dirty="0" err="1" smtClean="0"/>
              <a:t>загибель</a:t>
            </a:r>
            <a:endParaRPr lang="ru-RU" dirty="0" smtClean="0"/>
          </a:p>
          <a:p>
            <a:r>
              <a:rPr lang="ru-RU" dirty="0" smtClean="0"/>
              <a:t>1.5 </a:t>
            </a:r>
            <a:r>
              <a:rPr lang="ru-RU" dirty="0" err="1" smtClean="0"/>
              <a:t>Реаб</a:t>
            </a:r>
            <a:r>
              <a:rPr lang="de-DE" dirty="0" smtClean="0"/>
              <a:t>i</a:t>
            </a:r>
            <a:r>
              <a:rPr lang="ru-RU" dirty="0" smtClean="0"/>
              <a:t>л</a:t>
            </a:r>
            <a:r>
              <a:rPr lang="de-DE" dirty="0" smtClean="0"/>
              <a:t>i</a:t>
            </a:r>
            <a:r>
              <a:rPr lang="ru-RU" dirty="0" err="1" smtClean="0"/>
              <a:t>тац</a:t>
            </a:r>
            <a:r>
              <a:rPr lang="de-DE" dirty="0" smtClean="0"/>
              <a:t>i</a:t>
            </a:r>
            <a:r>
              <a:rPr lang="ru-RU" dirty="0" smtClean="0"/>
              <a:t>я та </a:t>
            </a:r>
            <a:r>
              <a:rPr lang="ru-RU" dirty="0" err="1" smtClean="0"/>
              <a:t>вшанування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endParaRPr lang="ru-RU" dirty="0" smtClean="0"/>
          </a:p>
          <a:p>
            <a:r>
              <a:rPr lang="ru-RU" dirty="0" smtClean="0"/>
              <a:t>2.Творчість</a:t>
            </a:r>
          </a:p>
          <a:p>
            <a:r>
              <a:rPr lang="ru-RU" dirty="0" smtClean="0"/>
              <a:t>2.1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віхи</a:t>
            </a:r>
            <a:r>
              <a:rPr lang="ru-RU" dirty="0" smtClean="0"/>
              <a:t> та </a:t>
            </a:r>
            <a:r>
              <a:rPr lang="ru-RU" dirty="0" err="1" smtClean="0"/>
              <a:t>ідейне</a:t>
            </a:r>
            <a:r>
              <a:rPr lang="ru-RU" dirty="0" smtClean="0"/>
              <a:t> </a:t>
            </a:r>
            <a:r>
              <a:rPr lang="ru-RU" dirty="0" err="1" smtClean="0"/>
              <a:t>підгрунтя</a:t>
            </a:r>
            <a:endParaRPr lang="ru-RU" dirty="0" smtClean="0"/>
          </a:p>
          <a:p>
            <a:r>
              <a:rPr lang="ru-RU" dirty="0" smtClean="0"/>
              <a:t>2.2 Твори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Григор</a:t>
            </a:r>
            <a:r>
              <a:rPr lang="en-US" dirty="0" err="1" smtClean="0"/>
              <a:t>i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михайлович</a:t>
            </a:r>
            <a:r>
              <a:rPr lang="ru-RU" dirty="0" smtClean="0"/>
              <a:t> Косинка</a:t>
            </a:r>
            <a:endParaRPr lang="ru-RU" dirty="0"/>
          </a:p>
        </p:txBody>
      </p:sp>
      <p:pic>
        <p:nvPicPr>
          <p:cNvPr id="4" name="Содержимое 3" descr="kosin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268760"/>
            <a:ext cx="3456384" cy="5003394"/>
          </a:xfrm>
        </p:spPr>
      </p:pic>
      <p:pic>
        <p:nvPicPr>
          <p:cNvPr id="5" name="Рисунок 4" descr="Kosinka_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2276872"/>
            <a:ext cx="3024336" cy="4293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Дитячі</a:t>
            </a:r>
            <a:r>
              <a:rPr lang="ru-RU" dirty="0" smtClean="0"/>
              <a:t>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Григорій</a:t>
            </a:r>
            <a:r>
              <a:rPr lang="ru-RU" dirty="0" smtClean="0"/>
              <a:t> Косинка </a:t>
            </a:r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dirty="0" smtClean="0">
                <a:hlinkClick r:id="rId2" tooltip="29 листопада"/>
              </a:rPr>
              <a:t>29 </a:t>
            </a:r>
            <a:r>
              <a:rPr lang="ru-RU" dirty="0" smtClean="0">
                <a:hlinkClick r:id="rId2" tooltip="29 листопада"/>
              </a:rPr>
              <a:t>листопада</a:t>
            </a:r>
            <a:r>
              <a:rPr lang="ru-RU" dirty="0" smtClean="0"/>
              <a:t> </a:t>
            </a:r>
            <a:r>
              <a:rPr lang="ru-RU" u="sng" dirty="0" smtClean="0">
                <a:hlinkClick r:id="rId3" tooltip="1899"/>
              </a:rPr>
              <a:t>1899</a:t>
            </a:r>
            <a:r>
              <a:rPr lang="ru-RU" dirty="0" smtClean="0"/>
              <a:t> року,</a:t>
            </a:r>
            <a:r>
              <a:rPr lang="ru-RU" dirty="0" smtClean="0"/>
              <a:t> у </a:t>
            </a:r>
            <a:r>
              <a:rPr lang="ru-RU" dirty="0" err="1" smtClean="0"/>
              <a:t>бідній</a:t>
            </a:r>
            <a:r>
              <a:rPr lang="ru-RU" dirty="0" smtClean="0"/>
              <a:t> </a:t>
            </a:r>
            <a:r>
              <a:rPr lang="ru-RU" dirty="0" err="1" smtClean="0"/>
              <a:t>селянській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 в </a:t>
            </a:r>
            <a:r>
              <a:rPr lang="ru-RU" dirty="0" err="1" smtClean="0"/>
              <a:t>селі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Щербанівка"/>
              </a:rPr>
              <a:t>Щербанівка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Обухівський повіт (ще не написана)"/>
              </a:rPr>
              <a:t>Обухівського</a:t>
            </a:r>
            <a:r>
              <a:rPr lang="ru-RU" dirty="0" smtClean="0">
                <a:hlinkClick r:id="rId5" tooltip="Обухівський повіт (ще не написана)"/>
              </a:rPr>
              <a:t> </a:t>
            </a:r>
            <a:r>
              <a:rPr lang="ru-RU" dirty="0" err="1" smtClean="0">
                <a:hlinkClick r:id="rId5" tooltip="Обухівський повіт (ще не написана)"/>
              </a:rPr>
              <a:t>повіту</a:t>
            </a:r>
            <a:r>
              <a:rPr lang="ru-RU" dirty="0" smtClean="0"/>
              <a:t> на </a:t>
            </a:r>
            <a:r>
              <a:rPr lang="ru-RU" dirty="0" err="1" smtClean="0">
                <a:hlinkClick r:id="rId6" tooltip="Київська губернія"/>
              </a:rPr>
              <a:t>Київщині</a:t>
            </a:r>
            <a:r>
              <a:rPr lang="ru-RU" dirty="0" smtClean="0"/>
              <a:t> (</a:t>
            </a:r>
            <a:r>
              <a:rPr lang="ru-RU" dirty="0" err="1" smtClean="0"/>
              <a:t>тепер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Обухівський район"/>
              </a:rPr>
              <a:t>Обухівський</a:t>
            </a:r>
            <a:r>
              <a:rPr lang="ru-RU" dirty="0" smtClean="0">
                <a:hlinkClick r:id="rId7" tooltip="Обухівський район"/>
              </a:rPr>
              <a:t> </a:t>
            </a:r>
            <a:r>
              <a:rPr lang="ru-RU" dirty="0" err="1" smtClean="0">
                <a:hlinkClick r:id="rId7" tooltip="Обухівський район"/>
              </a:rPr>
              <a:t>район</a:t>
            </a:r>
            <a:r>
              <a:rPr lang="ru-RU" dirty="0" err="1" smtClean="0">
                <a:hlinkClick r:id="rId8" tooltip="Київська область"/>
              </a:rPr>
              <a:t>Київської</a:t>
            </a:r>
            <a:r>
              <a:rPr lang="ru-RU" dirty="0" smtClean="0">
                <a:hlinkClick r:id="rId8" tooltip="Київська область"/>
              </a:rPr>
              <a:t> </a:t>
            </a:r>
            <a:r>
              <a:rPr lang="ru-RU" dirty="0" err="1" smtClean="0">
                <a:hlinkClick r:id="rId8" tooltip="Київська область"/>
              </a:rPr>
              <a:t>області</a:t>
            </a:r>
            <a:r>
              <a:rPr lang="ru-RU" dirty="0" smtClean="0"/>
              <a:t>). </a:t>
            </a:r>
            <a:endParaRPr lang="ru-RU" dirty="0" smtClean="0"/>
          </a:p>
          <a:p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r>
              <a:rPr lang="ru-RU" dirty="0" err="1" smtClean="0"/>
              <a:t>змалечку</a:t>
            </a:r>
            <a:r>
              <a:rPr lang="ru-RU" dirty="0" smtClean="0"/>
              <a:t> пас </a:t>
            </a:r>
            <a:r>
              <a:rPr lang="ru-RU" dirty="0" err="1" smtClean="0"/>
              <a:t>людську</a:t>
            </a:r>
            <a:r>
              <a:rPr lang="ru-RU" dirty="0" smtClean="0"/>
              <a:t> худобу, а зимою ходив у </a:t>
            </a:r>
            <a:r>
              <a:rPr lang="ru-RU" dirty="0" err="1" smtClean="0"/>
              <a:t>сусіднє</a:t>
            </a:r>
            <a:r>
              <a:rPr lang="ru-RU" dirty="0" smtClean="0"/>
              <a:t> село до </a:t>
            </a:r>
            <a:r>
              <a:rPr lang="ru-RU" dirty="0" err="1" smtClean="0"/>
              <a:t>земської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. «</a:t>
            </a:r>
            <a:r>
              <a:rPr lang="ru-RU" dirty="0" err="1" smtClean="0"/>
              <a:t>Краснянська</a:t>
            </a:r>
            <a:r>
              <a:rPr lang="ru-RU" dirty="0" smtClean="0"/>
              <a:t> школа — </a:t>
            </a:r>
            <a:r>
              <a:rPr lang="ru-RU" dirty="0" err="1" smtClean="0"/>
              <a:t>мій</a:t>
            </a:r>
            <a:r>
              <a:rPr lang="ru-RU" dirty="0" smtClean="0"/>
              <a:t> перший </a:t>
            </a:r>
            <a:r>
              <a:rPr lang="ru-RU" dirty="0" err="1" smtClean="0"/>
              <a:t>університет</a:t>
            </a:r>
            <a:r>
              <a:rPr lang="ru-RU" dirty="0" smtClean="0"/>
              <a:t>», — казав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40080" cy="5589240"/>
          </a:xfrm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пошуках</a:t>
            </a:r>
            <a:r>
              <a:rPr lang="ru-RU" dirty="0" smtClean="0"/>
              <a:t>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 </a:t>
            </a:r>
            <a:r>
              <a:rPr lang="ru-RU" dirty="0" smtClean="0">
                <a:hlinkClick r:id="rId2" tooltip="1908"/>
              </a:rPr>
              <a:t>1908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родина </a:t>
            </a:r>
            <a:r>
              <a:rPr lang="ru-RU" dirty="0" err="1" smtClean="0"/>
              <a:t>виїхала</a:t>
            </a:r>
            <a:r>
              <a:rPr lang="ru-RU" dirty="0" smtClean="0"/>
              <a:t> на </a:t>
            </a:r>
            <a:r>
              <a:rPr lang="ru-RU" dirty="0" smtClean="0">
                <a:hlinkClick r:id="rId3" tooltip="Далекий Схід"/>
              </a:rPr>
              <a:t>Далекий </a:t>
            </a:r>
            <a:r>
              <a:rPr lang="ru-RU" dirty="0" err="1" smtClean="0">
                <a:hlinkClick r:id="rId3" tooltip="Далекий Схід"/>
              </a:rPr>
              <a:t>Схід</a:t>
            </a:r>
            <a:r>
              <a:rPr lang="ru-RU" dirty="0" smtClean="0"/>
              <a:t>, </a:t>
            </a:r>
            <a:r>
              <a:rPr lang="ru-RU" dirty="0" err="1" smtClean="0"/>
              <a:t>оселившись</a:t>
            </a:r>
            <a:r>
              <a:rPr lang="ru-RU" dirty="0" smtClean="0"/>
              <a:t> на </a:t>
            </a:r>
            <a:r>
              <a:rPr lang="ru-RU" dirty="0" err="1" smtClean="0"/>
              <a:t>березі</a:t>
            </a:r>
            <a:r>
              <a:rPr lang="ru-RU" dirty="0" smtClean="0"/>
              <a:t> </a:t>
            </a:r>
            <a:r>
              <a:rPr lang="ru-RU" dirty="0" smtClean="0">
                <a:hlinkClick r:id="rId4" tooltip="Амур (річка)"/>
              </a:rPr>
              <a:t>Амуру</a:t>
            </a:r>
            <a:r>
              <a:rPr lang="ru-RU" dirty="0" smtClean="0"/>
              <a:t>, почали </a:t>
            </a:r>
            <a:r>
              <a:rPr lang="ru-RU" dirty="0" err="1" smtClean="0"/>
              <a:t>будувати</a:t>
            </a:r>
            <a:r>
              <a:rPr lang="ru-RU" dirty="0" smtClean="0"/>
              <a:t> хату,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через </a:t>
            </a:r>
            <a:r>
              <a:rPr lang="ru-RU" dirty="0" err="1" smtClean="0"/>
              <a:t>півроку</a:t>
            </a:r>
            <a:r>
              <a:rPr lang="ru-RU" dirty="0" smtClean="0"/>
              <a:t> </a:t>
            </a:r>
            <a:r>
              <a:rPr lang="ru-RU" dirty="0" err="1" smtClean="0"/>
              <a:t>повернулася</a:t>
            </a:r>
            <a:r>
              <a:rPr lang="ru-RU" dirty="0" smtClean="0"/>
              <a:t> на </a:t>
            </a:r>
            <a:r>
              <a:rPr lang="ru-RU" dirty="0" err="1" smtClean="0"/>
              <a:t>Батьківщину</a:t>
            </a:r>
            <a:r>
              <a:rPr lang="ru-RU" dirty="0" smtClean="0"/>
              <a:t>. </a:t>
            </a:r>
            <a:r>
              <a:rPr lang="ru-RU" dirty="0" err="1" smtClean="0"/>
              <a:t>Малий</a:t>
            </a:r>
            <a:r>
              <a:rPr lang="ru-RU" dirty="0" smtClean="0"/>
              <a:t> </a:t>
            </a:r>
            <a:r>
              <a:rPr lang="ru-RU" dirty="0" err="1" smtClean="0"/>
              <a:t>Грицько</a:t>
            </a:r>
            <a:r>
              <a:rPr lang="ru-RU" dirty="0" smtClean="0"/>
              <a:t> полов </a:t>
            </a:r>
            <a:r>
              <a:rPr lang="ru-RU" dirty="0" err="1" smtClean="0">
                <a:hlinkClick r:id="rId5" tooltip="Буряк"/>
              </a:rPr>
              <a:t>буряки</a:t>
            </a:r>
            <a:r>
              <a:rPr lang="ru-RU" dirty="0" smtClean="0"/>
              <a:t> весною, а </a:t>
            </a:r>
            <a:r>
              <a:rPr lang="ru-RU" dirty="0" err="1" smtClean="0"/>
              <a:t>восени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панській</a:t>
            </a:r>
            <a:r>
              <a:rPr lang="ru-RU" dirty="0" smtClean="0"/>
              <a:t> </a:t>
            </a:r>
            <a:r>
              <a:rPr lang="ru-RU" dirty="0" err="1" smtClean="0"/>
              <a:t>економії</a:t>
            </a:r>
            <a:r>
              <a:rPr lang="ru-RU" dirty="0" smtClean="0"/>
              <a:t> — </a:t>
            </a:r>
            <a:r>
              <a:rPr lang="ru-RU" dirty="0" err="1" smtClean="0"/>
              <a:t>погоничем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то </a:t>
            </a:r>
            <a:r>
              <a:rPr lang="ru-RU" dirty="0" err="1" smtClean="0"/>
              <a:t>робітником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матір</a:t>
            </a:r>
            <a:r>
              <a:rPr lang="ru-RU" dirty="0" smtClean="0"/>
              <a:t>, Наталя </a:t>
            </a:r>
            <a:r>
              <a:rPr lang="ru-RU" dirty="0" err="1" smtClean="0"/>
              <a:t>Романівна</a:t>
            </a:r>
            <a:r>
              <a:rPr lang="ru-RU" dirty="0" smtClean="0"/>
              <a:t>, «шитвом почала </a:t>
            </a:r>
            <a:r>
              <a:rPr lang="ru-RU" dirty="0" err="1" smtClean="0"/>
              <a:t>заробляти</a:t>
            </a:r>
            <a:r>
              <a:rPr lang="ru-RU" dirty="0" smtClean="0"/>
              <a:t> </a:t>
            </a:r>
            <a:r>
              <a:rPr lang="ru-RU" dirty="0" err="1" smtClean="0"/>
              <a:t>паляниці</a:t>
            </a:r>
            <a:r>
              <a:rPr lang="ru-RU" dirty="0" smtClean="0"/>
              <a:t>», а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підробляв</a:t>
            </a:r>
            <a:r>
              <a:rPr lang="ru-RU" dirty="0" smtClean="0"/>
              <a:t> на </a:t>
            </a:r>
            <a:r>
              <a:rPr lang="ru-RU" dirty="0" err="1" smtClean="0"/>
              <a:t>цукроварні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початкової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 </a:t>
            </a:r>
            <a:r>
              <a:rPr lang="ru-RU" dirty="0" smtClean="0">
                <a:hlinkClick r:id="rId2" tooltip="1913"/>
              </a:rPr>
              <a:t>1913</a:t>
            </a:r>
            <a:r>
              <a:rPr lang="ru-RU" dirty="0" smtClean="0"/>
              <a:t> року в </a:t>
            </a:r>
            <a:r>
              <a:rPr lang="ru-RU" dirty="0" err="1" smtClean="0"/>
              <a:t>селі</a:t>
            </a:r>
            <a:r>
              <a:rPr lang="ru-RU" dirty="0" smtClean="0"/>
              <a:t> Красному, </a:t>
            </a:r>
            <a:r>
              <a:rPr lang="ru-RU" dirty="0" err="1" smtClean="0"/>
              <a:t>звідки</a:t>
            </a:r>
            <a:r>
              <a:rPr lang="ru-RU" dirty="0" smtClean="0"/>
              <a:t> родом </a:t>
            </a:r>
            <a:r>
              <a:rPr lang="ru-RU" dirty="0" err="1" smtClean="0"/>
              <a:t>була</a:t>
            </a:r>
            <a:r>
              <a:rPr lang="ru-RU" dirty="0" smtClean="0"/>
              <a:t> мама,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зміг</a:t>
            </a:r>
            <a:r>
              <a:rPr lang="ru-RU" dirty="0" smtClean="0"/>
              <a:t> </a:t>
            </a:r>
            <a:r>
              <a:rPr lang="ru-RU" dirty="0" err="1" smtClean="0"/>
              <a:t>влаштувати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 </a:t>
            </a:r>
            <a:r>
              <a:rPr lang="ru-RU" dirty="0" err="1" smtClean="0"/>
              <a:t>писарчуком</a:t>
            </a:r>
            <a:r>
              <a:rPr lang="ru-RU" dirty="0" smtClean="0"/>
              <a:t> у </a:t>
            </a:r>
            <a:r>
              <a:rPr lang="ru-RU" dirty="0" err="1" smtClean="0"/>
              <a:t>волості</a:t>
            </a:r>
            <a:r>
              <a:rPr lang="ru-RU" dirty="0" smtClean="0"/>
              <a:t>. У </a:t>
            </a:r>
            <a:r>
              <a:rPr lang="ru-RU" dirty="0" smtClean="0">
                <a:hlinkClick r:id="rId3" tooltip="1914"/>
              </a:rPr>
              <a:t>1914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r>
              <a:rPr lang="ru-RU" dirty="0" err="1" smtClean="0"/>
              <a:t>їде</a:t>
            </a:r>
            <a:r>
              <a:rPr lang="ru-RU" dirty="0" smtClean="0"/>
              <a:t> до </a:t>
            </a:r>
            <a:r>
              <a:rPr lang="ru-RU" dirty="0" err="1" smtClean="0">
                <a:hlinkClick r:id="rId4" tooltip="Київ"/>
              </a:rPr>
              <a:t>Києва</a:t>
            </a:r>
            <a:r>
              <a:rPr lang="ru-RU" dirty="0" smtClean="0"/>
              <a:t> на </a:t>
            </a:r>
            <a:r>
              <a:rPr lang="ru-RU" dirty="0" err="1" smtClean="0"/>
              <a:t>заробітки</a:t>
            </a:r>
            <a:r>
              <a:rPr lang="ru-RU" dirty="0" smtClean="0"/>
              <a:t>, де </a:t>
            </a:r>
            <a:r>
              <a:rPr lang="ru-RU" dirty="0" err="1" smtClean="0"/>
              <a:t>влаштовується</a:t>
            </a:r>
            <a:r>
              <a:rPr lang="ru-RU" dirty="0" smtClean="0"/>
              <a:t> </a:t>
            </a:r>
            <a:r>
              <a:rPr lang="ru-RU" dirty="0" err="1" smtClean="0"/>
              <a:t>чистити</a:t>
            </a:r>
            <a:r>
              <a:rPr lang="ru-RU" dirty="0" smtClean="0"/>
              <a:t> черевики. </a:t>
            </a:r>
            <a:r>
              <a:rPr lang="ru-RU" dirty="0" err="1" smtClean="0"/>
              <a:t>Невдовзі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влаштуватися</a:t>
            </a:r>
            <a:r>
              <a:rPr lang="ru-RU" dirty="0" smtClean="0"/>
              <a:t> </a:t>
            </a:r>
            <a:r>
              <a:rPr lang="ru-RU" dirty="0" err="1" smtClean="0"/>
              <a:t>кур'єром-реєстратором</a:t>
            </a:r>
            <a:r>
              <a:rPr lang="ru-RU" dirty="0" smtClean="0"/>
              <a:t> до </a:t>
            </a:r>
            <a:r>
              <a:rPr lang="ru-RU" dirty="0" err="1" smtClean="0"/>
              <a:t>земської</a:t>
            </a:r>
            <a:r>
              <a:rPr lang="ru-RU" dirty="0" smtClean="0"/>
              <a:t> </a:t>
            </a:r>
            <a:r>
              <a:rPr lang="ru-RU" dirty="0" err="1" smtClean="0"/>
              <a:t>управи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дало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відвідувати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скінчити</a:t>
            </a:r>
            <a:r>
              <a:rPr lang="ru-RU" dirty="0" smtClean="0"/>
              <a:t> </a:t>
            </a:r>
            <a:r>
              <a:rPr lang="ru-RU" dirty="0" err="1" smtClean="0"/>
              <a:t>вечірні</a:t>
            </a:r>
            <a:r>
              <a:rPr lang="ru-RU" dirty="0" smtClean="0"/>
              <a:t> </a:t>
            </a:r>
            <a:r>
              <a:rPr lang="ru-RU" dirty="0" err="1" smtClean="0"/>
              <a:t>гімназійні</a:t>
            </a:r>
            <a:r>
              <a:rPr lang="ru-RU" dirty="0" smtClean="0"/>
              <a:t> </a:t>
            </a:r>
            <a:r>
              <a:rPr lang="ru-RU" dirty="0" err="1" smtClean="0"/>
              <a:t>курси</a:t>
            </a:r>
            <a:r>
              <a:rPr lang="ru-RU" dirty="0" smtClean="0"/>
              <a:t> та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іспити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242</TotalTime>
  <Words>82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Презентацiя з української лiтератури на тему: «Григорiй Михайлович Косинка(Стрiлець)»</vt:lpstr>
      <vt:lpstr>План:</vt:lpstr>
      <vt:lpstr>Григорiй михайлович Косинка</vt:lpstr>
      <vt:lpstr>Дитячі роки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Презентацiя з української лiтератури на тему: «Григорiй Михайлович Косинка(Стрiлець)»</dc:title>
  <dc:creator>Admin</dc:creator>
  <cp:lastModifiedBy>Admin</cp:lastModifiedBy>
  <cp:revision>24</cp:revision>
  <dcterms:created xsi:type="dcterms:W3CDTF">2013-10-15T16:48:02Z</dcterms:created>
  <dcterms:modified xsi:type="dcterms:W3CDTF">2013-10-15T20:50:59Z</dcterms:modified>
</cp:coreProperties>
</file>