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124" d="100"/>
          <a:sy n="12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392152A-B3CA-4590-872B-37996E27EA75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F32107-9589-483A-B43C-1C71D23EAD8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05064"/>
            <a:ext cx="7315200" cy="2595025"/>
          </a:xfrm>
        </p:spPr>
        <p:txBody>
          <a:bodyPr/>
          <a:lstStyle/>
          <a:p>
            <a:r>
              <a:rPr lang="uk-UA" dirty="0" smtClean="0"/>
              <a:t>Квазари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278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29891" y="4769768"/>
            <a:ext cx="3585592" cy="208823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Презентацію </a:t>
            </a:r>
            <a:br>
              <a:rPr lang="uk-UA" sz="2800" dirty="0" smtClean="0"/>
            </a:br>
            <a:r>
              <a:rPr lang="uk-UA" sz="2800" dirty="0" smtClean="0"/>
              <a:t>підготувала </a:t>
            </a:r>
            <a:br>
              <a:rPr lang="uk-UA" sz="2800" dirty="0" smtClean="0"/>
            </a:br>
            <a:r>
              <a:rPr lang="uk-UA" sz="2800" dirty="0" smtClean="0"/>
              <a:t>учениця 11-Б класу </a:t>
            </a:r>
            <a:br>
              <a:rPr lang="uk-UA" sz="2800" dirty="0" smtClean="0"/>
            </a:br>
            <a:r>
              <a:rPr lang="uk-UA" sz="2800" dirty="0" smtClean="0"/>
              <a:t>Воловик Юлія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0189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88832" cy="1442129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                                                                                                      Квазари </a:t>
            </a:r>
            <a:r>
              <a:rPr lang="ru-RU" sz="2200" dirty="0"/>
              <a:t>— позагалактичні об'єкти, які мають зореподібні зображення і сильні емісійні лінії з великим червоним зміщенням у спектрі.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488832" cy="3538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135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908720"/>
            <a:ext cx="2950936" cy="2173015"/>
          </a:xfrm>
        </p:spPr>
        <p:txBody>
          <a:bodyPr>
            <a:normAutofit fontScale="90000"/>
          </a:bodyPr>
          <a:lstStyle/>
          <a:p>
            <a:r>
              <a:rPr lang="ru-RU" dirty="0"/>
              <a:t>Квазари виявлені в 1963 як джерела радіовипромінювання.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208462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3212976"/>
            <a:ext cx="2950936" cy="3096344"/>
          </a:xfrm>
        </p:spPr>
        <p:txBody>
          <a:bodyPr>
            <a:normAutofit/>
          </a:bodyPr>
          <a:lstStyle/>
          <a:p>
            <a:r>
              <a:rPr lang="ru-RU" sz="1600" dirty="0"/>
              <a:t>Згодом було виявлено квазари, які за оптичними характеристиками не відрізняються від квазарів, проте не мають радіовипромінювання. Сьогодні обидва типи об'єктів називають квазарами: перші — </a:t>
            </a:r>
            <a:r>
              <a:rPr lang="ru-RU" sz="1600" dirty="0" smtClean="0"/>
              <a:t>радіоголосними, </a:t>
            </a:r>
            <a:r>
              <a:rPr lang="ru-RU" sz="1600" dirty="0"/>
              <a:t>а другі — </a:t>
            </a:r>
            <a:r>
              <a:rPr lang="ru-RU" sz="1600" dirty="0" smtClean="0"/>
              <a:t>радіотихими.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0312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32848" cy="1944216"/>
          </a:xfrm>
        </p:spPr>
        <p:txBody>
          <a:bodyPr>
            <a:noAutofit/>
          </a:bodyPr>
          <a:lstStyle/>
          <a:p>
            <a:r>
              <a:rPr lang="ru-RU" sz="3200" dirty="0"/>
              <a:t>Висока світність квазарів дає змогу спостерігати їх на дуже великих відстанях.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80928"/>
            <a:ext cx="3565525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 спектрах багатьох квазарів, крім емісійних ліній, є одна або декілька систем ліній поглинання, червоні зміщення яких менші, ніж в емісійних ліній. Ці лінії поглинання формуються на шляху між квазарами і спостерігачем. Квазари мають найвищі світності серед усіх об'єктів </a:t>
            </a:r>
            <a:r>
              <a:rPr lang="ru-RU" dirty="0" smtClean="0"/>
              <a:t>Всесвіту.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80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Історія спостереження квазарів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Перші квазари були відкриті на радіотелескопах в 1950-х роках. Більшість з них були записані як радіоджерела, які не відповідали жодним видимим об'єктам. Використовуючи малі телескопи і телескоп "</a:t>
            </a:r>
            <a:r>
              <a:rPr lang="en-US" dirty="0"/>
              <a:t>Lovell" </a:t>
            </a:r>
            <a:r>
              <a:rPr lang="ru-RU" dirty="0"/>
              <a:t>як інтерферометр, було показано, що вони мають дуже малі кутові розміри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02443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64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476672"/>
            <a:ext cx="2950936" cy="2173015"/>
          </a:xfrm>
        </p:spPr>
        <p:txBody>
          <a:bodyPr/>
          <a:lstStyle/>
          <a:p>
            <a:r>
              <a:rPr lang="uk-UA" dirty="0" smtClean="0"/>
              <a:t>Властивості квазарів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99592" y="2852936"/>
            <a:ext cx="2952328" cy="3456384"/>
          </a:xfrm>
        </p:spPr>
        <p:txBody>
          <a:bodyPr>
            <a:noAutofit/>
          </a:bodyPr>
          <a:lstStyle/>
          <a:p>
            <a:r>
              <a:rPr lang="ru-RU" sz="1800" dirty="0"/>
              <a:t>Більшість відомих квазарів є віддаленими від нас більш ніж на три мільярди світлових роки. Квазари, якщо спостерігати з Землі, є слабкими об'єктами. Але той факт, що вони є видимими знаходячись так далеко, означає, що вони найсвітліші об'єкти у відомому Всесвіті.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208462" cy="3470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149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88641"/>
            <a:ext cx="7402016" cy="2510172"/>
          </a:xfrm>
        </p:spPr>
        <p:txBody>
          <a:bodyPr>
            <a:normAutofit/>
          </a:bodyPr>
          <a:lstStyle/>
          <a:p>
            <a:r>
              <a:rPr lang="ru-RU" sz="1800" dirty="0"/>
              <a:t>Було відкрито, що квазари змінюють свою яскравість з часом. Деякі зміни в яскравості відбуваються протягом декількох місяців, тижнів, днів або годин. Це означає, що квазари генерують і випускають свою енергію від дуже малого регіону, оскільки кожна частина квазара повинна знаходитися в контакті з іншими частинами на таких проміжках часу, щоб координувати варіаційну яскравість світла.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70188"/>
            <a:ext cx="7488832" cy="3538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892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936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3384376" cy="4464496"/>
          </a:xfrm>
        </p:spPr>
        <p:txBody>
          <a:bodyPr>
            <a:noAutofit/>
          </a:bodyPr>
          <a:lstStyle/>
          <a:p>
            <a:r>
              <a:rPr lang="ru-RU" sz="2000" dirty="0"/>
              <a:t>Чорні діри багатьма астрономами </a:t>
            </a:r>
            <a:r>
              <a:rPr lang="ru-RU" sz="2000" dirty="0" err="1"/>
              <a:t>розглядались</a:t>
            </a:r>
            <a:r>
              <a:rPr lang="ru-RU" sz="2000" dirty="0"/>
              <a:t> в 1960 роках як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екзотичне</a:t>
            </a:r>
            <a:r>
              <a:rPr lang="ru-RU" sz="2000" dirty="0"/>
              <a:t>. Вони </a:t>
            </a:r>
            <a:r>
              <a:rPr lang="ru-RU" sz="2000" dirty="0" err="1"/>
              <a:t>вважали</a:t>
            </a:r>
            <a:r>
              <a:rPr lang="ru-RU" sz="2000" dirty="0"/>
              <a:t> що </a:t>
            </a:r>
            <a:r>
              <a:rPr lang="ru-RU" sz="2000" dirty="0" err="1"/>
              <a:t>червоне</a:t>
            </a:r>
            <a:r>
              <a:rPr lang="ru-RU" sz="2000" dirty="0"/>
              <a:t> зміщення є результатом </a:t>
            </a:r>
            <a:r>
              <a:rPr lang="ru-RU" sz="2000" dirty="0" err="1"/>
              <a:t>деякого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 (</a:t>
            </a:r>
            <a:r>
              <a:rPr lang="ru-RU" sz="2000" dirty="0" err="1"/>
              <a:t>невідомого</a:t>
            </a:r>
            <a:r>
              <a:rPr lang="ru-RU" sz="2000" dirty="0"/>
              <a:t>) </a:t>
            </a:r>
            <a:r>
              <a:rPr lang="ru-RU" sz="2000" dirty="0" err="1"/>
              <a:t>процесу</a:t>
            </a:r>
            <a:r>
              <a:rPr lang="ru-RU" sz="2000" dirty="0"/>
              <a:t>, і, </a:t>
            </a:r>
            <a:r>
              <a:rPr lang="ru-RU" sz="2000" dirty="0" err="1"/>
              <a:t>відповідно</a:t>
            </a:r>
            <a:r>
              <a:rPr lang="ru-RU" sz="2000" dirty="0"/>
              <a:t>, квазари не так </a:t>
            </a:r>
            <a:r>
              <a:rPr lang="ru-RU" sz="2000" dirty="0" err="1"/>
              <a:t>віддалені</a:t>
            </a:r>
            <a:r>
              <a:rPr lang="ru-RU" sz="2000" dirty="0"/>
              <a:t>, як </a:t>
            </a:r>
            <a:r>
              <a:rPr lang="ru-RU" sz="2000" dirty="0" err="1"/>
              <a:t>передбачає</a:t>
            </a:r>
            <a:r>
              <a:rPr lang="ru-RU" sz="2000" dirty="0"/>
              <a:t> закон Хаббла. </a:t>
            </a:r>
          </a:p>
        </p:txBody>
      </p:sp>
    </p:spTree>
    <p:extLst>
      <p:ext uri="{BB962C8B-B14F-4D97-AF65-F5344CB8AC3E}">
        <p14:creationId xmlns:p14="http://schemas.microsoft.com/office/powerpoint/2010/main" val="28174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Випромінювання квазара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83029"/>
            <a:ext cx="3565525" cy="2714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Оскільки властивості квазарів є близькими до властивостей всіх активних галактик, то їхнє випромінювання можна порівняти з малими активними галактиками, в яких є супермасивні чорні діри.</a:t>
            </a:r>
          </a:p>
        </p:txBody>
      </p:sp>
    </p:spTree>
    <p:extLst>
      <p:ext uri="{BB962C8B-B14F-4D97-AF65-F5344CB8AC3E}">
        <p14:creationId xmlns:p14="http://schemas.microsoft.com/office/powerpoint/2010/main" val="303992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39</TotalTime>
  <Words>337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Квазари </vt:lpstr>
      <vt:lpstr>                                                                                                                                                                                                                          Квазари — позагалактичні об'єкти, які мають зореподібні зображення і сильні емісійні лінії з великим червоним зміщенням у спектрі. </vt:lpstr>
      <vt:lpstr>Квазари виявлені в 1963 як джерела радіовипромінювання.</vt:lpstr>
      <vt:lpstr>Висока світність квазарів дає змогу спостерігати їх на дуже великих відстанях. </vt:lpstr>
      <vt:lpstr>Історія спостереження квазарів</vt:lpstr>
      <vt:lpstr>Властивості квазарів </vt:lpstr>
      <vt:lpstr>Було відкрито, що квазари змінюють свою яскравість з часом. Деякі зміни в яскравості відбуваються протягом декількох місяців, тижнів, днів або годин. Це означає, що квазари генерують і випускають свою енергію від дуже малого регіону, оскільки кожна частина квазара повинна знаходитися в контакті з іншими частинами на таких проміжках часу, щоб координувати варіаційну яскравість світла. </vt:lpstr>
      <vt:lpstr>Презентация PowerPoint</vt:lpstr>
      <vt:lpstr>Випромінювання квазара</vt:lpstr>
      <vt:lpstr>Презентацію  підготувала  учениця 11-Б класу  Воловик Юлія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Квазари</dc:title>
  <dc:creator>Volden</dc:creator>
  <cp:lastModifiedBy>Volden</cp:lastModifiedBy>
  <cp:revision>4</cp:revision>
  <dcterms:created xsi:type="dcterms:W3CDTF">2014-04-15T17:29:35Z</dcterms:created>
  <dcterms:modified xsi:type="dcterms:W3CDTF">2014-04-15T18:09:06Z</dcterms:modified>
</cp:coreProperties>
</file>