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E58BB3C-0A68-4077-ACF7-21C56A59041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7E55668-6336-4A4B-BC52-E69DE6ABE20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4013200" cy="6288072"/>
          </a:xfrm>
        </p:spPr>
        <p:txBody>
          <a:bodyPr>
            <a:noAutofit/>
          </a:bodyPr>
          <a:lstStyle/>
          <a:p>
            <a:r>
              <a:rPr lang="ru-RU" sz="3200" dirty="0"/>
              <a:t>Пантелеймон </a:t>
            </a:r>
            <a:br>
              <a:rPr lang="ru-RU" sz="3200" dirty="0"/>
            </a:br>
            <a:r>
              <a:rPr lang="ru-RU" sz="3200" dirty="0" err="1" smtClean="0"/>
              <a:t>Куліш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err="1"/>
              <a:t>Народився</a:t>
            </a:r>
            <a:r>
              <a:rPr lang="ru-RU" sz="2000" dirty="0"/>
              <a:t>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7 </a:t>
            </a:r>
            <a:r>
              <a:rPr lang="ru-RU" sz="2000" dirty="0" err="1"/>
              <a:t>серпня</a:t>
            </a:r>
            <a:r>
              <a:rPr lang="ru-RU" sz="2000" dirty="0"/>
              <a:t> 1819</a:t>
            </a:r>
            <a:br>
              <a:rPr lang="ru-RU" sz="2000" dirty="0"/>
            </a:br>
            <a:r>
              <a:rPr lang="ru-RU" sz="2000" dirty="0" err="1"/>
              <a:t>містечко</a:t>
            </a:r>
            <a:r>
              <a:rPr lang="ru-RU" sz="2000" dirty="0"/>
              <a:t> </a:t>
            </a:r>
            <a:r>
              <a:rPr lang="ru-RU" sz="2000" dirty="0" err="1"/>
              <a:t>Вороніж</a:t>
            </a:r>
            <a:r>
              <a:rPr lang="ru-RU" sz="2000" dirty="0"/>
              <a:t>, </a:t>
            </a:r>
            <a:r>
              <a:rPr lang="ru-RU" sz="2000" dirty="0" err="1"/>
              <a:t>нині</a:t>
            </a:r>
            <a:r>
              <a:rPr lang="ru-RU" sz="2000" dirty="0"/>
              <a:t> </a:t>
            </a:r>
            <a:r>
              <a:rPr lang="ru-RU" sz="2000" dirty="0" err="1"/>
              <a:t>Шосткинського</a:t>
            </a:r>
            <a:r>
              <a:rPr lang="ru-RU" sz="2000" dirty="0"/>
              <a:t> району </a:t>
            </a:r>
            <a:r>
              <a:rPr lang="ru-RU" sz="2000" dirty="0" err="1"/>
              <a:t>Сумської</a:t>
            </a:r>
            <a:r>
              <a:rPr lang="ru-RU" sz="2000" dirty="0"/>
              <a:t> </a:t>
            </a:r>
            <a:r>
              <a:rPr lang="ru-RU" sz="2000" dirty="0" err="1" smtClean="0"/>
              <a:t>області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Помер: 14 лютого 1897 </a:t>
            </a:r>
            <a:br>
              <a:rPr lang="ru-RU" sz="2000" dirty="0"/>
            </a:br>
            <a:r>
              <a:rPr lang="ru-RU" sz="2000" dirty="0" err="1"/>
              <a:t>хутір</a:t>
            </a:r>
            <a:r>
              <a:rPr lang="ru-RU" sz="2000" dirty="0"/>
              <a:t> </a:t>
            </a:r>
            <a:r>
              <a:rPr lang="ru-RU" sz="2000" dirty="0" err="1"/>
              <a:t>Мотронівка</a:t>
            </a:r>
            <a:r>
              <a:rPr lang="ru-RU" sz="2000" dirty="0"/>
              <a:t>, </a:t>
            </a:r>
            <a:r>
              <a:rPr lang="ru-RU" sz="2000" dirty="0" err="1"/>
              <a:t>нині</a:t>
            </a:r>
            <a:r>
              <a:rPr lang="ru-RU" sz="2000" dirty="0"/>
              <a:t> село </a:t>
            </a:r>
            <a:r>
              <a:rPr lang="ru-RU" sz="2000" dirty="0" err="1"/>
              <a:t>Оленівка</a:t>
            </a:r>
            <a:r>
              <a:rPr lang="ru-RU" sz="2000" dirty="0"/>
              <a:t>, </a:t>
            </a:r>
            <a:r>
              <a:rPr lang="ru-RU" sz="2000" dirty="0" err="1"/>
              <a:t>Борзнянського</a:t>
            </a:r>
            <a:r>
              <a:rPr lang="ru-RU" sz="2000" dirty="0"/>
              <a:t> району </a:t>
            </a:r>
            <a:r>
              <a:rPr lang="ru-RU" sz="2000" dirty="0" err="1"/>
              <a:t>Чернігівської</a:t>
            </a:r>
            <a:r>
              <a:rPr lang="ru-RU" sz="2000" dirty="0"/>
              <a:t> </a:t>
            </a:r>
            <a:r>
              <a:rPr lang="ru-RU" sz="2000" dirty="0" err="1" smtClean="0"/>
              <a:t>області</a:t>
            </a:r>
            <a:r>
              <a:rPr lang="en-US" sz="2000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5118"/>
            <a:ext cx="3779912" cy="567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5220072" cy="1728192"/>
          </a:xfrm>
        </p:spPr>
        <p:txBody>
          <a:bodyPr/>
          <a:lstStyle/>
          <a:p>
            <a:r>
              <a:rPr lang="ru-RU" dirty="0" err="1"/>
              <a:t>Наприкінці</a:t>
            </a:r>
            <a:r>
              <a:rPr lang="ru-RU" dirty="0"/>
              <a:t> 50-х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Петербурзі</a:t>
            </a:r>
            <a:r>
              <a:rPr lang="ru-RU" dirty="0"/>
              <a:t> </a:t>
            </a:r>
            <a:r>
              <a:rPr lang="ru-RU" dirty="0" err="1"/>
              <a:t>зібралося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Кирило-Мефодіївського</a:t>
            </a:r>
            <a:r>
              <a:rPr lang="ru-RU" dirty="0"/>
              <a:t> братства,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М.Костомаров</a:t>
            </a:r>
            <a:r>
              <a:rPr lang="ru-RU" dirty="0"/>
              <a:t>, </a:t>
            </a:r>
            <a:r>
              <a:rPr lang="ru-RU" dirty="0" err="1"/>
              <a:t>В.Білозерський</a:t>
            </a:r>
            <a:r>
              <a:rPr lang="ru-RU" dirty="0"/>
              <a:t> і </a:t>
            </a:r>
            <a:r>
              <a:rPr lang="ru-RU" dirty="0" err="1"/>
              <a:t>Т.Шевченко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1574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1471" y="3059668"/>
            <a:ext cx="188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В.Білозерський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0392"/>
            <a:ext cx="211613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6309320"/>
            <a:ext cx="171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М.Костомаров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71529"/>
            <a:ext cx="19510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3333" y="4633688"/>
            <a:ext cx="142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Т.Шевченко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9243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Залишаючись</a:t>
            </a:r>
            <a:r>
              <a:rPr lang="ru-RU" dirty="0" smtClean="0"/>
              <a:t> </a:t>
            </a:r>
            <a:r>
              <a:rPr lang="ru-RU" dirty="0" err="1" smtClean="0"/>
              <a:t>прихильниками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й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, в </a:t>
            </a:r>
            <a:r>
              <a:rPr lang="ru-RU" dirty="0" err="1" smtClean="0"/>
              <a:t>обстановці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, </a:t>
            </a:r>
            <a:r>
              <a:rPr lang="ru-RU" dirty="0" err="1" smtClean="0"/>
              <a:t>ініційованих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егідою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 II, вони </a:t>
            </a:r>
            <a:r>
              <a:rPr lang="ru-RU" dirty="0" err="1" smtClean="0"/>
              <a:t>всі</a:t>
            </a:r>
            <a:r>
              <a:rPr lang="ru-RU" dirty="0" smtClean="0"/>
              <a:t> разом активно </a:t>
            </a:r>
            <a:r>
              <a:rPr lang="ru-RU" dirty="0" err="1" smtClean="0"/>
              <a:t>включилися</a:t>
            </a:r>
            <a:r>
              <a:rPr lang="ru-RU" dirty="0" smtClean="0"/>
              <a:t> в роботу.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3816424" cy="3024336"/>
          </a:xfrm>
        </p:spPr>
        <p:txBody>
          <a:bodyPr>
            <a:normAutofit/>
          </a:bodyPr>
          <a:lstStyle/>
          <a:p>
            <a:r>
              <a:rPr lang="ru-RU" dirty="0"/>
              <a:t>У той час на </a:t>
            </a:r>
            <a:r>
              <a:rPr lang="ru-RU" dirty="0" err="1"/>
              <a:t>урядовому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постало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підготував</a:t>
            </a:r>
            <a:r>
              <a:rPr lang="ru-RU" dirty="0"/>
              <a:t> і </a:t>
            </a:r>
            <a:r>
              <a:rPr lang="ru-RU" dirty="0" err="1"/>
              <a:t>видав</a:t>
            </a:r>
            <a:r>
              <a:rPr lang="ru-RU" dirty="0"/>
              <a:t> свою "</a:t>
            </a:r>
            <a:r>
              <a:rPr lang="ru-RU" dirty="0" err="1"/>
              <a:t>Граматку</a:t>
            </a:r>
            <a:r>
              <a:rPr lang="ru-RU" dirty="0"/>
              <a:t>" (1857).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09625"/>
            <a:ext cx="415131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315200" cy="353952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Тоді</a:t>
            </a:r>
            <a:r>
              <a:rPr lang="ru-RU" dirty="0"/>
              <a:t> ж у </a:t>
            </a:r>
            <a:r>
              <a:rPr lang="ru-RU" dirty="0" err="1"/>
              <a:t>Петербурзі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видавництво</a:t>
            </a:r>
            <a:r>
              <a:rPr lang="ru-RU" dirty="0"/>
              <a:t>, де </a:t>
            </a:r>
            <a:r>
              <a:rPr lang="ru-RU" dirty="0" err="1"/>
              <a:t>публікував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, </a:t>
            </a:r>
            <a:r>
              <a:rPr lang="ru-RU" dirty="0" err="1"/>
              <a:t>минулих</a:t>
            </a:r>
            <a:r>
              <a:rPr lang="ru-RU" dirty="0"/>
              <a:t> і </a:t>
            </a:r>
            <a:r>
              <a:rPr lang="ru-RU" dirty="0" err="1"/>
              <a:t>сучасних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почав </a:t>
            </a:r>
            <a:r>
              <a:rPr lang="ru-RU" dirty="0" err="1"/>
              <a:t>випускати</a:t>
            </a:r>
            <a:r>
              <a:rPr lang="ru-RU" dirty="0"/>
              <a:t> альманах "Хата". </a:t>
            </a:r>
          </a:p>
          <a:p>
            <a:endParaRPr lang="ru-RU" dirty="0"/>
          </a:p>
          <a:p>
            <a:r>
              <a:rPr lang="ru-RU" dirty="0" smtClean="0"/>
              <a:t>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В.Білозерським</a:t>
            </a:r>
            <a:r>
              <a:rPr lang="ru-RU" dirty="0"/>
              <a:t>, </a:t>
            </a:r>
            <a:r>
              <a:rPr lang="ru-RU" dirty="0" err="1"/>
              <a:t>М.Костомаровим</a:t>
            </a:r>
            <a:r>
              <a:rPr lang="ru-RU" dirty="0"/>
              <a:t> і </a:t>
            </a:r>
            <a:r>
              <a:rPr lang="ru-RU" dirty="0" err="1"/>
              <a:t>Т.Шевченком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петербурзьку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"Громаду» та </a:t>
            </a:r>
            <a:r>
              <a:rPr lang="ru-RU" dirty="0" err="1"/>
              <a:t>випускають</a:t>
            </a:r>
            <a:r>
              <a:rPr lang="ru-RU" dirty="0"/>
              <a:t> журнал "Основа",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виходив</a:t>
            </a:r>
            <a:r>
              <a:rPr lang="ru-RU" dirty="0"/>
              <a:t> у 1861 — 1862 </a:t>
            </a:r>
            <a:r>
              <a:rPr lang="ru-RU" dirty="0" err="1"/>
              <a:t>рр</a:t>
            </a:r>
            <a:r>
              <a:rPr lang="ru-RU" dirty="0"/>
              <a:t>.;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умістив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та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один </a:t>
            </a:r>
            <a:r>
              <a:rPr lang="ru-RU" dirty="0" err="1"/>
              <a:t>розділ</a:t>
            </a:r>
            <a:r>
              <a:rPr lang="ru-RU" dirty="0"/>
              <a:t> "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", "</a:t>
            </a:r>
            <a:r>
              <a:rPr lang="ru-RU" dirty="0" err="1"/>
              <a:t>Хмельнищину</a:t>
            </a:r>
            <a:r>
              <a:rPr lang="ru-RU" dirty="0"/>
              <a:t>" і "</a:t>
            </a:r>
            <a:r>
              <a:rPr lang="ru-RU" dirty="0" err="1"/>
              <a:t>Виговщину</a:t>
            </a:r>
            <a:r>
              <a:rPr lang="ru-RU" dirty="0"/>
              <a:t>". </a:t>
            </a:r>
          </a:p>
          <a:p>
            <a:endParaRPr lang="ru-RU" dirty="0"/>
          </a:p>
          <a:p>
            <a:r>
              <a:rPr lang="ru-RU" dirty="0" smtClean="0"/>
              <a:t>У </a:t>
            </a:r>
            <a:r>
              <a:rPr lang="ru-RU" dirty="0"/>
              <a:t>1862 р.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друком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поетична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"</a:t>
            </a:r>
            <a:r>
              <a:rPr lang="ru-RU" dirty="0" err="1"/>
              <a:t>Досвітки</a:t>
            </a:r>
            <a:r>
              <a:rPr lang="ru-RU" dirty="0"/>
              <a:t>. </a:t>
            </a:r>
            <a:r>
              <a:rPr lang="ru-RU" dirty="0" err="1"/>
              <a:t>Думи</a:t>
            </a:r>
            <a:r>
              <a:rPr lang="ru-RU" dirty="0"/>
              <a:t> і </a:t>
            </a:r>
            <a:r>
              <a:rPr lang="ru-RU" dirty="0" err="1"/>
              <a:t>поеми</a:t>
            </a:r>
            <a:r>
              <a:rPr lang="ru-RU" dirty="0"/>
              <a:t>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7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464496" cy="5184575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середині</a:t>
            </a:r>
            <a:r>
              <a:rPr lang="ru-RU" dirty="0"/>
              <a:t> 60-х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 активно </a:t>
            </a:r>
            <a:r>
              <a:rPr lang="ru-RU" dirty="0" err="1"/>
              <a:t>друкує</a:t>
            </a:r>
            <a:r>
              <a:rPr lang="ru-RU" dirty="0"/>
              <a:t> у </a:t>
            </a:r>
            <a:r>
              <a:rPr lang="ru-RU" dirty="0" err="1"/>
              <a:t>львівських</a:t>
            </a:r>
            <a:r>
              <a:rPr lang="ru-RU" dirty="0"/>
              <a:t> </a:t>
            </a:r>
            <a:r>
              <a:rPr lang="ru-RU" dirty="0" err="1"/>
              <a:t>періодичних</a:t>
            </a:r>
            <a:r>
              <a:rPr lang="ru-RU" dirty="0"/>
              <a:t> </a:t>
            </a:r>
            <a:r>
              <a:rPr lang="ru-RU" dirty="0" err="1"/>
              <a:t>виданнях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твори, </a:t>
            </a:r>
            <a:r>
              <a:rPr lang="ru-RU" dirty="0" err="1"/>
              <a:t>зокрема</a:t>
            </a:r>
            <a:r>
              <a:rPr lang="ru-RU" dirty="0"/>
              <a:t> «</a:t>
            </a:r>
            <a:r>
              <a:rPr lang="ru-RU" dirty="0" err="1"/>
              <a:t>Руїну</a:t>
            </a:r>
            <a:r>
              <a:rPr lang="ru-RU" dirty="0"/>
              <a:t>».</a:t>
            </a:r>
          </a:p>
          <a:p>
            <a:endParaRPr lang="ru-RU" dirty="0"/>
          </a:p>
          <a:p>
            <a:r>
              <a:rPr lang="ru-RU" dirty="0" smtClean="0"/>
              <a:t>1868 </a:t>
            </a:r>
            <a:r>
              <a:rPr lang="ru-RU" dirty="0"/>
              <a:t>р. </a:t>
            </a:r>
            <a:r>
              <a:rPr lang="ru-RU" dirty="0" err="1"/>
              <a:t>йде</a:t>
            </a:r>
            <a:r>
              <a:rPr lang="ru-RU" dirty="0"/>
              <a:t> у </a:t>
            </a:r>
            <a:r>
              <a:rPr lang="ru-RU" dirty="0" err="1"/>
              <a:t>відставку</a:t>
            </a:r>
            <a:r>
              <a:rPr lang="ru-RU" dirty="0"/>
              <a:t> й </a:t>
            </a:r>
            <a:r>
              <a:rPr lang="ru-RU" dirty="0" err="1"/>
              <a:t>вирушає</a:t>
            </a:r>
            <a:r>
              <a:rPr lang="ru-RU" dirty="0"/>
              <a:t> за кордон і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знайомиться</a:t>
            </a:r>
            <a:r>
              <a:rPr lang="ru-RU" dirty="0"/>
              <a:t> з культурою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але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часу </a:t>
            </a:r>
            <a:r>
              <a:rPr lang="ru-RU" dirty="0" err="1"/>
              <a:t>мешкає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, де </a:t>
            </a:r>
            <a:r>
              <a:rPr lang="ru-RU" dirty="0" err="1"/>
              <a:t>співпрацює</a:t>
            </a:r>
            <a:r>
              <a:rPr lang="ru-RU" dirty="0"/>
              <a:t> з </a:t>
            </a:r>
            <a:r>
              <a:rPr lang="ru-RU" dirty="0" err="1"/>
              <a:t>місцевими</a:t>
            </a:r>
            <a:r>
              <a:rPr lang="ru-RU" dirty="0"/>
              <a:t> журналами й </a:t>
            </a:r>
            <a:r>
              <a:rPr lang="ru-RU" dirty="0" err="1"/>
              <a:t>публікує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переклади</a:t>
            </a:r>
            <a:r>
              <a:rPr lang="ru-RU" dirty="0"/>
              <a:t> </a:t>
            </a:r>
            <a:r>
              <a:rPr lang="ru-RU" dirty="0" err="1"/>
              <a:t>біблійних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773487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8767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Ювілейне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Біблії</a:t>
            </a:r>
            <a:r>
              <a:rPr lang="ru-RU" dirty="0" smtClean="0"/>
              <a:t> </a:t>
            </a:r>
            <a:r>
              <a:rPr lang="ru-RU" dirty="0" err="1" smtClean="0"/>
              <a:t>Куліша,Нечуя-Левицького</a:t>
            </a:r>
            <a:endParaRPr lang="ru-RU" dirty="0" smtClean="0"/>
          </a:p>
          <a:p>
            <a:r>
              <a:rPr lang="ru-RU" dirty="0" smtClean="0"/>
              <a:t> та </a:t>
            </a:r>
            <a:r>
              <a:rPr lang="ru-RU" dirty="0" err="1" smtClean="0"/>
              <a:t>Пулюя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8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315200" cy="3539527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err="1"/>
              <a:t>Наприкінці</a:t>
            </a:r>
            <a:r>
              <a:rPr lang="ru-RU" sz="2300" dirty="0"/>
              <a:t> 60-х </a:t>
            </a:r>
            <a:r>
              <a:rPr lang="ru-RU" sz="2300" dirty="0" err="1"/>
              <a:t>років</a:t>
            </a:r>
            <a:r>
              <a:rPr lang="ru-RU" sz="2300" dirty="0"/>
              <a:t> </a:t>
            </a:r>
            <a:r>
              <a:rPr lang="ru-RU" sz="2300" dirty="0" err="1"/>
              <a:t>ставлення</a:t>
            </a:r>
            <a:r>
              <a:rPr lang="ru-RU" sz="2300" dirty="0"/>
              <a:t> </a:t>
            </a:r>
            <a:r>
              <a:rPr lang="ru-RU" sz="2300" dirty="0" err="1"/>
              <a:t>Куліша</a:t>
            </a:r>
            <a:r>
              <a:rPr lang="ru-RU" sz="2300" dirty="0"/>
              <a:t> до </a:t>
            </a:r>
            <a:r>
              <a:rPr lang="ru-RU" sz="2300" dirty="0" err="1"/>
              <a:t>ролі</a:t>
            </a:r>
            <a:r>
              <a:rPr lang="ru-RU" sz="2300" dirty="0"/>
              <a:t> </a:t>
            </a:r>
            <a:r>
              <a:rPr lang="ru-RU" sz="2300" dirty="0" err="1"/>
              <a:t>козацтва</a:t>
            </a:r>
            <a:r>
              <a:rPr lang="ru-RU" sz="2300" dirty="0"/>
              <a:t> в </a:t>
            </a:r>
            <a:r>
              <a:rPr lang="ru-RU" sz="2300" dirty="0" err="1"/>
              <a:t>історії</a:t>
            </a:r>
            <a:r>
              <a:rPr lang="ru-RU" sz="2300" dirty="0"/>
              <a:t> </a:t>
            </a:r>
            <a:r>
              <a:rPr lang="ru-RU" sz="2300" dirty="0" err="1"/>
              <a:t>стає</a:t>
            </a:r>
            <a:r>
              <a:rPr lang="ru-RU" sz="2300" dirty="0"/>
              <a:t> </a:t>
            </a:r>
            <a:r>
              <a:rPr lang="ru-RU" sz="2300" dirty="0" err="1"/>
              <a:t>відверто</a:t>
            </a:r>
            <a:r>
              <a:rPr lang="ru-RU" sz="2300" dirty="0"/>
              <a:t> </a:t>
            </a:r>
            <a:r>
              <a:rPr lang="ru-RU" sz="2300" dirty="0" err="1"/>
              <a:t>негативним</a:t>
            </a:r>
            <a:r>
              <a:rPr lang="ru-RU" sz="2300" dirty="0"/>
              <a:t>. </a:t>
            </a:r>
            <a:r>
              <a:rPr lang="ru-RU" sz="2300" dirty="0" err="1"/>
              <a:t>Масові</a:t>
            </a:r>
            <a:r>
              <a:rPr lang="ru-RU" sz="2300" dirty="0"/>
              <a:t> </a:t>
            </a:r>
            <a:r>
              <a:rPr lang="ru-RU" sz="2300" dirty="0" err="1"/>
              <a:t>народні</a:t>
            </a:r>
            <a:r>
              <a:rPr lang="ru-RU" sz="2300" dirty="0"/>
              <a:t> </a:t>
            </a:r>
            <a:r>
              <a:rPr lang="ru-RU" sz="2300" dirty="0" err="1"/>
              <a:t>повстання</a:t>
            </a:r>
            <a:r>
              <a:rPr lang="ru-RU" sz="2300" dirty="0"/>
              <a:t> </a:t>
            </a:r>
            <a:r>
              <a:rPr lang="en-US" sz="2300" dirty="0"/>
              <a:t>XVI—XVII </a:t>
            </a:r>
            <a:r>
              <a:rPr lang="ru-RU" sz="2300" dirty="0"/>
              <a:t>ст. </a:t>
            </a:r>
            <a:r>
              <a:rPr lang="ru-RU" sz="2300" dirty="0" err="1"/>
              <a:t>він</a:t>
            </a:r>
            <a:r>
              <a:rPr lang="ru-RU" sz="2300" dirty="0"/>
              <a:t> </a:t>
            </a:r>
            <a:r>
              <a:rPr lang="ru-RU" sz="2300" dirty="0" err="1"/>
              <a:t>трактує</a:t>
            </a:r>
            <a:r>
              <a:rPr lang="ru-RU" sz="2300" dirty="0"/>
              <a:t> </a:t>
            </a:r>
            <a:r>
              <a:rPr lang="ru-RU" sz="2300" dirty="0" err="1"/>
              <a:t>тепер</a:t>
            </a:r>
            <a:r>
              <a:rPr lang="ru-RU" sz="2300" dirty="0"/>
              <a:t> як </a:t>
            </a:r>
            <a:r>
              <a:rPr lang="ru-RU" sz="2300" dirty="0" err="1"/>
              <a:t>руйнівну</a:t>
            </a:r>
            <a:r>
              <a:rPr lang="ru-RU" sz="2300" dirty="0"/>
              <a:t> </a:t>
            </a:r>
            <a:r>
              <a:rPr lang="ru-RU" sz="2300" dirty="0" err="1"/>
              <a:t>стихію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протистоїть</a:t>
            </a:r>
            <a:r>
              <a:rPr lang="ru-RU" sz="2300" dirty="0"/>
              <a:t> </a:t>
            </a:r>
            <a:r>
              <a:rPr lang="ru-RU" sz="2300" dirty="0" err="1"/>
              <a:t>цивілізаторській</a:t>
            </a:r>
            <a:r>
              <a:rPr lang="ru-RU" sz="2300" dirty="0"/>
              <a:t> </a:t>
            </a:r>
            <a:r>
              <a:rPr lang="ru-RU" sz="2300" dirty="0" err="1"/>
              <a:t>місії</a:t>
            </a:r>
            <a:r>
              <a:rPr lang="ru-RU" sz="2300" dirty="0"/>
              <a:t> </a:t>
            </a:r>
            <a:r>
              <a:rPr lang="ru-RU" sz="2300" dirty="0" err="1"/>
              <a:t>Польщі</a:t>
            </a:r>
            <a:r>
              <a:rPr lang="ru-RU" sz="2300" dirty="0"/>
              <a:t> на </a:t>
            </a:r>
            <a:r>
              <a:rPr lang="ru-RU" sz="2300" dirty="0" err="1"/>
              <a:t>сході</a:t>
            </a:r>
            <a:r>
              <a:rPr lang="ru-RU" sz="2300" dirty="0"/>
              <a:t>. </a:t>
            </a:r>
          </a:p>
          <a:p>
            <a:endParaRPr lang="ru-RU" sz="2300" dirty="0"/>
          </a:p>
          <a:p>
            <a:r>
              <a:rPr lang="ru-RU" sz="2300" dirty="0"/>
              <a:t>	1871 р. </a:t>
            </a:r>
            <a:r>
              <a:rPr lang="ru-RU" sz="2300" dirty="0" err="1"/>
              <a:t>повертається</a:t>
            </a:r>
            <a:r>
              <a:rPr lang="ru-RU" sz="2300" dirty="0"/>
              <a:t> в </a:t>
            </a:r>
            <a:r>
              <a:rPr lang="ru-RU" sz="2300" dirty="0" err="1"/>
              <a:t>Російську</a:t>
            </a:r>
            <a:r>
              <a:rPr lang="ru-RU" sz="2300" dirty="0"/>
              <a:t> </a:t>
            </a:r>
            <a:r>
              <a:rPr lang="ru-RU" sz="2300" dirty="0" err="1"/>
              <a:t>імперію</a:t>
            </a:r>
            <a:r>
              <a:rPr lang="ru-RU" sz="2300" dirty="0"/>
              <a:t>, де </a:t>
            </a:r>
            <a:r>
              <a:rPr lang="ru-RU" sz="2300" dirty="0" err="1"/>
              <a:t>продовжує</a:t>
            </a:r>
            <a:r>
              <a:rPr lang="ru-RU" sz="2300" dirty="0"/>
              <a:t> </a:t>
            </a:r>
            <a:r>
              <a:rPr lang="ru-RU" sz="2300" dirty="0" err="1"/>
              <a:t>досліджувати</a:t>
            </a:r>
            <a:r>
              <a:rPr lang="ru-RU" sz="2300" dirty="0"/>
              <a:t> </a:t>
            </a:r>
            <a:r>
              <a:rPr lang="ru-RU" sz="2300" dirty="0" err="1"/>
              <a:t>історію</a:t>
            </a:r>
            <a:r>
              <a:rPr lang="ru-RU" sz="2300" dirty="0"/>
              <a:t> </a:t>
            </a:r>
            <a:r>
              <a:rPr lang="ru-RU" sz="2300" dirty="0" err="1"/>
              <a:t>українського</a:t>
            </a:r>
            <a:r>
              <a:rPr lang="ru-RU" sz="2300" dirty="0"/>
              <a:t> </a:t>
            </a:r>
            <a:r>
              <a:rPr lang="ru-RU" sz="2300" dirty="0" err="1"/>
              <a:t>козацтва</a:t>
            </a:r>
            <a:r>
              <a:rPr lang="ru-RU" sz="2300" dirty="0"/>
              <a:t>.</a:t>
            </a:r>
          </a:p>
          <a:p>
            <a:endParaRPr lang="ru-RU" sz="2300" dirty="0"/>
          </a:p>
          <a:p>
            <a:r>
              <a:rPr lang="ru-RU" sz="2300" dirty="0"/>
              <a:t>	 На </a:t>
            </a:r>
            <a:r>
              <a:rPr lang="ru-RU" sz="2300" dirty="0" err="1"/>
              <a:t>схилі</a:t>
            </a:r>
            <a:r>
              <a:rPr lang="ru-RU" sz="2300" dirty="0"/>
              <a:t> </a:t>
            </a:r>
            <a:r>
              <a:rPr lang="ru-RU" sz="2300" dirty="0" err="1"/>
              <a:t>віку</a:t>
            </a:r>
            <a:r>
              <a:rPr lang="ru-RU" sz="2300" dirty="0"/>
              <a:t> </a:t>
            </a:r>
            <a:r>
              <a:rPr lang="ru-RU" sz="2300" dirty="0" err="1"/>
              <a:t>він</a:t>
            </a:r>
            <a:r>
              <a:rPr lang="ru-RU" sz="2300" dirty="0"/>
              <a:t> </a:t>
            </a:r>
            <a:r>
              <a:rPr lang="ru-RU" sz="2300" dirty="0" err="1"/>
              <a:t>цілком</a:t>
            </a:r>
            <a:r>
              <a:rPr lang="ru-RU" sz="2300" dirty="0"/>
              <a:t> </a:t>
            </a:r>
            <a:r>
              <a:rPr lang="ru-RU" sz="2300" dirty="0" err="1"/>
              <a:t>щиро</a:t>
            </a:r>
            <a:r>
              <a:rPr lang="ru-RU" sz="2300" dirty="0"/>
              <a:t> </a:t>
            </a:r>
            <a:r>
              <a:rPr lang="ru-RU" sz="2300" dirty="0" err="1"/>
              <a:t>схиляється</a:t>
            </a:r>
            <a:r>
              <a:rPr lang="ru-RU" sz="2300" dirty="0"/>
              <a:t> до </a:t>
            </a:r>
            <a:r>
              <a:rPr lang="ru-RU" sz="2300" dirty="0" err="1"/>
              <a:t>позитивної</a:t>
            </a:r>
            <a:r>
              <a:rPr lang="ru-RU" sz="2300" dirty="0"/>
              <a:t> </a:t>
            </a:r>
            <a:r>
              <a:rPr lang="ru-RU" sz="2300" dirty="0" err="1"/>
              <a:t>оцінки</a:t>
            </a:r>
            <a:r>
              <a:rPr lang="ru-RU" sz="2300" dirty="0"/>
              <a:t> факту </a:t>
            </a:r>
            <a:r>
              <a:rPr lang="ru-RU" sz="2300" dirty="0" err="1"/>
              <a:t>возз'єднання</a:t>
            </a:r>
            <a:r>
              <a:rPr lang="ru-RU" sz="2300" dirty="0"/>
              <a:t> </a:t>
            </a:r>
            <a:r>
              <a:rPr lang="ru-RU" sz="2300" dirty="0" err="1"/>
              <a:t>України</a:t>
            </a:r>
            <a:r>
              <a:rPr lang="ru-RU" sz="2300" dirty="0"/>
              <a:t> з </a:t>
            </a:r>
            <a:r>
              <a:rPr lang="ru-RU" sz="2300" dirty="0" err="1"/>
              <a:t>Московією</a:t>
            </a:r>
            <a:r>
              <a:rPr lang="ru-RU" sz="2300" dirty="0"/>
              <a:t>.</a:t>
            </a:r>
          </a:p>
          <a:p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З </a:t>
            </a:r>
            <a:r>
              <a:rPr lang="ru-RU" sz="2300" dirty="0" err="1"/>
              <a:t>цих</a:t>
            </a:r>
            <a:r>
              <a:rPr lang="ru-RU" sz="2300" dirty="0"/>
              <a:t> </a:t>
            </a:r>
            <a:r>
              <a:rPr lang="ru-RU" sz="2300" dirty="0" err="1"/>
              <a:t>позицій</a:t>
            </a:r>
            <a:r>
              <a:rPr lang="ru-RU" sz="2300" dirty="0"/>
              <a:t> </a:t>
            </a:r>
            <a:r>
              <a:rPr lang="ru-RU" sz="2300" dirty="0" err="1"/>
              <a:t>написані</a:t>
            </a:r>
            <a:r>
              <a:rPr lang="ru-RU" sz="2300" dirty="0"/>
              <a:t> </a:t>
            </a:r>
            <a:r>
              <a:rPr lang="ru-RU" sz="2300" dirty="0" smtClean="0"/>
              <a:t>три томна </a:t>
            </a:r>
            <a:r>
              <a:rPr lang="ru-RU" sz="2300" dirty="0"/>
              <a:t>"История воссоединения Руси" з </a:t>
            </a:r>
            <a:r>
              <a:rPr lang="ru-RU" sz="2300" dirty="0" err="1"/>
              <a:t>додатковим</a:t>
            </a:r>
            <a:r>
              <a:rPr lang="ru-RU" sz="2300" dirty="0"/>
              <a:t> томом "Материалов" (1874—1877), а </a:t>
            </a:r>
            <a:r>
              <a:rPr lang="ru-RU" sz="2300" dirty="0" err="1"/>
              <a:t>також</a:t>
            </a:r>
            <a:r>
              <a:rPr lang="ru-RU" sz="2300" dirty="0"/>
              <a:t> "</a:t>
            </a:r>
            <a:r>
              <a:rPr lang="ru-RU" sz="2300" dirty="0" err="1"/>
              <a:t>Мальована</a:t>
            </a:r>
            <a:r>
              <a:rPr lang="ru-RU" sz="2300" dirty="0"/>
              <a:t> </a:t>
            </a:r>
            <a:r>
              <a:rPr lang="ru-RU" sz="2300" dirty="0" err="1"/>
              <a:t>Гетьманщина</a:t>
            </a:r>
            <a:r>
              <a:rPr lang="ru-RU" sz="2300" dirty="0"/>
              <a:t>" (1876) і "Казаки по отношению к государству и обществу" (1877).</a:t>
            </a:r>
            <a:br>
              <a:rPr lang="ru-RU" sz="2300" dirty="0"/>
            </a:b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2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3528392" cy="6192688"/>
          </a:xfrm>
        </p:spPr>
        <p:txBody>
          <a:bodyPr/>
          <a:lstStyle/>
          <a:p>
            <a:r>
              <a:rPr lang="ru-RU" dirty="0"/>
              <a:t>У 1881 р.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переїжджає</a:t>
            </a:r>
            <a:r>
              <a:rPr lang="ru-RU" dirty="0"/>
              <a:t> до Львова, де </a:t>
            </a:r>
            <a:r>
              <a:rPr lang="ru-RU" dirty="0" err="1"/>
              <a:t>видає</a:t>
            </a:r>
            <a:r>
              <a:rPr lang="ru-RU" dirty="0"/>
              <a:t> другу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"</a:t>
            </a:r>
            <a:r>
              <a:rPr lang="ru-RU" dirty="0" err="1"/>
              <a:t>Хуторна</a:t>
            </a:r>
            <a:r>
              <a:rPr lang="ru-RU" dirty="0"/>
              <a:t> </a:t>
            </a:r>
            <a:r>
              <a:rPr lang="ru-RU" dirty="0" err="1"/>
              <a:t>поезія</a:t>
            </a:r>
            <a:r>
              <a:rPr lang="ru-RU" dirty="0" smtClean="0"/>
              <a:t>",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уміщує</a:t>
            </a:r>
            <a:r>
              <a:rPr lang="ru-RU" dirty="0"/>
              <a:t> "</a:t>
            </a:r>
            <a:r>
              <a:rPr lang="ru-RU" dirty="0" err="1"/>
              <a:t>Зазивний</a:t>
            </a:r>
            <a:r>
              <a:rPr lang="ru-RU" dirty="0"/>
              <a:t> лист до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"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закликом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культосвітньої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несприятливим</a:t>
            </a:r>
            <a:r>
              <a:rPr lang="ru-RU" dirty="0"/>
              <a:t> </a:t>
            </a:r>
            <a:r>
              <a:rPr lang="ru-RU" dirty="0" err="1"/>
              <a:t>обставинам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035425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0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7"/>
            <a:ext cx="7272808" cy="1368152"/>
          </a:xfrm>
        </p:spPr>
        <p:txBody>
          <a:bodyPr/>
          <a:lstStyle/>
          <a:p>
            <a:r>
              <a:rPr lang="ru-RU" dirty="0" err="1"/>
              <a:t>Розчарувавшись</a:t>
            </a:r>
            <a:r>
              <a:rPr lang="ru-RU" dirty="0"/>
              <a:t> у </a:t>
            </a:r>
            <a:r>
              <a:rPr lang="ru-RU" dirty="0" err="1"/>
              <a:t>громадській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Пантелеймон </a:t>
            </a:r>
            <a:r>
              <a:rPr lang="ru-RU" dirty="0" err="1"/>
              <a:t>Олександрович</a:t>
            </a:r>
            <a:r>
              <a:rPr lang="ru-RU" dirty="0"/>
              <a:t> на </a:t>
            </a:r>
            <a:r>
              <a:rPr lang="ru-RU" dirty="0" err="1"/>
              <a:t>схилі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до </a:t>
            </a:r>
            <a:r>
              <a:rPr lang="ru-RU" dirty="0" err="1"/>
              <a:t>рідних</a:t>
            </a:r>
            <a:r>
              <a:rPr lang="ru-RU" dirty="0"/>
              <a:t> </a:t>
            </a:r>
            <a:r>
              <a:rPr lang="ru-RU" dirty="0" err="1"/>
              <a:t>країв</a:t>
            </a:r>
            <a:r>
              <a:rPr lang="ru-RU" dirty="0"/>
              <a:t> і </a:t>
            </a:r>
            <a:r>
              <a:rPr lang="ru-RU" dirty="0" err="1"/>
              <a:t>оселяється</a:t>
            </a:r>
            <a:r>
              <a:rPr lang="ru-RU" dirty="0"/>
              <a:t> на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хуторі</a:t>
            </a:r>
            <a:r>
              <a:rPr lang="ru-RU" dirty="0"/>
              <a:t> </a:t>
            </a:r>
            <a:r>
              <a:rPr lang="ru-RU" dirty="0" err="1"/>
              <a:t>Мотронівка</a:t>
            </a:r>
            <a:r>
              <a:rPr lang="ru-RU" dirty="0"/>
              <a:t> на </a:t>
            </a:r>
            <a:r>
              <a:rPr lang="ru-RU" dirty="0" err="1"/>
              <a:t>Чернігівщині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6267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віддається</a:t>
            </a:r>
            <a:r>
              <a:rPr lang="ru-RU" dirty="0"/>
              <a:t>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: </a:t>
            </a:r>
            <a:r>
              <a:rPr lang="ru-RU" dirty="0" err="1"/>
              <a:t>пише</a:t>
            </a:r>
            <a:r>
              <a:rPr lang="ru-RU" dirty="0"/>
              <a:t> драму "Байда, князь </a:t>
            </a:r>
            <a:r>
              <a:rPr lang="ru-RU" dirty="0" err="1"/>
              <a:t>Вишневенький</a:t>
            </a:r>
            <a:r>
              <a:rPr lang="ru-RU" dirty="0"/>
              <a:t>" і поему "Маруся </a:t>
            </a:r>
            <a:r>
              <a:rPr lang="ru-RU" dirty="0" err="1"/>
              <a:t>Богуславка</a:t>
            </a:r>
            <a:r>
              <a:rPr lang="ru-RU" dirty="0"/>
              <a:t>", </a:t>
            </a:r>
            <a:r>
              <a:rPr lang="ru-RU" dirty="0" err="1"/>
              <a:t>видає</a:t>
            </a:r>
            <a:r>
              <a:rPr lang="ru-RU" dirty="0"/>
              <a:t> в </a:t>
            </a:r>
            <a:r>
              <a:rPr lang="ru-RU" dirty="0" err="1"/>
              <a:t>Женеві</a:t>
            </a:r>
            <a:r>
              <a:rPr lang="ru-RU" dirty="0"/>
              <a:t> </a:t>
            </a:r>
            <a:r>
              <a:rPr lang="ru-RU" dirty="0" err="1"/>
              <a:t>третю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"</a:t>
            </a:r>
            <a:r>
              <a:rPr lang="ru-RU" dirty="0" err="1"/>
              <a:t>Дзвін</a:t>
            </a:r>
            <a:r>
              <a:rPr lang="ru-RU" dirty="0"/>
              <a:t>".</a:t>
            </a:r>
          </a:p>
          <a:p>
            <a:endParaRPr lang="ru-RU" dirty="0"/>
          </a:p>
          <a:p>
            <a:r>
              <a:rPr lang="ru-RU" dirty="0"/>
              <a:t>	 Будучи </a:t>
            </a:r>
            <a:r>
              <a:rPr lang="ru-RU" dirty="0" err="1"/>
              <a:t>поліглотом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переклади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з </a:t>
            </a:r>
            <a:r>
              <a:rPr lang="ru-RU" dirty="0" err="1"/>
              <a:t>Біблії</a:t>
            </a:r>
            <a:r>
              <a:rPr lang="ru-RU" dirty="0"/>
              <a:t>, </a:t>
            </a:r>
            <a:r>
              <a:rPr lang="ru-RU" dirty="0" err="1"/>
              <a:t>В.Шекспіра</a:t>
            </a:r>
            <a:r>
              <a:rPr lang="ru-RU" dirty="0"/>
              <a:t>, </a:t>
            </a:r>
            <a:r>
              <a:rPr lang="ru-RU" dirty="0" err="1"/>
              <a:t>Дж.Байрона</a:t>
            </a:r>
            <a:r>
              <a:rPr lang="ru-RU" dirty="0"/>
              <a:t>, </a:t>
            </a:r>
            <a:r>
              <a:rPr lang="ru-RU" dirty="0" err="1"/>
              <a:t>Й.В.Ґете</a:t>
            </a:r>
            <a:r>
              <a:rPr lang="ru-RU" dirty="0"/>
              <a:t>, </a:t>
            </a:r>
            <a:r>
              <a:rPr lang="ru-RU" dirty="0" err="1"/>
              <a:t>Ф.Шіллера</a:t>
            </a:r>
            <a:r>
              <a:rPr lang="ru-RU" dirty="0"/>
              <a:t>, </a:t>
            </a:r>
            <a:r>
              <a:rPr lang="ru-RU" dirty="0" err="1"/>
              <a:t>Г.Гейне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	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скінчив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"у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схимництві</a:t>
            </a:r>
            <a:r>
              <a:rPr lang="ru-RU" dirty="0"/>
              <a:t>" на </a:t>
            </a:r>
            <a:r>
              <a:rPr lang="ru-RU" dirty="0" err="1"/>
              <a:t>хуторі</a:t>
            </a:r>
            <a:r>
              <a:rPr lang="ru-RU" dirty="0"/>
              <a:t> </a:t>
            </a:r>
            <a:r>
              <a:rPr lang="ru-RU" dirty="0" err="1"/>
              <a:t>Мотронівка</a:t>
            </a:r>
            <a:r>
              <a:rPr lang="ru-RU" dirty="0"/>
              <a:t> (</a:t>
            </a:r>
            <a:r>
              <a:rPr lang="ru-RU" dirty="0" err="1"/>
              <a:t>тепер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села </a:t>
            </a:r>
            <a:r>
              <a:rPr lang="ru-RU" dirty="0" err="1"/>
              <a:t>Оленівка</a:t>
            </a:r>
            <a:r>
              <a:rPr lang="ru-RU" dirty="0"/>
              <a:t> </a:t>
            </a:r>
            <a:r>
              <a:rPr lang="ru-RU" dirty="0" err="1"/>
              <a:t>Борзнянського</a:t>
            </a:r>
            <a:r>
              <a:rPr lang="ru-RU" dirty="0"/>
              <a:t> району </a:t>
            </a:r>
            <a:r>
              <a:rPr lang="ru-RU" dirty="0" err="1"/>
              <a:t>Чернігівської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) 2 (14) лютого 1897 р., на 78-му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6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, поет, драматург, фольклорист, </a:t>
            </a:r>
            <a:r>
              <a:rPr lang="ru-RU" dirty="0" err="1"/>
              <a:t>етнограф</a:t>
            </a:r>
            <a:r>
              <a:rPr lang="ru-RU" dirty="0"/>
              <a:t>, </a:t>
            </a:r>
            <a:r>
              <a:rPr lang="ru-RU" dirty="0" err="1"/>
              <a:t>мовознавець</a:t>
            </a:r>
            <a:r>
              <a:rPr lang="ru-RU" dirty="0"/>
              <a:t>, </a:t>
            </a:r>
            <a:r>
              <a:rPr lang="ru-RU" dirty="0" err="1"/>
              <a:t>перекладач</a:t>
            </a:r>
            <a:r>
              <a:rPr lang="ru-RU" dirty="0"/>
              <a:t>, критик, редактор, </a:t>
            </a:r>
            <a:r>
              <a:rPr lang="ru-RU" dirty="0" err="1"/>
              <a:t>видавець</a:t>
            </a:r>
            <a:r>
              <a:rPr lang="ru-RU" dirty="0"/>
              <a:t>. Автор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фонетичної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 для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попри низку </a:t>
            </a:r>
            <a:r>
              <a:rPr lang="ru-RU" dirty="0" err="1"/>
              <a:t>внесених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правопису</a:t>
            </a:r>
            <a:r>
              <a:rPr lang="ru-RU" dirty="0"/>
              <a:t>. </a:t>
            </a:r>
          </a:p>
          <a:p>
            <a:r>
              <a:rPr lang="ru-RU" dirty="0" err="1"/>
              <a:t>П.Куліш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як автор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україномовного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роману «</a:t>
            </a:r>
            <a:r>
              <a:rPr lang="ru-RU" dirty="0" err="1"/>
              <a:t>Чорна</a:t>
            </a:r>
            <a:r>
              <a:rPr lang="ru-RU" dirty="0"/>
              <a:t> рада». </a:t>
            </a:r>
          </a:p>
          <a:p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освіченим</a:t>
            </a:r>
            <a:r>
              <a:rPr lang="ru-RU" dirty="0"/>
              <a:t>. Писав </a:t>
            </a:r>
            <a:r>
              <a:rPr lang="ru-RU" dirty="0" err="1"/>
              <a:t>українською</a:t>
            </a:r>
            <a:r>
              <a:rPr lang="ru-RU" dirty="0"/>
              <a:t> та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Іван</a:t>
            </a:r>
            <a:r>
              <a:rPr lang="ru-RU" dirty="0"/>
              <a:t> Франко </a:t>
            </a:r>
            <a:r>
              <a:rPr lang="ru-RU" dirty="0" err="1"/>
              <a:t>називав</a:t>
            </a:r>
            <a:r>
              <a:rPr lang="ru-RU" dirty="0"/>
              <a:t> Пантелеймона </a:t>
            </a:r>
            <a:r>
              <a:rPr lang="ru-RU" dirty="0" err="1"/>
              <a:t>Куліша</a:t>
            </a:r>
            <a:r>
              <a:rPr lang="ru-RU" dirty="0"/>
              <a:t> «</a:t>
            </a:r>
            <a:r>
              <a:rPr lang="ru-RU" dirty="0" err="1"/>
              <a:t>перворядною</a:t>
            </a:r>
            <a:r>
              <a:rPr lang="ru-RU" dirty="0"/>
              <a:t> </a:t>
            </a:r>
            <a:r>
              <a:rPr lang="ru-RU" dirty="0" err="1"/>
              <a:t>звіздою</a:t>
            </a:r>
            <a:r>
              <a:rPr lang="ru-RU" dirty="0"/>
              <a:t>»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письменстві</a:t>
            </a:r>
            <a:r>
              <a:rPr lang="ru-RU" dirty="0"/>
              <a:t>,</a:t>
            </a:r>
          </a:p>
          <a:p>
            <a:pPr marL="45720" indent="0">
              <a:buNone/>
            </a:pPr>
            <a:r>
              <a:rPr lang="ru-RU" dirty="0"/>
              <a:t>«одним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корифеїв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»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Пантелеймон </a:t>
            </a:r>
            <a:r>
              <a:rPr lang="ru-RU" dirty="0" err="1"/>
              <a:t>Куліш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робот</a:t>
            </a:r>
            <a:r>
              <a:rPr lang="uk-UA" dirty="0"/>
              <a:t>а</a:t>
            </a:r>
            <a:r>
              <a:rPr lang="ru-RU" dirty="0" smtClean="0"/>
              <a:t> </a:t>
            </a:r>
            <a:r>
              <a:rPr lang="ru-RU" dirty="0" err="1"/>
              <a:t>Т.Г.Шевченка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021422" cy="501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2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459216" cy="4608512"/>
          </a:xfrm>
        </p:spPr>
        <p:txBody>
          <a:bodyPr>
            <a:normAutofit/>
          </a:bodyPr>
          <a:lstStyle/>
          <a:p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другого </a:t>
            </a:r>
            <a:r>
              <a:rPr lang="ru-RU" dirty="0" err="1"/>
              <a:t>шлюбу</a:t>
            </a:r>
            <a:r>
              <a:rPr lang="ru-RU" dirty="0"/>
              <a:t> </a:t>
            </a:r>
            <a:r>
              <a:rPr lang="ru-RU" dirty="0" err="1"/>
              <a:t>заможного</a:t>
            </a:r>
            <a:r>
              <a:rPr lang="ru-RU" dirty="0"/>
              <a:t> селянина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Андрійовича</a:t>
            </a:r>
            <a:r>
              <a:rPr lang="ru-RU" dirty="0"/>
              <a:t> і дочки </a:t>
            </a:r>
            <a:r>
              <a:rPr lang="ru-RU" dirty="0" err="1"/>
              <a:t>козацького</a:t>
            </a:r>
            <a:r>
              <a:rPr lang="ru-RU" dirty="0"/>
              <a:t> сотника </a:t>
            </a:r>
            <a:r>
              <a:rPr lang="ru-RU" dirty="0" err="1"/>
              <a:t>Івана</a:t>
            </a:r>
            <a:r>
              <a:rPr lang="ru-RU" dirty="0"/>
              <a:t> Гладкого </a:t>
            </a:r>
            <a:r>
              <a:rPr lang="ru-RU" dirty="0" err="1"/>
              <a:t>Катерини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Дитинство</a:t>
            </a:r>
            <a:r>
              <a:rPr lang="ru-RU" dirty="0"/>
              <a:t> </a:t>
            </a:r>
            <a:r>
              <a:rPr lang="ru-RU" dirty="0" err="1"/>
              <a:t>хлопця</a:t>
            </a:r>
            <a:r>
              <a:rPr lang="ru-RU" dirty="0"/>
              <a:t> </a:t>
            </a:r>
            <a:r>
              <a:rPr lang="ru-RU" dirty="0" err="1"/>
              <a:t>пройшло</a:t>
            </a:r>
            <a:r>
              <a:rPr lang="ru-RU" dirty="0"/>
              <a:t> на </a:t>
            </a:r>
            <a:r>
              <a:rPr lang="ru-RU" dirty="0" err="1"/>
              <a:t>хуторі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Воронежем, де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пошани</a:t>
            </a:r>
            <a:r>
              <a:rPr lang="ru-RU" dirty="0"/>
              <a:t> до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, слова,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казок</a:t>
            </a:r>
            <a:r>
              <a:rPr lang="ru-RU" dirty="0"/>
              <a:t>, легенд, </a:t>
            </a:r>
            <a:r>
              <a:rPr lang="ru-RU" dirty="0" err="1"/>
              <a:t>переказів</a:t>
            </a:r>
            <a:r>
              <a:rPr lang="ru-RU" dirty="0"/>
              <a:t> </a:t>
            </a:r>
            <a:r>
              <a:rPr lang="ru-RU" dirty="0" err="1"/>
              <a:t>формувався</a:t>
            </a:r>
            <a:r>
              <a:rPr lang="ru-RU" dirty="0"/>
              <a:t> характер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. </a:t>
            </a:r>
          </a:p>
          <a:p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/>
              <a:t>Куліш</a:t>
            </a:r>
            <a:r>
              <a:rPr lang="ru-RU" dirty="0"/>
              <a:t> у Новгород-</a:t>
            </a:r>
            <a:r>
              <a:rPr lang="ru-RU" dirty="0" err="1"/>
              <a:t>Сіверській</a:t>
            </a:r>
            <a:r>
              <a:rPr lang="ru-RU" dirty="0"/>
              <a:t> </a:t>
            </a:r>
            <a:r>
              <a:rPr lang="ru-RU" dirty="0" err="1" smtClean="0"/>
              <a:t>гімназії,потім</a:t>
            </a:r>
            <a:r>
              <a:rPr lang="ru-RU" dirty="0" smtClean="0"/>
              <a:t> </a:t>
            </a:r>
            <a:r>
              <a:rPr lang="ru-RU" dirty="0"/>
              <a:t>(1837—1839) на правах </a:t>
            </a:r>
            <a:r>
              <a:rPr lang="ru-RU" dirty="0" err="1"/>
              <a:t>вільного</a:t>
            </a:r>
            <a:r>
              <a:rPr lang="ru-RU" dirty="0"/>
              <a:t> слухача </a:t>
            </a:r>
            <a:r>
              <a:rPr lang="ru-RU" dirty="0" err="1"/>
              <a:t>відвідував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 в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курсу </a:t>
            </a:r>
            <a:r>
              <a:rPr lang="ru-RU" dirty="0" err="1"/>
              <a:t>навчання</a:t>
            </a:r>
            <a:r>
              <a:rPr lang="ru-RU" dirty="0"/>
              <a:t> так і не </a:t>
            </a:r>
            <a:r>
              <a:rPr lang="ru-RU" dirty="0" err="1"/>
              <a:t>пройшов</a:t>
            </a:r>
            <a:r>
              <a:rPr lang="ru-RU" dirty="0"/>
              <a:t>. </a:t>
            </a:r>
          </a:p>
          <a:p>
            <a:r>
              <a:rPr lang="ru-RU" dirty="0" err="1" smtClean="0"/>
              <a:t>Опісля</a:t>
            </a:r>
            <a:r>
              <a:rPr lang="ru-RU" dirty="0" smtClean="0"/>
              <a:t> </a:t>
            </a:r>
            <a:r>
              <a:rPr lang="ru-RU" dirty="0" err="1"/>
              <a:t>вчителював</a:t>
            </a:r>
            <a:r>
              <a:rPr lang="ru-RU" dirty="0"/>
              <a:t> у </a:t>
            </a:r>
            <a:r>
              <a:rPr lang="ru-RU" dirty="0" err="1"/>
              <a:t>Луцьку</a:t>
            </a:r>
            <a:r>
              <a:rPr lang="ru-RU" dirty="0"/>
              <a:t> (1842) та </a:t>
            </a:r>
            <a:r>
              <a:rPr lang="ru-RU" dirty="0" err="1"/>
              <a:t>Києві</a:t>
            </a:r>
            <a:r>
              <a:rPr lang="ru-RU" dirty="0"/>
              <a:t> (1843—1845), де </a:t>
            </a:r>
            <a:r>
              <a:rPr lang="ru-RU" dirty="0" err="1"/>
              <a:t>згодом</a:t>
            </a:r>
            <a:r>
              <a:rPr lang="ru-RU" dirty="0"/>
              <a:t> почав </a:t>
            </a:r>
            <a:r>
              <a:rPr lang="ru-RU" dirty="0" err="1"/>
              <a:t>працювати</a:t>
            </a:r>
            <a:r>
              <a:rPr lang="ru-RU" dirty="0"/>
              <a:t> як археограф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М.Максимовича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7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4392488" cy="5112568"/>
          </a:xfrm>
        </p:spPr>
        <p:txBody>
          <a:bodyPr>
            <a:normAutofit/>
          </a:bodyPr>
          <a:lstStyle/>
          <a:p>
            <a:r>
              <a:rPr lang="ru-RU" dirty="0"/>
              <a:t>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у </a:t>
            </a:r>
            <a:r>
              <a:rPr lang="ru-RU" dirty="0" err="1"/>
              <a:t>релігійно-філософському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П.Авсенєва</a:t>
            </a:r>
            <a:r>
              <a:rPr lang="ru-RU" dirty="0"/>
              <a:t>, </a:t>
            </a:r>
            <a:r>
              <a:rPr lang="ru-RU" dirty="0" err="1"/>
              <a:t>зійшовся</a:t>
            </a:r>
            <a:r>
              <a:rPr lang="ru-RU" dirty="0"/>
              <a:t> з </a:t>
            </a:r>
            <a:r>
              <a:rPr lang="ru-RU" dirty="0" err="1"/>
              <a:t>М.Гулаком</a:t>
            </a:r>
            <a:r>
              <a:rPr lang="ru-RU" dirty="0"/>
              <a:t>, </a:t>
            </a:r>
            <a:r>
              <a:rPr lang="ru-RU" dirty="0" err="1"/>
              <a:t>М.Костомаровим</a:t>
            </a:r>
            <a:r>
              <a:rPr lang="ru-RU" dirty="0"/>
              <a:t> і </a:t>
            </a:r>
            <a:r>
              <a:rPr lang="ru-RU" dirty="0" err="1"/>
              <a:t>В.Білозерським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стали </a:t>
            </a:r>
            <a:r>
              <a:rPr lang="ru-RU" dirty="0" err="1"/>
              <a:t>засновниками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1845—1846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Кирило-Мефодіївського</a:t>
            </a:r>
            <a:r>
              <a:rPr lang="ru-RU" dirty="0"/>
              <a:t> братства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У </a:t>
            </a:r>
            <a:r>
              <a:rPr lang="ru-RU" dirty="0" err="1"/>
              <a:t>цей</a:t>
            </a:r>
            <a:r>
              <a:rPr lang="ru-RU" dirty="0"/>
              <a:t> же час </a:t>
            </a:r>
            <a:r>
              <a:rPr lang="ru-RU" dirty="0" err="1"/>
              <a:t>П.Куліш</a:t>
            </a:r>
            <a:r>
              <a:rPr lang="ru-RU" dirty="0"/>
              <a:t> </a:t>
            </a:r>
            <a:r>
              <a:rPr lang="ru-RU" dirty="0" err="1"/>
              <a:t>заявляє</a:t>
            </a:r>
            <a:r>
              <a:rPr lang="ru-RU" dirty="0"/>
              <a:t> про себе як </a:t>
            </a:r>
            <a:r>
              <a:rPr lang="ru-RU" dirty="0" err="1"/>
              <a:t>письменник</a:t>
            </a:r>
            <a:r>
              <a:rPr lang="ru-RU" dirty="0"/>
              <a:t>. </a:t>
            </a:r>
          </a:p>
          <a:p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/>
              <a:t>П.Куліш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посадах у </a:t>
            </a:r>
            <a:r>
              <a:rPr lang="ru-RU" dirty="0" err="1"/>
              <a:t>Києві</a:t>
            </a:r>
            <a:r>
              <a:rPr lang="ru-RU" dirty="0"/>
              <a:t>, </a:t>
            </a:r>
            <a:r>
              <a:rPr lang="ru-RU" dirty="0" err="1"/>
              <a:t>Рівному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9888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5"/>
            <a:ext cx="7200800" cy="316835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М.Максимовича</a:t>
            </a:r>
            <a:r>
              <a:rPr lang="ru-RU" dirty="0"/>
              <a:t> Пантелеймон </a:t>
            </a:r>
            <a:r>
              <a:rPr lang="ru-RU" dirty="0" err="1"/>
              <a:t>Олександрович</a:t>
            </a:r>
            <a:r>
              <a:rPr lang="ru-RU" dirty="0"/>
              <a:t> </a:t>
            </a:r>
            <a:r>
              <a:rPr lang="ru-RU" dirty="0" err="1"/>
              <a:t>захопивсь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 та </a:t>
            </a:r>
            <a:r>
              <a:rPr lang="ru-RU" dirty="0" err="1"/>
              <a:t>етнографією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Як </a:t>
            </a:r>
            <a:r>
              <a:rPr lang="ru-RU" dirty="0" err="1"/>
              <a:t>співробітник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археографічної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подорожує</a:t>
            </a:r>
            <a:r>
              <a:rPr lang="ru-RU" dirty="0"/>
              <a:t> Правобережною </a:t>
            </a:r>
            <a:r>
              <a:rPr lang="ru-RU" dirty="0" err="1"/>
              <a:t>Україною</a:t>
            </a:r>
            <a:r>
              <a:rPr lang="ru-RU" dirty="0"/>
              <a:t>,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й </a:t>
            </a:r>
            <a:r>
              <a:rPr lang="ru-RU" dirty="0" err="1"/>
              <a:t>пам'ятки</a:t>
            </a:r>
            <a:r>
              <a:rPr lang="ru-RU" dirty="0"/>
              <a:t> </a:t>
            </a:r>
            <a:r>
              <a:rPr lang="ru-RU" dirty="0" err="1"/>
              <a:t>минулих</a:t>
            </a:r>
            <a:r>
              <a:rPr lang="ru-RU" dirty="0"/>
              <a:t> </a:t>
            </a:r>
            <a:r>
              <a:rPr lang="ru-RU" dirty="0" err="1"/>
              <a:t>епох</a:t>
            </a:r>
            <a:r>
              <a:rPr lang="ru-RU" dirty="0"/>
              <a:t>, </a:t>
            </a:r>
            <a:r>
              <a:rPr lang="ru-RU" dirty="0" err="1"/>
              <a:t>знайомиться</a:t>
            </a:r>
            <a:r>
              <a:rPr lang="ru-RU" dirty="0"/>
              <a:t> з фольклором і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.</a:t>
            </a:r>
          </a:p>
          <a:p>
            <a:r>
              <a:rPr lang="ru-RU" dirty="0" smtClean="0"/>
              <a:t>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належать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балади</a:t>
            </a:r>
            <a:r>
              <a:rPr lang="ru-RU" dirty="0"/>
              <a:t>, </a:t>
            </a:r>
            <a:r>
              <a:rPr lang="ru-RU" dirty="0" err="1"/>
              <a:t>повість</a:t>
            </a:r>
            <a:r>
              <a:rPr lang="ru-RU" dirty="0"/>
              <a:t> "Михайло </a:t>
            </a:r>
            <a:r>
              <a:rPr lang="ru-RU" dirty="0" err="1"/>
              <a:t>Чарнышенко</a:t>
            </a:r>
            <a:r>
              <a:rPr lang="ru-RU" dirty="0"/>
              <a:t>, или Малороссия восемьдесят лет назад" та </a:t>
            </a:r>
            <a:r>
              <a:rPr lang="ru-RU" dirty="0" err="1"/>
              <a:t>епопея</a:t>
            </a:r>
            <a:r>
              <a:rPr lang="ru-RU" dirty="0"/>
              <a:t> "</a:t>
            </a:r>
            <a:r>
              <a:rPr lang="ru-RU" dirty="0" err="1"/>
              <a:t>Україна</a:t>
            </a:r>
            <a:r>
              <a:rPr lang="ru-RU" dirty="0"/>
              <a:t>", </a:t>
            </a:r>
            <a:r>
              <a:rPr lang="ru-RU" dirty="0" err="1"/>
              <a:t>видані</a:t>
            </a:r>
            <a:r>
              <a:rPr lang="ru-RU" dirty="0"/>
              <a:t> 1843 р. в </a:t>
            </a:r>
            <a:r>
              <a:rPr lang="ru-RU" dirty="0" err="1"/>
              <a:t>Києві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53548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248472" cy="4680520"/>
          </a:xfrm>
        </p:spPr>
        <p:txBody>
          <a:bodyPr>
            <a:normAutofit/>
          </a:bodyPr>
          <a:lstStyle/>
          <a:p>
            <a:r>
              <a:rPr lang="ru-RU" dirty="0"/>
              <a:t>У 1845 р. </a:t>
            </a:r>
            <a:r>
              <a:rPr lang="ru-RU" dirty="0" err="1"/>
              <a:t>Куліша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запрошено до </a:t>
            </a:r>
            <a:r>
              <a:rPr lang="ru-RU" dirty="0" err="1"/>
              <a:t>Петербурзького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на посаду </a:t>
            </a:r>
            <a:r>
              <a:rPr lang="ru-RU" dirty="0" err="1"/>
              <a:t>викладача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для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 smtClean="0"/>
              <a:t>Переїхавши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шлюб</a:t>
            </a:r>
            <a:r>
              <a:rPr lang="ru-RU" dirty="0"/>
              <a:t> з </a:t>
            </a:r>
            <a:r>
              <a:rPr lang="ru-RU" dirty="0" err="1"/>
              <a:t>Олександрою</a:t>
            </a:r>
            <a:r>
              <a:rPr lang="ru-RU" dirty="0"/>
              <a:t> </a:t>
            </a:r>
            <a:r>
              <a:rPr lang="ru-RU" dirty="0" err="1"/>
              <a:t>Білозерською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вона стала </a:t>
            </a:r>
            <a:r>
              <a:rPr lang="ru-RU" dirty="0" err="1"/>
              <a:t>відомою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письменницею</a:t>
            </a:r>
            <a:r>
              <a:rPr lang="ru-RU" dirty="0"/>
              <a:t>, яка </a:t>
            </a:r>
            <a:r>
              <a:rPr lang="ru-RU" dirty="0" err="1"/>
              <a:t>публікувалася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 </a:t>
            </a:r>
            <a:r>
              <a:rPr lang="ru-RU" dirty="0" smtClean="0"/>
              <a:t> Ганна </a:t>
            </a:r>
            <a:r>
              <a:rPr lang="ru-RU" dirty="0" err="1"/>
              <a:t>Барвінок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21322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6296644"/>
            <a:ext cx="2851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Олександра</a:t>
            </a:r>
            <a:r>
              <a:rPr lang="ru-RU" dirty="0" smtClean="0"/>
              <a:t> </a:t>
            </a:r>
            <a:r>
              <a:rPr lang="ru-RU" dirty="0" err="1" smtClean="0"/>
              <a:t>Білозерська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1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315200" cy="3539527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Їде</a:t>
            </a:r>
            <a:r>
              <a:rPr lang="ru-RU" dirty="0"/>
              <a:t> у </a:t>
            </a:r>
            <a:r>
              <a:rPr lang="ru-RU" dirty="0" err="1"/>
              <a:t>відрядження</a:t>
            </a:r>
            <a:r>
              <a:rPr lang="ru-RU" dirty="0"/>
              <a:t> до </a:t>
            </a:r>
            <a:r>
              <a:rPr lang="ru-RU" dirty="0" err="1"/>
              <a:t>Польщі</a:t>
            </a:r>
            <a:r>
              <a:rPr lang="ru-RU" dirty="0"/>
              <a:t>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слов'ян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приїзду</a:t>
            </a:r>
            <a:r>
              <a:rPr lang="ru-RU" dirty="0"/>
              <a:t> до </a:t>
            </a:r>
            <a:r>
              <a:rPr lang="ru-RU" dirty="0" err="1"/>
              <a:t>Варшави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1847 р.,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заарештовано</a:t>
            </a:r>
            <a:r>
              <a:rPr lang="ru-RU" dirty="0"/>
              <a:t> у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ru-RU" dirty="0" err="1"/>
              <a:t>Кирило-Мефодіївського</a:t>
            </a:r>
            <a:r>
              <a:rPr lang="ru-RU" dirty="0"/>
              <a:t> братства й </a:t>
            </a:r>
            <a:r>
              <a:rPr lang="ru-RU" dirty="0" err="1"/>
              <a:t>відправлено</a:t>
            </a:r>
            <a:r>
              <a:rPr lang="ru-RU" dirty="0"/>
              <a:t> на </a:t>
            </a:r>
            <a:r>
              <a:rPr lang="ru-RU" dirty="0" err="1"/>
              <a:t>слідство</a:t>
            </a:r>
            <a:r>
              <a:rPr lang="ru-RU" dirty="0"/>
              <a:t> до Петербурга.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У </a:t>
            </a:r>
            <a:r>
              <a:rPr lang="ru-RU" dirty="0" err="1"/>
              <a:t>вироку</a:t>
            </a:r>
            <a:r>
              <a:rPr lang="ru-RU" dirty="0"/>
              <a:t> </a:t>
            </a:r>
            <a:r>
              <a:rPr lang="ru-RU" dirty="0" err="1"/>
              <a:t>йшлося</a:t>
            </a:r>
            <a:r>
              <a:rPr lang="ru-RU" dirty="0"/>
              <a:t> про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ув'язнення</a:t>
            </a:r>
            <a:r>
              <a:rPr lang="ru-RU" dirty="0"/>
              <a:t> (в </a:t>
            </a:r>
            <a:r>
              <a:rPr lang="ru-RU" dirty="0" err="1"/>
              <a:t>Петропавловській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) й </a:t>
            </a:r>
            <a:r>
              <a:rPr lang="ru-RU" dirty="0" err="1"/>
              <a:t>заслання</a:t>
            </a:r>
            <a:r>
              <a:rPr lang="ru-RU" dirty="0"/>
              <a:t> до </a:t>
            </a:r>
            <a:r>
              <a:rPr lang="ru-RU" dirty="0" err="1"/>
              <a:t>В'ятки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клопотанню</a:t>
            </a:r>
            <a:r>
              <a:rPr lang="ru-RU" dirty="0"/>
              <a:t> </a:t>
            </a:r>
            <a:r>
              <a:rPr lang="ru-RU" dirty="0" err="1"/>
              <a:t>друзів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замінили</a:t>
            </a:r>
            <a:r>
              <a:rPr lang="ru-RU" dirty="0"/>
              <a:t> </a:t>
            </a:r>
            <a:r>
              <a:rPr lang="ru-RU" dirty="0" err="1"/>
              <a:t>поселенням</a:t>
            </a:r>
            <a:r>
              <a:rPr lang="ru-RU" dirty="0"/>
              <a:t> (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наглядом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) в </a:t>
            </a:r>
            <a:r>
              <a:rPr lang="ru-RU" dirty="0" err="1"/>
              <a:t>Тулі</a:t>
            </a:r>
            <a:r>
              <a:rPr lang="ru-RU" dirty="0"/>
              <a:t> та забороною </a:t>
            </a:r>
            <a:r>
              <a:rPr lang="ru-RU" dirty="0" err="1"/>
              <a:t>друкуватися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7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536504" cy="2880320"/>
          </a:xfrm>
        </p:spPr>
        <p:txBody>
          <a:bodyPr>
            <a:normAutofit/>
          </a:bodyPr>
          <a:lstStyle/>
          <a:p>
            <a:r>
              <a:rPr lang="ru-RU" dirty="0"/>
              <a:t>1850 р. </a:t>
            </a:r>
            <a:r>
              <a:rPr lang="ru-RU" dirty="0" err="1"/>
              <a:t>Куліш</a:t>
            </a:r>
            <a:r>
              <a:rPr lang="ru-RU" dirty="0"/>
              <a:t> одержав </a:t>
            </a:r>
            <a:r>
              <a:rPr lang="ru-RU" dirty="0" err="1"/>
              <a:t>дозвіл</a:t>
            </a:r>
            <a:r>
              <a:rPr lang="ru-RU" dirty="0"/>
              <a:t> на </a:t>
            </a:r>
            <a:r>
              <a:rPr lang="ru-RU" dirty="0" err="1"/>
              <a:t>повернення</a:t>
            </a:r>
            <a:r>
              <a:rPr lang="ru-RU" dirty="0"/>
              <a:t> до Петербурга.</a:t>
            </a:r>
          </a:p>
          <a:p>
            <a:r>
              <a:rPr lang="ru-RU" dirty="0"/>
              <a:t>У 1856—1857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видає</a:t>
            </a:r>
            <a:r>
              <a:rPr lang="ru-RU" dirty="0"/>
              <a:t> "Записки о Южной </a:t>
            </a:r>
            <a:r>
              <a:rPr lang="ru-RU" dirty="0" smtClean="0"/>
              <a:t>Руси</a:t>
            </a:r>
            <a:r>
              <a:rPr lang="ru-RU" dirty="0"/>
              <a:t>" у </a:t>
            </a:r>
            <a:r>
              <a:rPr lang="ru-RU" dirty="0" err="1"/>
              <a:t>двох</a:t>
            </a:r>
            <a:r>
              <a:rPr lang="ru-RU" dirty="0"/>
              <a:t> томах, </a:t>
            </a:r>
            <a:r>
              <a:rPr lang="ru-RU" dirty="0" err="1"/>
              <a:t>потім</a:t>
            </a:r>
            <a:r>
              <a:rPr lang="ru-RU" dirty="0"/>
              <a:t> — перший </a:t>
            </a:r>
            <a:r>
              <a:rPr lang="ru-RU" dirty="0" err="1"/>
              <a:t>історичний</a:t>
            </a:r>
            <a:r>
              <a:rPr lang="ru-RU" dirty="0"/>
              <a:t> роман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"</a:t>
            </a:r>
            <a:r>
              <a:rPr lang="ru-RU" dirty="0" err="1"/>
              <a:t>Чорна</a:t>
            </a:r>
            <a:r>
              <a:rPr lang="ru-RU" dirty="0"/>
              <a:t> Рада" (1859). </a:t>
            </a:r>
            <a:endParaRPr lang="uk-U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236913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27</TotalTime>
  <Words>799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Перспектива</vt:lpstr>
      <vt:lpstr>Пантелеймон  Куліш   Народився:  7 серпня 1819 містечко Вороніж, нині Шосткинського району Сумської області.  Помер: 14 лютого 1897  хутір Мотронівка, нині село Оленівка, Борзнянського району Чернігівської області.   </vt:lpstr>
      <vt:lpstr>Презентация PowerPoint</vt:lpstr>
      <vt:lpstr>Пантелеймон Куліш робота Т.Г.Шевченка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Пантелеймон  Куліш   Народився:  7 серпня 1819 містечко Вороніж, нині Шосткинського району Сумської області.  Помер: 14 лютого 1897  хутір Мотронівка, нині село Оленівка, Борзнянського району Чернігівської області.   </dc:title>
  <dc:creator>Admin</dc:creator>
  <cp:lastModifiedBy>Admin</cp:lastModifiedBy>
  <cp:revision>3</cp:revision>
  <dcterms:created xsi:type="dcterms:W3CDTF">2013-09-16T16:50:58Z</dcterms:created>
  <dcterms:modified xsi:type="dcterms:W3CDTF">2013-09-16T17:18:43Z</dcterms:modified>
</cp:coreProperties>
</file>