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5823-7627-4980-8A6B-BB221D9CB1D3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8F5C-7FB0-422A-897E-755188D754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1967716"/>
          </a:xfrm>
        </p:spPr>
        <p:txBody>
          <a:bodyPr/>
          <a:lstStyle/>
          <a:p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0880" cy="388843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B0F0"/>
                </a:solidFill>
              </a:rPr>
              <a:t>Ольга </a:t>
            </a:r>
            <a:r>
              <a:rPr lang="uk-UA" sz="6600" dirty="0" err="1" smtClean="0">
                <a:solidFill>
                  <a:srgbClr val="00B0F0"/>
                </a:solidFill>
              </a:rPr>
              <a:t>кобилянська</a:t>
            </a:r>
            <a:r>
              <a:rPr lang="en-US" sz="6600" dirty="0" smtClean="0">
                <a:solidFill>
                  <a:srgbClr val="00B0F0"/>
                </a:solidFill>
              </a:rPr>
              <a:t>.</a:t>
            </a:r>
            <a:br>
              <a:rPr lang="en-US" sz="6600" dirty="0" smtClean="0">
                <a:solidFill>
                  <a:srgbClr val="00B0F0"/>
                </a:solidFill>
              </a:rPr>
            </a:br>
            <a:r>
              <a:rPr lang="uk-UA" sz="6600" dirty="0" smtClean="0">
                <a:solidFill>
                  <a:srgbClr val="00B0F0"/>
                </a:solidFill>
              </a:rPr>
              <a:t>Життєвий   і   творчий шлях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481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1724" y="8805"/>
            <a:ext cx="48528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90-х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поглиблює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селянства,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тісні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мешканцями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Димки,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увійде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страшною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трагедією-братовбивством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(«Земля»).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правдиві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дала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новелах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«Банк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рустикальний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«На полях», «У св.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«Час», «Некультурна».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Визначним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досягненням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вагомим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внеском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«Земля».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620688"/>
            <a:ext cx="4460541" cy="575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304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2186" y="356170"/>
            <a:ext cx="40918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початку 1890-х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розробляючи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накреслені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абстрактно-символічних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тем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Акорди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мініатюри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модерністських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журналах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хата».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8236"/>
            <a:ext cx="4660026" cy="539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2694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40" y="-2291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1920-1930-х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.,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опинилася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боярської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проходила в особливо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тяжких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культура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переслідувалися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у таких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налагоджує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молоддю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прогресивного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журналу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(1921 — 1923),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львівським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місячником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шляхи»,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харківським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видавництвом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«Рух», 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1927—1929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«Твори» в 9 томах.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6886"/>
            <a:ext cx="5472608" cy="3424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7597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67" y="1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оповіданнях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новелах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післявоєнного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звернулася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тих морально-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стали предметом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19 — на початку 20 ст. Так,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знаходять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соціально-побутовому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Вовчиха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236164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834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Виступивши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1890-х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оповіданнями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повістями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півстоліття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створила десятки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нарисів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новел,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критичних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публіцистичних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статей,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перекладів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лишила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листування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Велика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написана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З них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 у 1901 р. вони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книжкою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Kleinrussische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Novellen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ідейно-тематичну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мемуарні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публіцистичні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144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вросла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Разом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замикалася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етнографічних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рамках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охоплювала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зором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Активна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учасниця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загальноукраїнського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спілкувалася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культурами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жили в Австро-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Угорській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новаторству,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співзвучності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прогресивним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тенденціям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вершинних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виявах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викликала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й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межами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714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8358"/>
            <a:ext cx="3635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у перекладах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слов'янськими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міжслов'янських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контактах,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престиж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слова.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1"/>
            <a:ext cx="4713312" cy="619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419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8" y="1010"/>
            <a:ext cx="912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Чернівцях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Літературно-меморіальний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Юліанівна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жила з 1925 року і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експонатів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речей,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документ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3" y="2132856"/>
            <a:ext cx="7403445" cy="432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5196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5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зошити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розмовляли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). Перший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 листопада 1883 року. Вона вела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жила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Кімполунзі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Димці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Болехові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раритети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передав у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адвокат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Панчук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1119"/>
            <a:ext cx="7477646" cy="39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4682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1619" y="1340768"/>
            <a:ext cx="4733807" cy="7082117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27 листопада 1863 р.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Гура-Гумора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багатодітній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семеро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четвертою.З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знала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говорили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" y="404664"/>
            <a:ext cx="4067944" cy="623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7879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2168" y="1222101"/>
            <a:ext cx="4910192" cy="6741368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переводять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Сучави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Миколою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Устияновичем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родинами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зароджуються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приятельські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триватимуть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32448" cy="636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7140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0" y="116632"/>
            <a:ext cx="9144000" cy="4014971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заселеній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румунами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жили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1860—1880-ті роки тут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школа не могла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народу.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138"/>
            <a:ext cx="8784976" cy="443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361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8" y="17459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О.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значить слово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початок 80-х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«Доля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воля?»).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неопубліковані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народного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«Людина з народу»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пізнавальне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відображаючи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людей з народу.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7514"/>
            <a:ext cx="5976664" cy="319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5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участь у так званому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феміністичному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зачепив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наболілих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замислювалися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Ставши у 1894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роц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ініціаторок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обґрунтувала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мету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брошурі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порушила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тяжке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активно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рівноправність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539108" cy="359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4750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них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змальовуючи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Царівні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пов'язується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проблемами, активною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позицією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сковують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сил.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6988"/>
            <a:ext cx="3024336" cy="372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996580" cy="374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2282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15153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Кобилянськоі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до «Апостола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черні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4593"/>
            <a:ext cx="6778103" cy="458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142161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4860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села,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соціально-психологічних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морально-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 стало другою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Щоденники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80-х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замислюється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над долею народу,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пов'язуючи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опануванням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соціалістичних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69668" cy="570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2917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3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FF0000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481</TotalTime>
  <Words>1059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Ольга кобилянська. Життєвий   і   творчий шлях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vaLLo</cp:lastModifiedBy>
  <cp:revision>26</cp:revision>
  <dcterms:created xsi:type="dcterms:W3CDTF">2012-01-26T13:57:45Z</dcterms:created>
  <dcterms:modified xsi:type="dcterms:W3CDTF">2012-03-20T17:52:07Z</dcterms:modified>
</cp:coreProperties>
</file>