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E812E-AD9A-4CA3-9318-83C11EE66843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56D9A-C956-4270-8A56-5CD8A4E58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14744" y="1785926"/>
            <a:ext cx="49192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Іван Франко на </a:t>
            </a:r>
          </a:p>
          <a:p>
            <a:pPr algn="ctr"/>
            <a:r>
              <a:rPr lang="uk-UA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Тернопіллі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1266" name="Picture 2" descr="http://ukrreferat.com/lib/literat/ukrainski_pysmennyky/franko.files/image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928670"/>
            <a:ext cx="3286148" cy="36004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5572132" y="4643446"/>
            <a:ext cx="321915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Підготував </a:t>
            </a:r>
          </a:p>
          <a:p>
            <a:pPr algn="ctr"/>
            <a:r>
              <a:rPr lang="uk-UA" sz="28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учень 10 класу</a:t>
            </a:r>
          </a:p>
          <a:p>
            <a:pPr algn="ctr"/>
            <a:r>
              <a:rPr lang="uk-UA" sz="28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Нікіфорчук</a:t>
            </a:r>
            <a:r>
              <a:rPr lang="uk-UA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Дмитро</a:t>
            </a:r>
            <a:endParaRPr lang="ru-RU" sz="28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1268" name="Picture 4" descr="http://i61.beon.ru/63/48/1484863/10/67872010/knigi117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3571876"/>
            <a:ext cx="1905000" cy="11715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go3.imgsmail.ru/imgpreview?key=http%3A//yura-ksonzhek.narod.ru/218.jpg&amp;mb=imgdb_preview_17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357298"/>
            <a:ext cx="2425226" cy="37703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3214678" y="428604"/>
            <a:ext cx="5129225" cy="64633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Коротко про головне: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1500174"/>
            <a:ext cx="6143636" cy="5078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i="1" dirty="0" smtClean="0"/>
              <a:t>Великий </a:t>
            </a:r>
            <a:r>
              <a:rPr lang="ru-RU" b="1" i="1" dirty="0" err="1" smtClean="0"/>
              <a:t>український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письменник</a:t>
            </a:r>
            <a:r>
              <a:rPr lang="ru-RU" b="1" i="1" dirty="0" smtClean="0"/>
              <a:t>, учений, </a:t>
            </a:r>
            <a:r>
              <a:rPr lang="ru-RU" b="1" i="1" dirty="0" err="1" smtClean="0"/>
              <a:t>видатний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культурно-громадський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діяч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Іван</a:t>
            </a:r>
            <a:r>
              <a:rPr lang="ru-RU" b="1" i="1" dirty="0" smtClean="0"/>
              <a:t> Якович Франко </a:t>
            </a:r>
            <a:r>
              <a:rPr lang="ru-RU" b="1" i="1" dirty="0" err="1" smtClean="0"/>
              <a:t>народився</a:t>
            </a:r>
            <a:r>
              <a:rPr lang="ru-RU" b="1" i="1" dirty="0" smtClean="0"/>
              <a:t> 27 </a:t>
            </a:r>
            <a:r>
              <a:rPr lang="ru-RU" b="1" i="1" dirty="0" err="1" smtClean="0"/>
              <a:t>серпня</a:t>
            </a:r>
            <a:r>
              <a:rPr lang="ru-RU" b="1" i="1" dirty="0" smtClean="0"/>
              <a:t> 1856 року в с. </a:t>
            </a:r>
            <a:r>
              <a:rPr lang="ru-RU" b="1" i="1" dirty="0" err="1" smtClean="0"/>
              <a:t>Нагуєвичах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Дрогобицького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повіту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Львівщині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родині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сільського</a:t>
            </a:r>
            <a:r>
              <a:rPr lang="ru-RU" b="1" i="1" dirty="0" smtClean="0"/>
              <a:t> коваля.</a:t>
            </a:r>
          </a:p>
          <a:p>
            <a:r>
              <a:rPr lang="ru-RU" b="1" i="1" dirty="0" smtClean="0"/>
              <a:t>В </a:t>
            </a:r>
            <a:r>
              <a:rPr lang="ru-RU" b="1" i="1" dirty="0" err="1" smtClean="0"/>
              <a:t>історію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української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культури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Іван</a:t>
            </a:r>
            <a:r>
              <a:rPr lang="ru-RU" b="1" i="1" dirty="0" smtClean="0"/>
              <a:t> Франко </a:t>
            </a:r>
            <a:r>
              <a:rPr lang="ru-RU" b="1" i="1" dirty="0" err="1" smtClean="0"/>
              <a:t>увійшов</a:t>
            </a:r>
            <a:r>
              <a:rPr lang="ru-RU" b="1" i="1" dirty="0" smtClean="0"/>
              <a:t> як один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найвидатніших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поетів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мислителів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кінця</a:t>
            </a:r>
            <a:r>
              <a:rPr lang="ru-RU" b="1" i="1" dirty="0" smtClean="0"/>
              <a:t> ХІХ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початку ХХ ст. У </a:t>
            </a:r>
            <a:r>
              <a:rPr lang="ru-RU" b="1" i="1" dirty="0" err="1" smtClean="0"/>
              <a:t>його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творчості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гармонійно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поєднались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глибокий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реалізм</a:t>
            </a:r>
            <a:r>
              <a:rPr lang="ru-RU" b="1" i="1" dirty="0" smtClean="0"/>
              <a:t>, </a:t>
            </a:r>
            <a:r>
              <a:rPr lang="ru-RU" b="1" i="1" dirty="0" err="1" smtClean="0"/>
              <a:t>гостро-викривальний</a:t>
            </a:r>
            <a:r>
              <a:rPr lang="ru-RU" b="1" i="1" dirty="0" smtClean="0"/>
              <a:t> пафос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проникливий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ліризм</a:t>
            </a:r>
            <a:r>
              <a:rPr lang="ru-RU" b="1" i="1" dirty="0" smtClean="0"/>
              <a:t>. </a:t>
            </a:r>
            <a:r>
              <a:rPr lang="ru-RU" b="1" i="1" dirty="0" err="1" smtClean="0"/>
              <a:t>Щодо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ширини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творчого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діапазону</a:t>
            </a:r>
            <a:r>
              <a:rPr lang="ru-RU" b="1" i="1" dirty="0" smtClean="0"/>
              <a:t>, то </a:t>
            </a:r>
            <a:r>
              <a:rPr lang="ru-RU" b="1" i="1" dirty="0" err="1" smtClean="0"/>
              <a:t>він</a:t>
            </a:r>
            <a:r>
              <a:rPr lang="ru-RU" b="1" i="1" dirty="0" smtClean="0"/>
              <a:t> не </a:t>
            </a:r>
            <a:r>
              <a:rPr lang="ru-RU" b="1" i="1" dirty="0" err="1" smtClean="0"/>
              <a:t>має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собі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рівних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українській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літературі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минулого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століття</a:t>
            </a:r>
            <a:r>
              <a:rPr lang="ru-RU" b="1" i="1" dirty="0" smtClean="0"/>
              <a:t>, а </a:t>
            </a:r>
            <a:r>
              <a:rPr lang="ru-RU" b="1" i="1" dirty="0" err="1" smtClean="0"/>
              <a:t>історія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людства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знає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дуже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небагато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подібних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прикладів</a:t>
            </a:r>
            <a:r>
              <a:rPr lang="ru-RU" b="1" i="1" dirty="0" smtClean="0"/>
              <a:t>.</a:t>
            </a:r>
          </a:p>
          <a:p>
            <a:r>
              <a:rPr lang="ru-RU" b="1" i="1" dirty="0" err="1" smtClean="0"/>
              <a:t>Іван</a:t>
            </a:r>
            <a:r>
              <a:rPr lang="ru-RU" b="1" i="1" dirty="0" smtClean="0"/>
              <a:t> Франко все </a:t>
            </a:r>
            <a:r>
              <a:rPr lang="ru-RU" b="1" i="1" dirty="0" err="1" smtClean="0"/>
              <a:t>життя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цікавився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Тернопільщиною</a:t>
            </a:r>
            <a:r>
              <a:rPr lang="ru-RU" b="1" i="1" dirty="0" smtClean="0"/>
              <a:t> як </a:t>
            </a:r>
            <a:r>
              <a:rPr lang="ru-RU" b="1" i="1" dirty="0" err="1" smtClean="0"/>
              <a:t>місцевістю</a:t>
            </a:r>
            <a:r>
              <a:rPr lang="ru-RU" b="1" i="1" dirty="0" smtClean="0"/>
              <a:t>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межувала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російською</a:t>
            </a:r>
            <a:r>
              <a:rPr lang="ru-RU" b="1" i="1" dirty="0" smtClean="0"/>
              <a:t> державою, до народу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передових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діячів</a:t>
            </a:r>
            <a:r>
              <a:rPr lang="ru-RU" b="1" i="1" dirty="0" smtClean="0"/>
              <a:t> </a:t>
            </a:r>
            <a:r>
              <a:rPr lang="ru-RU" b="1" i="1" dirty="0" err="1" smtClean="0"/>
              <a:t>якої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письменник</a:t>
            </a:r>
            <a:r>
              <a:rPr lang="ru-RU" b="1" i="1" dirty="0" smtClean="0"/>
              <a:t> </a:t>
            </a:r>
            <a:r>
              <a:rPr lang="ru-RU" b="1" i="1" dirty="0" err="1" smtClean="0"/>
              <a:t>линув</a:t>
            </a:r>
            <a:r>
              <a:rPr lang="ru-RU" b="1" i="1" dirty="0" smtClean="0"/>
              <a:t> думками, </a:t>
            </a:r>
            <a:r>
              <a:rPr lang="ru-RU" b="1" i="1" dirty="0" err="1" smtClean="0"/>
              <a:t>шукав</a:t>
            </a:r>
            <a:r>
              <a:rPr lang="ru-RU" b="1" i="1" dirty="0" smtClean="0"/>
              <a:t> у них для себе </a:t>
            </a:r>
            <a:r>
              <a:rPr lang="ru-RU" b="1" i="1" dirty="0" err="1" smtClean="0"/>
              <a:t>підтримки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літературній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діяльності</a:t>
            </a:r>
            <a:r>
              <a:rPr lang="ru-RU" b="1" i="1" dirty="0" smtClean="0"/>
              <a:t>.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68" y="1000108"/>
            <a:ext cx="5257808" cy="526893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endParaRPr lang="ru-RU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У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Тернополі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І. Франко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вперше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побував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у лютому 1883 року.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Згодом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, у 1887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році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,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Каменяр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перебував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у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місті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як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кореспондент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газети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«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Кур’єр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львівський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» на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крайовій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етнографічній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виставці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.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Потім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було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перебування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в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Купчинцях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та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Драгоманівці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у 1894, 1895, 1897, 1902 роках.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Побував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поет на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Гусятинщині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та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Чортківщині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.</a:t>
            </a:r>
          </a:p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У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Тернополі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є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багато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місць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,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що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зв’язані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з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перебуванням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та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діяльністю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великого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Каменяра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.</a:t>
            </a:r>
          </a:p>
          <a:p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У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будинку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обласної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філармонії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,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у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колишньому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приміщенні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Міщанського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братства, 5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квітня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1905 року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письменник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громадський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діяч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виступав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на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селянському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вічі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, а в 1911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році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читав свою поему «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Мойсей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». На честь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цього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на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будинку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встановлено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меморіальну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дошку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.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Іменем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поета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названо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вулицю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,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кінотеатр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, а в 1995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році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у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центрі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Тернополя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споруджено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пам’ятник</a:t>
            </a:r>
            <a:r>
              <a:rPr lang="ru-RU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 І. Я. Франку.</a:t>
            </a:r>
          </a:p>
          <a:p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4338" name="Picture 2" descr="http://i61.beon.ru/63/48/1484863/62/67872262/knigi17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5429250"/>
            <a:ext cx="1428750" cy="1428750"/>
          </a:xfrm>
          <a:prstGeom prst="rect">
            <a:avLst/>
          </a:prstGeom>
          <a:noFill/>
        </p:spPr>
      </p:pic>
      <p:pic>
        <p:nvPicPr>
          <p:cNvPr id="14340" name="Picture 4" descr="http://go2.imgsmail.ru/imgpreview?key=http%3A//os1.i.ua/3/1/7739041_de0d3298.jpg&amp;mb=imgdb_preview_127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1714488"/>
            <a:ext cx="2797243" cy="35004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357298"/>
            <a:ext cx="7186634" cy="47688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r>
              <a:rPr lang="ru-RU" sz="3800" i="1" dirty="0" smtClean="0">
                <a:latin typeface="Arial Narrow" pitchFamily="34" charset="0"/>
              </a:rPr>
              <a:t>Великий </a:t>
            </a:r>
            <a:r>
              <a:rPr lang="ru-RU" sz="3800" i="1" dirty="0" err="1" smtClean="0">
                <a:latin typeface="Arial Narrow" pitchFamily="34" charset="0"/>
              </a:rPr>
              <a:t>письменник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і</a:t>
            </a:r>
            <a:r>
              <a:rPr lang="ru-RU" sz="3800" i="1" dirty="0" smtClean="0">
                <a:latin typeface="Arial Narrow" pitchFamily="34" charset="0"/>
              </a:rPr>
              <a:t> поет </a:t>
            </a:r>
            <a:r>
              <a:rPr lang="ru-RU" sz="3800" i="1" dirty="0" err="1" smtClean="0">
                <a:latin typeface="Arial Narrow" pitchFamily="34" charset="0"/>
              </a:rPr>
              <a:t>Іван</a:t>
            </a:r>
            <a:r>
              <a:rPr lang="ru-RU" sz="3800" i="1" dirty="0" smtClean="0">
                <a:latin typeface="Arial Narrow" pitchFamily="34" charset="0"/>
              </a:rPr>
              <a:t> Франко </a:t>
            </a:r>
            <a:r>
              <a:rPr lang="ru-RU" sz="3800" i="1" dirty="0" err="1" smtClean="0">
                <a:latin typeface="Arial Narrow" pitchFamily="34" charset="0"/>
              </a:rPr>
              <a:t>був</a:t>
            </a:r>
            <a:r>
              <a:rPr lang="ru-RU" sz="3800" i="1" dirty="0" smtClean="0">
                <a:latin typeface="Arial Narrow" pitchFamily="34" charset="0"/>
              </a:rPr>
              <a:t> кандидатом на посла до </a:t>
            </a:r>
            <a:r>
              <a:rPr lang="ru-RU" sz="3800" i="1" dirty="0" err="1" smtClean="0">
                <a:latin typeface="Arial Narrow" pitchFamily="34" charset="0"/>
              </a:rPr>
              <a:t>австрійського</a:t>
            </a:r>
            <a:r>
              <a:rPr lang="ru-RU" sz="3800" i="1" smtClean="0">
                <a:latin typeface="Arial Narrow" pitchFamily="34" charset="0"/>
              </a:rPr>
              <a:t> </a:t>
            </a:r>
            <a:r>
              <a:rPr lang="ru-RU" sz="3800" i="1" smtClean="0">
                <a:latin typeface="Arial Narrow" pitchFamily="34" charset="0"/>
              </a:rPr>
              <a:t>парламенту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їздив</a:t>
            </a:r>
            <a:r>
              <a:rPr lang="ru-RU" sz="3800" i="1" dirty="0" smtClean="0">
                <a:latin typeface="Arial Narrow" pitchFamily="34" charset="0"/>
              </a:rPr>
              <a:t> по селах </a:t>
            </a:r>
            <a:r>
              <a:rPr lang="ru-RU" sz="3800" i="1" dirty="0" err="1" smtClean="0">
                <a:latin typeface="Arial Narrow" pitchFamily="34" charset="0"/>
              </a:rPr>
              <a:t>Тернопільщини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виголошував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свої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прекрасні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й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освідомлюючі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передвиборчі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промови</a:t>
            </a:r>
            <a:r>
              <a:rPr lang="ru-RU" sz="3800" i="1" dirty="0" smtClean="0">
                <a:latin typeface="Arial Narrow" pitchFamily="34" charset="0"/>
              </a:rPr>
              <a:t>. </a:t>
            </a:r>
            <a:r>
              <a:rPr lang="ru-RU" sz="3800" i="1" dirty="0" err="1" smtClean="0">
                <a:latin typeface="Arial Narrow" pitchFamily="34" charset="0"/>
              </a:rPr>
              <a:t>Він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був</a:t>
            </a:r>
            <a:r>
              <a:rPr lang="ru-RU" sz="3800" i="1" dirty="0" smtClean="0">
                <a:latin typeface="Arial Narrow" pitchFamily="34" charset="0"/>
              </a:rPr>
              <a:t> кандидатом </a:t>
            </a:r>
            <a:r>
              <a:rPr lang="ru-RU" sz="3800" i="1" dirty="0" err="1" smtClean="0">
                <a:latin typeface="Arial Narrow" pitchFamily="34" charset="0"/>
              </a:rPr>
              <a:t>з</a:t>
            </a:r>
            <a:r>
              <a:rPr lang="ru-RU" sz="3800" i="1" dirty="0" smtClean="0">
                <a:latin typeface="Arial Narrow" pitchFamily="34" charset="0"/>
              </a:rPr>
              <a:t> т. </a:t>
            </a:r>
            <a:r>
              <a:rPr lang="ru-RU" sz="3800" i="1" dirty="0" err="1" smtClean="0">
                <a:latin typeface="Arial Narrow" pitchFamily="34" charset="0"/>
              </a:rPr>
              <a:t>зв</a:t>
            </a:r>
            <a:r>
              <a:rPr lang="ru-RU" sz="3800" i="1" dirty="0" smtClean="0">
                <a:latin typeface="Arial Narrow" pitchFamily="34" charset="0"/>
              </a:rPr>
              <a:t>. </a:t>
            </a:r>
            <a:r>
              <a:rPr lang="ru-RU" sz="3800" i="1" dirty="0" err="1" smtClean="0">
                <a:latin typeface="Arial Narrow" pitchFamily="34" charset="0"/>
              </a:rPr>
              <a:t>селянської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курії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що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гуртувала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тільки</a:t>
            </a:r>
            <a:r>
              <a:rPr lang="ru-RU" sz="3800" i="1" dirty="0" smtClean="0">
                <a:latin typeface="Arial Narrow" pitchFamily="34" charset="0"/>
              </a:rPr>
              <a:t> селянство, яке в той час </a:t>
            </a:r>
            <a:r>
              <a:rPr lang="ru-RU" sz="3800" i="1" dirty="0" err="1" smtClean="0">
                <a:latin typeface="Arial Narrow" pitchFamily="34" charset="0"/>
              </a:rPr>
              <a:t>було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ще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дуже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занедбане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політичне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невироблене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національно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дуже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малосвідоме</a:t>
            </a:r>
            <a:r>
              <a:rPr lang="ru-RU" sz="3800" i="1" dirty="0" smtClean="0">
                <a:latin typeface="Arial Narrow" pitchFamily="34" charset="0"/>
              </a:rPr>
              <a:t>. </a:t>
            </a:r>
          </a:p>
          <a:p>
            <a:r>
              <a:rPr lang="ru-RU" sz="3800" i="1" dirty="0" err="1" smtClean="0">
                <a:latin typeface="Arial Narrow" pitchFamily="34" charset="0"/>
              </a:rPr>
              <a:t>Тодішня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виборча</a:t>
            </a:r>
            <a:r>
              <a:rPr lang="ru-RU" sz="3800" i="1" dirty="0" smtClean="0">
                <a:latin typeface="Arial Narrow" pitchFamily="34" charset="0"/>
              </a:rPr>
              <a:t> система </a:t>
            </a:r>
            <a:r>
              <a:rPr lang="ru-RU" sz="3800" i="1" dirty="0" err="1" smtClean="0">
                <a:latin typeface="Arial Narrow" pitchFamily="34" charset="0"/>
              </a:rPr>
              <a:t>була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зовсім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інша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від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теперішньої</a:t>
            </a:r>
            <a:r>
              <a:rPr lang="ru-RU" sz="3800" i="1" dirty="0" smtClean="0">
                <a:latin typeface="Arial Narrow" pitchFamily="34" charset="0"/>
              </a:rPr>
              <a:t>. </a:t>
            </a:r>
            <a:r>
              <a:rPr lang="ru-RU" sz="3800" i="1" dirty="0" err="1" smtClean="0">
                <a:latin typeface="Arial Narrow" pitchFamily="34" charset="0"/>
              </a:rPr>
              <a:t>Вибори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відбувались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тоді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посередньо</a:t>
            </a:r>
            <a:r>
              <a:rPr lang="ru-RU" sz="3800" i="1" dirty="0" smtClean="0">
                <a:latin typeface="Arial Narrow" pitchFamily="34" charset="0"/>
              </a:rPr>
              <a:t>. Право </a:t>
            </a:r>
            <a:r>
              <a:rPr lang="ru-RU" sz="3800" i="1" dirty="0" err="1" smtClean="0">
                <a:latin typeface="Arial Narrow" pitchFamily="34" charset="0"/>
              </a:rPr>
              <a:t>голосування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було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обмежене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і</a:t>
            </a:r>
            <a:r>
              <a:rPr lang="ru-RU" sz="3800" i="1" dirty="0" smtClean="0">
                <a:latin typeface="Arial Narrow" pitchFamily="34" charset="0"/>
              </a:rPr>
              <a:t> не для </a:t>
            </a:r>
            <a:r>
              <a:rPr lang="ru-RU" sz="3800" i="1" dirty="0" err="1" smtClean="0">
                <a:latin typeface="Arial Narrow" pitchFamily="34" charset="0"/>
              </a:rPr>
              <a:t>всіх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доступне</a:t>
            </a:r>
            <a:r>
              <a:rPr lang="ru-RU" sz="3800" i="1" dirty="0" smtClean="0">
                <a:latin typeface="Arial Narrow" pitchFamily="34" charset="0"/>
              </a:rPr>
              <a:t>. </a:t>
            </a:r>
            <a:r>
              <a:rPr lang="ru-RU" sz="3800" i="1" dirty="0" err="1" smtClean="0">
                <a:latin typeface="Arial Narrow" pitchFamily="34" charset="0"/>
              </a:rPr>
              <a:t>Управнені</a:t>
            </a:r>
            <a:r>
              <a:rPr lang="ru-RU" sz="3800" i="1" dirty="0" smtClean="0">
                <a:latin typeface="Arial Narrow" pitchFamily="34" charset="0"/>
              </a:rPr>
              <a:t> до </a:t>
            </a:r>
            <a:r>
              <a:rPr lang="ru-RU" sz="3800" i="1" dirty="0" err="1" smtClean="0">
                <a:latin typeface="Arial Narrow" pitchFamily="34" charset="0"/>
              </a:rPr>
              <a:t>голосування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вибирали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тільки</a:t>
            </a:r>
            <a:r>
              <a:rPr lang="ru-RU" sz="3800" i="1" dirty="0" smtClean="0">
                <a:latin typeface="Arial Narrow" pitchFamily="34" charset="0"/>
              </a:rPr>
              <a:t> "</a:t>
            </a:r>
            <a:r>
              <a:rPr lang="ru-RU" sz="3800" i="1" dirty="0" err="1" smtClean="0">
                <a:latin typeface="Arial Narrow" pitchFamily="34" charset="0"/>
              </a:rPr>
              <a:t>мужів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довір'я</a:t>
            </a:r>
            <a:r>
              <a:rPr lang="ru-RU" sz="3800" i="1" dirty="0" smtClean="0">
                <a:latin typeface="Arial Narrow" pitchFamily="34" charset="0"/>
              </a:rPr>
              <a:t>" </a:t>
            </a:r>
            <a:r>
              <a:rPr lang="ru-RU" sz="3800" i="1" dirty="0" err="1" smtClean="0">
                <a:latin typeface="Arial Narrow" pitchFamily="34" charset="0"/>
              </a:rPr>
              <a:t>або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правиборців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які</a:t>
            </a:r>
            <a:r>
              <a:rPr lang="ru-RU" sz="3800" i="1" dirty="0" smtClean="0">
                <a:latin typeface="Arial Narrow" pitchFamily="34" charset="0"/>
              </a:rPr>
              <a:t> у </a:t>
            </a:r>
            <a:r>
              <a:rPr lang="ru-RU" sz="3800" i="1" dirty="0" err="1" smtClean="0">
                <a:latin typeface="Arial Narrow" pitchFamily="34" charset="0"/>
              </a:rPr>
              <a:t>визначений</a:t>
            </a:r>
            <a:r>
              <a:rPr lang="ru-RU" sz="3800" i="1" dirty="0" smtClean="0">
                <a:latin typeface="Arial Narrow" pitchFamily="34" charset="0"/>
              </a:rPr>
              <a:t> час </a:t>
            </a:r>
            <a:r>
              <a:rPr lang="ru-RU" sz="3800" i="1" dirty="0" err="1" smtClean="0">
                <a:latin typeface="Arial Narrow" pitchFamily="34" charset="0"/>
              </a:rPr>
              <a:t>властивих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виборів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збиралися</a:t>
            </a:r>
            <a:r>
              <a:rPr lang="ru-RU" sz="3800" i="1" dirty="0" smtClean="0">
                <a:latin typeface="Arial Narrow" pitchFamily="34" charset="0"/>
              </a:rPr>
              <a:t> у </a:t>
            </a:r>
            <a:r>
              <a:rPr lang="ru-RU" sz="3800" i="1" dirty="0" err="1" smtClean="0">
                <a:latin typeface="Arial Narrow" pitchFamily="34" charset="0"/>
              </a:rPr>
              <a:t>своїх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повітових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осередках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і</a:t>
            </a:r>
            <a:r>
              <a:rPr lang="ru-RU" sz="3800" i="1" dirty="0" smtClean="0">
                <a:latin typeface="Arial Narrow" pitchFamily="34" charset="0"/>
              </a:rPr>
              <a:t> там </a:t>
            </a:r>
            <a:r>
              <a:rPr lang="ru-RU" sz="3800" i="1" dirty="0" err="1" smtClean="0">
                <a:latin typeface="Arial Narrow" pitchFamily="34" charset="0"/>
              </a:rPr>
              <a:t>віддавали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зібрані</a:t>
            </a:r>
            <a:r>
              <a:rPr lang="ru-RU" sz="3800" i="1" dirty="0" smtClean="0">
                <a:latin typeface="Arial Narrow" pitchFamily="34" charset="0"/>
              </a:rPr>
              <a:t> голоси </a:t>
            </a:r>
            <a:r>
              <a:rPr lang="ru-RU" sz="3800" i="1" dirty="0" err="1" smtClean="0">
                <a:latin typeface="Arial Narrow" pitchFamily="34" charset="0"/>
              </a:rPr>
              <a:t>безпосередньо</a:t>
            </a:r>
            <a:r>
              <a:rPr lang="ru-RU" sz="3800" i="1" dirty="0" smtClean="0">
                <a:latin typeface="Arial Narrow" pitchFamily="34" charset="0"/>
              </a:rPr>
              <a:t> на кандидата. </a:t>
            </a:r>
            <a:r>
              <a:rPr lang="ru-RU" sz="3800" i="1" dirty="0" err="1" smtClean="0">
                <a:latin typeface="Arial Narrow" pitchFamily="34" charset="0"/>
              </a:rPr>
              <a:t>Це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діялося</a:t>
            </a:r>
            <a:r>
              <a:rPr lang="ru-RU" sz="3800" i="1" dirty="0" smtClean="0">
                <a:latin typeface="Arial Narrow" pitchFamily="34" charset="0"/>
              </a:rPr>
              <a:t> в </a:t>
            </a:r>
            <a:r>
              <a:rPr lang="ru-RU" sz="3800" i="1" dirty="0" err="1" smtClean="0">
                <a:latin typeface="Arial Narrow" pitchFamily="34" charset="0"/>
              </a:rPr>
              <a:t>присутності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виборчої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комісії</a:t>
            </a:r>
            <a:r>
              <a:rPr lang="ru-RU" sz="3800" i="1" dirty="0" smtClean="0">
                <a:latin typeface="Arial Narrow" pitchFamily="34" charset="0"/>
              </a:rPr>
              <a:t>, у склад </a:t>
            </a:r>
            <a:r>
              <a:rPr lang="ru-RU" sz="3800" i="1" dirty="0" err="1" smtClean="0">
                <a:latin typeface="Arial Narrow" pitchFamily="34" charset="0"/>
              </a:rPr>
              <a:t>якої</a:t>
            </a:r>
            <a:r>
              <a:rPr lang="ru-RU" sz="3800" i="1" dirty="0" smtClean="0">
                <a:latin typeface="Arial Narrow" pitchFamily="34" charset="0"/>
              </a:rPr>
              <a:t> входив </a:t>
            </a:r>
            <a:r>
              <a:rPr lang="ru-RU" sz="3800" i="1" dirty="0" err="1" smtClean="0">
                <a:latin typeface="Arial Narrow" pitchFamily="34" charset="0"/>
              </a:rPr>
              <a:t>відповідальний</a:t>
            </a:r>
            <a:r>
              <a:rPr lang="ru-RU" sz="3800" i="1" dirty="0" smtClean="0">
                <a:latin typeface="Arial Narrow" pitchFamily="34" charset="0"/>
              </a:rPr>
              <a:t> за </a:t>
            </a:r>
            <a:r>
              <a:rPr lang="ru-RU" sz="3800" i="1" dirty="0" err="1" smtClean="0">
                <a:latin typeface="Arial Narrow" pitchFamily="34" charset="0"/>
              </a:rPr>
              <a:t>вибори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повітовий</a:t>
            </a:r>
            <a:r>
              <a:rPr lang="ru-RU" sz="3800" i="1" dirty="0" smtClean="0">
                <a:latin typeface="Arial Narrow" pitchFamily="34" charset="0"/>
              </a:rPr>
              <a:t> староста </a:t>
            </a:r>
            <a:r>
              <a:rPr lang="ru-RU" sz="3800" i="1" dirty="0" err="1" smtClean="0">
                <a:latin typeface="Arial Narrow" pitchFamily="34" charset="0"/>
              </a:rPr>
              <a:t>або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його</a:t>
            </a:r>
            <a:r>
              <a:rPr lang="ru-RU" sz="3800" i="1" dirty="0" smtClean="0">
                <a:latin typeface="Arial Narrow" pitchFamily="34" charset="0"/>
              </a:rPr>
              <a:t> заступник. </a:t>
            </a:r>
          </a:p>
          <a:p>
            <a:r>
              <a:rPr lang="ru-RU" sz="3800" i="1" dirty="0" smtClean="0">
                <a:latin typeface="Arial Narrow" pitchFamily="34" charset="0"/>
              </a:rPr>
              <a:t>Право </a:t>
            </a:r>
            <a:r>
              <a:rPr lang="ru-RU" sz="3800" i="1" dirty="0" err="1" smtClean="0">
                <a:latin typeface="Arial Narrow" pitchFamily="34" charset="0"/>
              </a:rPr>
              <a:t>голосування</a:t>
            </a:r>
            <a:r>
              <a:rPr lang="ru-RU" sz="3800" i="1" dirty="0" smtClean="0">
                <a:latin typeface="Arial Narrow" pitchFamily="34" charset="0"/>
              </a:rPr>
              <a:t> залежало </a:t>
            </a:r>
            <a:r>
              <a:rPr lang="ru-RU" sz="3800" i="1" dirty="0" err="1" smtClean="0">
                <a:latin typeface="Arial Narrow" pitchFamily="34" charset="0"/>
              </a:rPr>
              <a:t>від</a:t>
            </a:r>
            <a:r>
              <a:rPr lang="ru-RU" sz="3800" i="1" dirty="0" smtClean="0">
                <a:latin typeface="Arial Narrow" pitchFamily="34" charset="0"/>
              </a:rPr>
              <a:t> того, </a:t>
            </a:r>
            <a:r>
              <a:rPr lang="ru-RU" sz="3800" i="1" dirty="0" err="1" smtClean="0">
                <a:latin typeface="Arial Narrow" pitchFamily="34" charset="0"/>
              </a:rPr>
              <a:t>хто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скільки</a:t>
            </a:r>
            <a:r>
              <a:rPr lang="ru-RU" sz="3800" i="1" dirty="0" smtClean="0">
                <a:latin typeface="Arial Narrow" pitchFamily="34" charset="0"/>
              </a:rPr>
              <a:t> платив </a:t>
            </a:r>
            <a:r>
              <a:rPr lang="ru-RU" sz="3800" i="1" dirty="0" err="1" smtClean="0">
                <a:latin typeface="Arial Narrow" pitchFamily="34" charset="0"/>
              </a:rPr>
              <a:t>податку</a:t>
            </a:r>
            <a:r>
              <a:rPr lang="ru-RU" sz="3800" i="1" dirty="0" smtClean="0">
                <a:latin typeface="Arial Narrow" pitchFamily="34" charset="0"/>
              </a:rPr>
              <a:t>. </a:t>
            </a:r>
            <a:r>
              <a:rPr lang="ru-RU" sz="3800" i="1" dirty="0" err="1" smtClean="0">
                <a:latin typeface="Arial Narrow" pitchFamily="34" charset="0"/>
              </a:rPr>
              <a:t>Селянин-комірник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що</a:t>
            </a:r>
            <a:r>
              <a:rPr lang="ru-RU" sz="3800" i="1" dirty="0" smtClean="0">
                <a:latin typeface="Arial Narrow" pitchFamily="34" charset="0"/>
              </a:rPr>
              <a:t> не </a:t>
            </a:r>
            <a:r>
              <a:rPr lang="ru-RU" sz="3800" i="1" dirty="0" err="1" smtClean="0">
                <a:latin typeface="Arial Narrow" pitchFamily="34" charset="0"/>
              </a:rPr>
              <a:t>мав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власної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хати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був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зовсім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позбавлений</a:t>
            </a:r>
            <a:r>
              <a:rPr lang="ru-RU" sz="3800" i="1" dirty="0" smtClean="0">
                <a:latin typeface="Arial Narrow" pitchFamily="34" charset="0"/>
              </a:rPr>
              <a:t> права голосу. </a:t>
            </a:r>
            <a:r>
              <a:rPr lang="ru-RU" sz="3800" i="1" dirty="0" err="1" smtClean="0">
                <a:latin typeface="Arial Narrow" pitchFamily="34" charset="0"/>
              </a:rPr>
              <a:t>Він</a:t>
            </a:r>
            <a:r>
              <a:rPr lang="ru-RU" sz="3800" i="1" dirty="0" smtClean="0">
                <a:latin typeface="Arial Narrow" pitchFamily="34" charset="0"/>
              </a:rPr>
              <a:t> не платив </a:t>
            </a:r>
            <a:r>
              <a:rPr lang="ru-RU" sz="3800" i="1" dirty="0" err="1" smtClean="0">
                <a:latin typeface="Arial Narrow" pitchFamily="34" charset="0"/>
              </a:rPr>
              <a:t>податку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і</a:t>
            </a:r>
            <a:r>
              <a:rPr lang="ru-RU" sz="3800" i="1" dirty="0" smtClean="0">
                <a:latin typeface="Arial Narrow" pitchFamily="34" charset="0"/>
              </a:rPr>
              <a:t> не входив у склад </a:t>
            </a:r>
            <a:r>
              <a:rPr lang="ru-RU" sz="3800" i="1" dirty="0" err="1" smtClean="0">
                <a:latin typeface="Arial Narrow" pitchFamily="34" charset="0"/>
              </a:rPr>
              <a:t>катастрального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реєстру</a:t>
            </a:r>
            <a:r>
              <a:rPr lang="ru-RU" sz="3800" i="1" dirty="0" smtClean="0">
                <a:latin typeface="Arial Narrow" pitchFamily="34" charset="0"/>
              </a:rPr>
              <a:t>. </a:t>
            </a:r>
            <a:r>
              <a:rPr lang="ru-RU" sz="3800" i="1" dirty="0" err="1" smtClean="0">
                <a:latin typeface="Arial Narrow" pitchFamily="34" charset="0"/>
              </a:rPr>
              <a:t>Це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був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залишок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ще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часів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панщизняної</a:t>
            </a:r>
            <a:r>
              <a:rPr lang="ru-RU" sz="3800" i="1" dirty="0" smtClean="0">
                <a:latin typeface="Arial Narrow" pitchFamily="34" charset="0"/>
              </a:rPr>
              <a:t> практики. </a:t>
            </a:r>
            <a:r>
              <a:rPr lang="ru-RU" sz="3800" i="1" dirty="0" err="1" smtClean="0">
                <a:latin typeface="Arial Narrow" pitchFamily="34" charset="0"/>
              </a:rPr>
              <a:t>Щойно</a:t>
            </a:r>
            <a:r>
              <a:rPr lang="ru-RU" sz="3800" i="1" dirty="0" smtClean="0">
                <a:latin typeface="Arial Narrow" pitchFamily="34" charset="0"/>
              </a:rPr>
              <a:t> в 1873 </a:t>
            </a:r>
            <a:r>
              <a:rPr lang="ru-RU" sz="3800" i="1" dirty="0" err="1" smtClean="0">
                <a:latin typeface="Arial Narrow" pitchFamily="34" charset="0"/>
              </a:rPr>
              <a:t>році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запроваджено</a:t>
            </a:r>
            <a:r>
              <a:rPr lang="ru-RU" sz="3800" i="1" dirty="0" smtClean="0">
                <a:latin typeface="Arial Narrow" pitchFamily="34" charset="0"/>
              </a:rPr>
              <a:t> в </a:t>
            </a:r>
            <a:r>
              <a:rPr lang="ru-RU" sz="3800" i="1" dirty="0" err="1" smtClean="0">
                <a:latin typeface="Arial Narrow" pitchFamily="34" charset="0"/>
              </a:rPr>
              <a:t>Австрії</a:t>
            </a:r>
            <a:r>
              <a:rPr lang="ru-RU" sz="3800" i="1" dirty="0" smtClean="0">
                <a:latin typeface="Arial Narrow" pitchFamily="34" charset="0"/>
              </a:rPr>
              <a:t> 4-прикметникові </a:t>
            </a:r>
            <a:r>
              <a:rPr lang="ru-RU" sz="3800" i="1" dirty="0" err="1" smtClean="0">
                <a:latin typeface="Arial Narrow" pitchFamily="34" charset="0"/>
              </a:rPr>
              <a:t>вибори</a:t>
            </a:r>
            <a:r>
              <a:rPr lang="ru-RU" sz="3800" i="1" dirty="0" smtClean="0">
                <a:latin typeface="Arial Narrow" pitchFamily="34" charset="0"/>
              </a:rPr>
              <a:t>. </a:t>
            </a:r>
            <a:r>
              <a:rPr lang="ru-RU" sz="3800" i="1" dirty="0" err="1" smtClean="0">
                <a:latin typeface="Arial Narrow" pitchFamily="34" charset="0"/>
              </a:rPr>
              <a:t>Ця</a:t>
            </a:r>
            <a:r>
              <a:rPr lang="ru-RU" sz="3800" i="1" dirty="0" smtClean="0">
                <a:latin typeface="Arial Narrow" pitchFamily="34" charset="0"/>
              </a:rPr>
              <a:t> нова система </a:t>
            </a:r>
            <a:r>
              <a:rPr lang="ru-RU" sz="3800" i="1" dirty="0" err="1" smtClean="0">
                <a:latin typeface="Arial Narrow" pitchFamily="34" charset="0"/>
              </a:rPr>
              <a:t>обов'язувала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вже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тоді</a:t>
            </a:r>
            <a:r>
              <a:rPr lang="ru-RU" sz="3800" i="1" dirty="0" smtClean="0">
                <a:latin typeface="Arial Narrow" pitchFamily="34" charset="0"/>
              </a:rPr>
              <a:t> в </a:t>
            </a:r>
            <a:r>
              <a:rPr lang="ru-RU" sz="3800" i="1" dirty="0" err="1" smtClean="0">
                <a:latin typeface="Arial Narrow" pitchFamily="34" charset="0"/>
              </a:rPr>
              <a:t>цілій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австрійській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імперії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але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Галичині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залишено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ще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стару</a:t>
            </a:r>
            <a:r>
              <a:rPr lang="ru-RU" sz="3800" i="1" dirty="0" smtClean="0">
                <a:latin typeface="Arial Narrow" pitchFamily="34" charset="0"/>
              </a:rPr>
              <a:t> систему, </a:t>
            </a:r>
            <a:r>
              <a:rPr lang="ru-RU" sz="3800" i="1" dirty="0" err="1" smtClean="0">
                <a:latin typeface="Arial Narrow" pitchFamily="34" charset="0"/>
              </a:rPr>
              <a:t>бо</a:t>
            </a:r>
            <a:r>
              <a:rPr lang="ru-RU" sz="3800" i="1" dirty="0" smtClean="0">
                <a:latin typeface="Arial Narrow" pitchFamily="34" charset="0"/>
              </a:rPr>
              <a:t> вона давала </a:t>
            </a:r>
            <a:r>
              <a:rPr lang="ru-RU" sz="3800" i="1" dirty="0" err="1" smtClean="0">
                <a:latin typeface="Arial Narrow" pitchFamily="34" charset="0"/>
              </a:rPr>
              <a:t>більше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можливостей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зловживати</a:t>
            </a:r>
            <a:r>
              <a:rPr lang="ru-RU" sz="3800" i="1" dirty="0" smtClean="0">
                <a:latin typeface="Arial Narrow" pitchFamily="34" charset="0"/>
              </a:rPr>
              <a:t> та </a:t>
            </a:r>
            <a:r>
              <a:rPr lang="ru-RU" sz="3800" i="1" dirty="0" err="1" smtClean="0">
                <a:latin typeface="Arial Narrow" pitchFamily="34" charset="0"/>
              </a:rPr>
              <a:t>фальшувати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виборчу</a:t>
            </a:r>
            <a:r>
              <a:rPr lang="ru-RU" sz="3800" i="1" dirty="0" smtClean="0">
                <a:latin typeface="Arial Narrow" pitchFamily="34" charset="0"/>
              </a:rPr>
              <a:t> математику, </a:t>
            </a:r>
            <a:r>
              <a:rPr lang="ru-RU" sz="3800" i="1" dirty="0" err="1" smtClean="0">
                <a:latin typeface="Arial Narrow" pitchFamily="34" charset="0"/>
              </a:rPr>
              <a:t>тобто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обчислювання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виборчих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голосів</a:t>
            </a:r>
            <a:r>
              <a:rPr lang="ru-RU" sz="3800" i="1" dirty="0" smtClean="0">
                <a:latin typeface="Arial Narrow" pitchFamily="34" charset="0"/>
              </a:rPr>
              <a:t>. Про </a:t>
            </a:r>
            <a:r>
              <a:rPr lang="ru-RU" sz="3800" i="1" dirty="0" err="1" smtClean="0">
                <a:latin typeface="Arial Narrow" pitchFamily="34" charset="0"/>
              </a:rPr>
              <a:t>це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подбала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вже</a:t>
            </a:r>
            <a:r>
              <a:rPr lang="ru-RU" sz="3800" i="1" dirty="0" smtClean="0">
                <a:latin typeface="Arial Narrow" pitchFamily="34" charset="0"/>
              </a:rPr>
              <a:t> шляхта, </a:t>
            </a:r>
            <a:r>
              <a:rPr lang="ru-RU" sz="3800" i="1" dirty="0" err="1" smtClean="0">
                <a:latin typeface="Arial Narrow" pitchFamily="34" charset="0"/>
              </a:rPr>
              <a:t>навчена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досвідом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ще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панщизняних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часів</a:t>
            </a:r>
            <a:r>
              <a:rPr lang="ru-RU" sz="3800" i="1" dirty="0" smtClean="0">
                <a:latin typeface="Arial Narrow" pitchFamily="34" charset="0"/>
              </a:rPr>
              <a:t>. Полякам </a:t>
            </a:r>
            <a:r>
              <a:rPr lang="ru-RU" sz="3800" i="1" dirty="0" err="1" smtClean="0">
                <a:latin typeface="Arial Narrow" pitchFamily="34" charset="0"/>
              </a:rPr>
              <a:t>вдавалася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ця</a:t>
            </a:r>
            <a:r>
              <a:rPr lang="ru-RU" sz="3800" i="1" dirty="0" smtClean="0">
                <a:latin typeface="Arial Narrow" pitchFamily="34" charset="0"/>
              </a:rPr>
              <a:t> штука, </a:t>
            </a:r>
            <a:r>
              <a:rPr lang="ru-RU" sz="3800" i="1" dirty="0" err="1" smtClean="0">
                <a:latin typeface="Arial Narrow" pitchFamily="34" charset="0"/>
              </a:rPr>
              <a:t>бо</a:t>
            </a:r>
            <a:r>
              <a:rPr lang="ru-RU" sz="3800" i="1" dirty="0" smtClean="0">
                <a:latin typeface="Arial Narrow" pitchFamily="34" charset="0"/>
              </a:rPr>
              <a:t> в </a:t>
            </a:r>
            <a:r>
              <a:rPr lang="ru-RU" sz="3800" i="1" dirty="0" err="1" smtClean="0">
                <a:latin typeface="Arial Narrow" pitchFamily="34" charset="0"/>
              </a:rPr>
              <a:t>їх</a:t>
            </a:r>
            <a:r>
              <a:rPr lang="ru-RU" sz="3800" i="1" dirty="0" smtClean="0">
                <a:latin typeface="Arial Narrow" pitchFamily="34" charset="0"/>
              </a:rPr>
              <a:t> руках </a:t>
            </a:r>
            <a:r>
              <a:rPr lang="ru-RU" sz="3800" i="1" dirty="0" err="1" smtClean="0">
                <a:latin typeface="Arial Narrow" pitchFamily="34" charset="0"/>
              </a:rPr>
              <a:t>була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адміністрація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всієї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Галичини</a:t>
            </a:r>
            <a:r>
              <a:rPr lang="ru-RU" sz="3800" i="1" dirty="0" smtClean="0">
                <a:latin typeface="Arial Narrow" pitchFamily="34" charset="0"/>
              </a:rPr>
              <a:t>. Сам </a:t>
            </a:r>
            <a:r>
              <a:rPr lang="ru-RU" sz="3800" i="1" dirty="0" err="1" smtClean="0">
                <a:latin typeface="Arial Narrow" pitchFamily="34" charset="0"/>
              </a:rPr>
              <a:t>намісник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Галичини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тобто</a:t>
            </a:r>
            <a:r>
              <a:rPr lang="ru-RU" sz="3800" i="1" dirty="0" smtClean="0">
                <a:latin typeface="Arial Narrow" pitchFamily="34" charset="0"/>
              </a:rPr>
              <a:t> перша особа </a:t>
            </a:r>
            <a:r>
              <a:rPr lang="ru-RU" sz="3800" i="1" dirty="0" err="1" smtClean="0">
                <a:latin typeface="Arial Narrow" pitchFamily="34" charset="0"/>
              </a:rPr>
              <a:t>після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цісаря</a:t>
            </a:r>
            <a:r>
              <a:rPr lang="ru-RU" sz="3800" i="1" dirty="0" smtClean="0">
                <a:latin typeface="Arial Narrow" pitchFamily="34" charset="0"/>
              </a:rPr>
              <a:t>, граф </a:t>
            </a:r>
            <a:r>
              <a:rPr lang="ru-RU" sz="3800" i="1" dirty="0" err="1" smtClean="0">
                <a:latin typeface="Arial Narrow" pitchFamily="34" charset="0"/>
              </a:rPr>
              <a:t>Бадені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завзятий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україножер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доцільно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затримав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стару</a:t>
            </a:r>
            <a:r>
              <a:rPr lang="ru-RU" sz="3800" i="1" dirty="0" smtClean="0">
                <a:latin typeface="Arial Narrow" pitchFamily="34" charset="0"/>
              </a:rPr>
              <a:t> систему </a:t>
            </a:r>
            <a:r>
              <a:rPr lang="ru-RU" sz="3800" i="1" dirty="0" err="1" smtClean="0">
                <a:latin typeface="Arial Narrow" pitchFamily="34" charset="0"/>
              </a:rPr>
              <a:t>виборів</a:t>
            </a:r>
            <a:r>
              <a:rPr lang="ru-RU" sz="3800" i="1" dirty="0" smtClean="0">
                <a:latin typeface="Arial Narrow" pitchFamily="34" charset="0"/>
              </a:rPr>
              <a:t>, </a:t>
            </a:r>
            <a:r>
              <a:rPr lang="ru-RU" sz="3800" i="1" dirty="0" err="1" smtClean="0">
                <a:latin typeface="Arial Narrow" pitchFamily="34" charset="0"/>
              </a:rPr>
              <a:t>щоб</a:t>
            </a:r>
            <a:r>
              <a:rPr lang="ru-RU" sz="3800" i="1" dirty="0" smtClean="0">
                <a:latin typeface="Arial Narrow" pitchFamily="34" charset="0"/>
              </a:rPr>
              <a:t> не </a:t>
            </a:r>
            <a:r>
              <a:rPr lang="ru-RU" sz="3800" i="1" dirty="0" err="1" smtClean="0">
                <a:latin typeface="Arial Narrow" pitchFamily="34" charset="0"/>
              </a:rPr>
              <a:t>допускати</a:t>
            </a:r>
            <a:r>
              <a:rPr lang="ru-RU" sz="3800" i="1" dirty="0" smtClean="0">
                <a:latin typeface="Arial Narrow" pitchFamily="34" charset="0"/>
              </a:rPr>
              <a:t> до </a:t>
            </a:r>
            <a:r>
              <a:rPr lang="ru-RU" sz="3800" i="1" dirty="0" err="1" smtClean="0">
                <a:latin typeface="Arial Narrow" pitchFamily="34" charset="0"/>
              </a:rPr>
              <a:t>збільшення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кількости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українських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послів</a:t>
            </a:r>
            <a:r>
              <a:rPr lang="ru-RU" sz="3800" i="1" dirty="0" smtClean="0">
                <a:latin typeface="Arial Narrow" pitchFamily="34" charset="0"/>
              </a:rPr>
              <a:t> у </a:t>
            </a:r>
            <a:r>
              <a:rPr lang="ru-RU" sz="3800" i="1" dirty="0" err="1" smtClean="0">
                <a:latin typeface="Arial Narrow" pitchFamily="34" charset="0"/>
              </a:rPr>
              <a:t>парляменті</a:t>
            </a:r>
            <a:r>
              <a:rPr lang="ru-RU" sz="3800" i="1" dirty="0" smtClean="0">
                <a:latin typeface="Arial Narrow" pitchFamily="34" charset="0"/>
              </a:rPr>
              <a:t>. Тому в </a:t>
            </a:r>
            <a:r>
              <a:rPr lang="ru-RU" sz="3800" i="1" dirty="0" err="1" smtClean="0">
                <a:latin typeface="Arial Narrow" pitchFamily="34" charset="0"/>
              </a:rPr>
              <a:t>Галичині</a:t>
            </a:r>
            <a:r>
              <a:rPr lang="ru-RU" sz="3800" i="1" dirty="0" smtClean="0">
                <a:latin typeface="Arial Narrow" pitchFamily="34" charset="0"/>
              </a:rPr>
              <a:t> практиковано </a:t>
            </a:r>
            <a:r>
              <a:rPr lang="ru-RU" sz="3800" i="1" dirty="0" err="1" smtClean="0">
                <a:latin typeface="Arial Narrow" pitchFamily="34" charset="0"/>
              </a:rPr>
              <a:t>далі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куріяльні</a:t>
            </a:r>
            <a:r>
              <a:rPr lang="ru-RU" sz="3800" i="1" dirty="0" smtClean="0">
                <a:latin typeface="Arial Narrow" pitchFamily="34" charset="0"/>
              </a:rPr>
              <a:t> </a:t>
            </a:r>
            <a:r>
              <a:rPr lang="ru-RU" sz="3800" i="1" dirty="0" err="1" smtClean="0">
                <a:latin typeface="Arial Narrow" pitchFamily="34" charset="0"/>
              </a:rPr>
              <a:t>вибори</a:t>
            </a:r>
            <a:r>
              <a:rPr lang="ru-RU" sz="3800" i="1" dirty="0" smtClean="0">
                <a:latin typeface="Arial Narrow" pitchFamily="34" charset="0"/>
              </a:rPr>
              <a:t>. </a:t>
            </a:r>
          </a:p>
          <a:p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57166"/>
            <a:ext cx="77062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Іван</a:t>
            </a:r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Франко у </a:t>
            </a:r>
            <a:r>
              <a:rPr lang="ru-RU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Тернополі</a:t>
            </a:r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19458" name="Picture 2" descr="http://i61.beon.ru/63/48/1484863/33/67871933/knigi17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000636"/>
            <a:ext cx="1323975" cy="1457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i="1" dirty="0" err="1" smtClean="0">
                <a:latin typeface="Arial Narrow" pitchFamily="34" charset="0"/>
              </a:rPr>
              <a:t>Був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рік</a:t>
            </a:r>
            <a:r>
              <a:rPr lang="ru-RU" i="1" dirty="0" smtClean="0">
                <a:latin typeface="Arial Narrow" pitchFamily="34" charset="0"/>
              </a:rPr>
              <a:t> 1895. </a:t>
            </a:r>
            <a:r>
              <a:rPr lang="ru-RU" i="1" dirty="0" err="1" smtClean="0">
                <a:latin typeface="Arial Narrow" pitchFamily="34" charset="0"/>
              </a:rPr>
              <a:t>Тоді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розписано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вибори</a:t>
            </a:r>
            <a:r>
              <a:rPr lang="ru-RU" i="1" dirty="0" smtClean="0">
                <a:latin typeface="Arial Narrow" pitchFamily="34" charset="0"/>
              </a:rPr>
              <a:t> до </a:t>
            </a:r>
            <a:r>
              <a:rPr lang="ru-RU" i="1" dirty="0" err="1" smtClean="0">
                <a:latin typeface="Arial Narrow" pitchFamily="34" charset="0"/>
              </a:rPr>
              <a:t>австрійського</a:t>
            </a:r>
            <a:r>
              <a:rPr lang="ru-RU" i="1" dirty="0" smtClean="0">
                <a:latin typeface="Arial Narrow" pitchFamily="34" charset="0"/>
              </a:rPr>
              <a:t> парламенту, а </a:t>
            </a:r>
            <a:r>
              <a:rPr lang="ru-RU" i="1" dirty="0" err="1" smtClean="0">
                <a:latin typeface="Arial Narrow" pitchFamily="34" charset="0"/>
              </a:rPr>
              <a:t>також</a:t>
            </a:r>
            <a:r>
              <a:rPr lang="ru-RU" i="1" dirty="0" smtClean="0">
                <a:latin typeface="Arial Narrow" pitchFamily="34" charset="0"/>
              </a:rPr>
              <a:t> до </a:t>
            </a:r>
            <a:r>
              <a:rPr lang="ru-RU" i="1" dirty="0" err="1" smtClean="0">
                <a:latin typeface="Arial Narrow" pitchFamily="34" charset="0"/>
              </a:rPr>
              <a:t>крайового</a:t>
            </a:r>
            <a:r>
              <a:rPr lang="ru-RU" i="1" dirty="0" smtClean="0">
                <a:latin typeface="Arial Narrow" pitchFamily="34" charset="0"/>
              </a:rPr>
              <a:t> сойму у </a:t>
            </a:r>
            <a:r>
              <a:rPr lang="ru-RU" i="1" dirty="0" err="1" smtClean="0">
                <a:latin typeface="Arial Narrow" pitchFamily="34" charset="0"/>
              </a:rPr>
              <a:t>Львові</a:t>
            </a:r>
            <a:r>
              <a:rPr lang="ru-RU" i="1" dirty="0" smtClean="0">
                <a:latin typeface="Arial Narrow" pitchFamily="34" charset="0"/>
              </a:rPr>
              <a:t>. Люди стали </a:t>
            </a:r>
            <a:r>
              <a:rPr lang="ru-RU" i="1" dirty="0" err="1" smtClean="0">
                <a:latin typeface="Arial Narrow" pitchFamily="34" charset="0"/>
              </a:rPr>
              <a:t>готуватись</a:t>
            </a:r>
            <a:r>
              <a:rPr lang="ru-RU" i="1" dirty="0" smtClean="0">
                <a:latin typeface="Arial Narrow" pitchFamily="34" charset="0"/>
              </a:rPr>
              <a:t>. </a:t>
            </a:r>
            <a:r>
              <a:rPr lang="ru-RU" i="1" dirty="0" err="1" smtClean="0">
                <a:latin typeface="Arial Narrow" pitchFamily="34" charset="0"/>
              </a:rPr>
              <a:t>Пішла</a:t>
            </a:r>
            <a:r>
              <a:rPr lang="ru-RU" i="1" dirty="0" smtClean="0">
                <a:latin typeface="Arial Narrow" pitchFamily="34" charset="0"/>
              </a:rPr>
              <a:t> в </a:t>
            </a:r>
            <a:r>
              <a:rPr lang="ru-RU" i="1" dirty="0" err="1" smtClean="0">
                <a:latin typeface="Arial Narrow" pitchFamily="34" charset="0"/>
              </a:rPr>
              <a:t>рух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організаційна</a:t>
            </a:r>
            <a:r>
              <a:rPr lang="ru-RU" i="1" dirty="0" smtClean="0">
                <a:latin typeface="Arial Narrow" pitchFamily="34" charset="0"/>
              </a:rPr>
              <a:t> робота - </a:t>
            </a:r>
            <a:r>
              <a:rPr lang="ru-RU" i="1" dirty="0" err="1" smtClean="0">
                <a:latin typeface="Arial Narrow" pitchFamily="34" charset="0"/>
              </a:rPr>
              <a:t>скликування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передвиборчих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зборів</a:t>
            </a:r>
            <a:r>
              <a:rPr lang="ru-RU" i="1" dirty="0" smtClean="0">
                <a:latin typeface="Arial Narrow" pitchFamily="34" charset="0"/>
              </a:rPr>
              <a:t>, </a:t>
            </a:r>
            <a:r>
              <a:rPr lang="ru-RU" i="1" dirty="0" err="1" smtClean="0">
                <a:latin typeface="Arial Narrow" pitchFamily="34" charset="0"/>
              </a:rPr>
              <a:t>сходин</a:t>
            </a:r>
            <a:r>
              <a:rPr lang="ru-RU" i="1" dirty="0" smtClean="0">
                <a:latin typeface="Arial Narrow" pitchFamily="34" charset="0"/>
              </a:rPr>
              <a:t> та </a:t>
            </a:r>
            <a:r>
              <a:rPr lang="ru-RU" i="1" dirty="0" err="1" smtClean="0">
                <a:latin typeface="Arial Narrow" pitchFamily="34" charset="0"/>
              </a:rPr>
              <a:t>віч</a:t>
            </a:r>
            <a:r>
              <a:rPr lang="ru-RU" i="1" dirty="0" smtClean="0">
                <a:latin typeface="Arial Narrow" pitchFamily="34" charset="0"/>
              </a:rPr>
              <a:t>. </a:t>
            </a:r>
            <a:r>
              <a:rPr lang="ru-RU" i="1" dirty="0" err="1" smtClean="0">
                <a:latin typeface="Arial Narrow" pitchFamily="34" charset="0"/>
              </a:rPr>
              <a:t>Оживився</a:t>
            </a:r>
            <a:r>
              <a:rPr lang="ru-RU" i="1" dirty="0" smtClean="0">
                <a:latin typeface="Arial Narrow" pitchFamily="34" charset="0"/>
              </a:rPr>
              <a:t> народ по </a:t>
            </a:r>
            <a:r>
              <a:rPr lang="ru-RU" i="1" dirty="0" err="1" smtClean="0">
                <a:latin typeface="Arial Narrow" pitchFamily="34" charset="0"/>
              </a:rPr>
              <a:t>всій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Галичині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зокрема</a:t>
            </a:r>
            <a:r>
              <a:rPr lang="ru-RU" i="1" dirty="0" smtClean="0">
                <a:latin typeface="Arial Narrow" pitchFamily="34" charset="0"/>
              </a:rPr>
              <a:t> в </a:t>
            </a:r>
            <a:r>
              <a:rPr lang="ru-RU" i="1" dirty="0" err="1" smtClean="0">
                <a:latin typeface="Arial Narrow" pitchFamily="34" charset="0"/>
              </a:rPr>
              <a:t>її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українській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частині</a:t>
            </a:r>
            <a:r>
              <a:rPr lang="ru-RU" i="1" dirty="0" smtClean="0">
                <a:latin typeface="Arial Narrow" pitchFamily="34" charset="0"/>
              </a:rPr>
              <a:t>. </a:t>
            </a:r>
            <a:r>
              <a:rPr lang="ru-RU" i="1" dirty="0" err="1" smtClean="0">
                <a:latin typeface="Arial Narrow" pitchFamily="34" charset="0"/>
              </a:rPr>
              <a:t>Реченець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виборів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визначено</a:t>
            </a:r>
            <a:r>
              <a:rPr lang="ru-RU" i="1" dirty="0" smtClean="0">
                <a:latin typeface="Arial Narrow" pitchFamily="34" charset="0"/>
              </a:rPr>
              <a:t> на день 31 </a:t>
            </a:r>
            <a:r>
              <a:rPr lang="ru-RU" i="1" dirty="0" err="1" smtClean="0">
                <a:latin typeface="Arial Narrow" pitchFamily="34" charset="0"/>
              </a:rPr>
              <a:t>жовтня</a:t>
            </a:r>
            <a:r>
              <a:rPr lang="ru-RU" i="1" dirty="0" smtClean="0">
                <a:latin typeface="Arial Narrow" pitchFamily="34" charset="0"/>
              </a:rPr>
              <a:t>. </a:t>
            </a:r>
          </a:p>
          <a:p>
            <a:r>
              <a:rPr lang="ru-RU" i="1" dirty="0" err="1" smtClean="0">
                <a:latin typeface="Arial Narrow" pitchFamily="34" charset="0"/>
              </a:rPr>
              <a:t>Виборці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тернопільської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виборчої</a:t>
            </a:r>
            <a:r>
              <a:rPr lang="ru-RU" i="1" dirty="0" smtClean="0">
                <a:latin typeface="Arial Narrow" pitchFamily="34" charset="0"/>
              </a:rPr>
              <a:t> округи, у склад </a:t>
            </a:r>
            <a:r>
              <a:rPr lang="ru-RU" i="1" dirty="0" err="1" smtClean="0">
                <a:latin typeface="Arial Narrow" pitchFamily="34" charset="0"/>
              </a:rPr>
              <a:t>якої</a:t>
            </a:r>
            <a:r>
              <a:rPr lang="ru-RU" i="1" dirty="0" smtClean="0">
                <a:latin typeface="Arial Narrow" pitchFamily="34" charset="0"/>
              </a:rPr>
              <a:t> входили </a:t>
            </a:r>
            <a:r>
              <a:rPr lang="ru-RU" i="1" dirty="0" err="1" smtClean="0">
                <a:latin typeface="Arial Narrow" pitchFamily="34" charset="0"/>
              </a:rPr>
              <a:t>ще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Збаразький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Скалатський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повіти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із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своїм</a:t>
            </a:r>
            <a:r>
              <a:rPr lang="ru-RU" i="1" dirty="0" smtClean="0">
                <a:latin typeface="Arial Narrow" pitchFamily="34" charset="0"/>
              </a:rPr>
              <a:t> центром у </a:t>
            </a:r>
            <a:r>
              <a:rPr lang="ru-RU" i="1" dirty="0" err="1" smtClean="0">
                <a:latin typeface="Arial Narrow" pitchFamily="34" charset="0"/>
              </a:rPr>
              <a:t>Тернополі</a:t>
            </a:r>
            <a:r>
              <a:rPr lang="ru-RU" i="1" dirty="0" smtClean="0">
                <a:latin typeface="Arial Narrow" pitchFamily="34" charset="0"/>
              </a:rPr>
              <a:t>, </a:t>
            </a:r>
            <a:r>
              <a:rPr lang="ru-RU" i="1" dirty="0" err="1" smtClean="0">
                <a:latin typeface="Arial Narrow" pitchFamily="34" charset="0"/>
              </a:rPr>
              <a:t>вирішили</a:t>
            </a:r>
            <a:r>
              <a:rPr lang="ru-RU" i="1" dirty="0" smtClean="0">
                <a:latin typeface="Arial Narrow" pitchFamily="34" charset="0"/>
              </a:rPr>
              <a:t> одноголосно, </a:t>
            </a:r>
            <a:r>
              <a:rPr lang="ru-RU" i="1" dirty="0" err="1" smtClean="0">
                <a:latin typeface="Arial Narrow" pitchFamily="34" charset="0"/>
              </a:rPr>
              <a:t>що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з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селянської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курії</a:t>
            </a:r>
            <a:r>
              <a:rPr lang="ru-RU" i="1" dirty="0" smtClean="0">
                <a:latin typeface="Arial Narrow" pitchFamily="34" charset="0"/>
              </a:rPr>
              <a:t> кандидатом на посла до </a:t>
            </a:r>
            <a:r>
              <a:rPr lang="ru-RU" i="1" dirty="0" err="1" smtClean="0">
                <a:latin typeface="Arial Narrow" pitchFamily="34" charset="0"/>
              </a:rPr>
              <a:t>віденського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парляменту</a:t>
            </a:r>
            <a:r>
              <a:rPr lang="ru-RU" i="1" dirty="0" smtClean="0">
                <a:latin typeface="Arial Narrow" pitchFamily="34" charset="0"/>
              </a:rPr>
              <a:t> буде </a:t>
            </a:r>
            <a:r>
              <a:rPr lang="ru-RU" i="1" dirty="0" err="1" smtClean="0">
                <a:latin typeface="Arial Narrow" pitchFamily="34" charset="0"/>
              </a:rPr>
              <a:t>ніхто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інший</a:t>
            </a:r>
            <a:r>
              <a:rPr lang="ru-RU" i="1" dirty="0" smtClean="0">
                <a:latin typeface="Arial Narrow" pitchFamily="34" charset="0"/>
              </a:rPr>
              <a:t>, </a:t>
            </a:r>
            <a:r>
              <a:rPr lang="ru-RU" i="1" dirty="0" err="1" smtClean="0">
                <a:latin typeface="Arial Narrow" pitchFamily="34" charset="0"/>
              </a:rPr>
              <a:t>тільки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найбільш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заслужений</a:t>
            </a:r>
            <a:r>
              <a:rPr lang="ru-RU" i="1" dirty="0" smtClean="0">
                <a:latin typeface="Arial Narrow" pitchFamily="34" charset="0"/>
              </a:rPr>
              <a:t> для селянства - </a:t>
            </a:r>
            <a:r>
              <a:rPr lang="ru-RU" i="1" dirty="0" err="1" smtClean="0">
                <a:latin typeface="Arial Narrow" pitchFamily="34" charset="0"/>
              </a:rPr>
              <a:t>Іван</a:t>
            </a:r>
            <a:r>
              <a:rPr lang="ru-RU" i="1" dirty="0" smtClean="0">
                <a:latin typeface="Arial Narrow" pitchFamily="34" charset="0"/>
              </a:rPr>
              <a:t> Франко. </a:t>
            </a:r>
          </a:p>
          <a:p>
            <a:r>
              <a:rPr lang="ru-RU" i="1" dirty="0" smtClean="0">
                <a:latin typeface="Arial Narrow" pitchFamily="34" charset="0"/>
              </a:rPr>
              <a:t>На </a:t>
            </a:r>
            <a:r>
              <a:rPr lang="ru-RU" i="1" dirty="0" err="1" smtClean="0">
                <a:latin typeface="Arial Narrow" pitchFamily="34" charset="0"/>
              </a:rPr>
              <a:t>грані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en-US" i="1" dirty="0" smtClean="0">
                <a:latin typeface="Arial Narrow" pitchFamily="34" charset="0"/>
              </a:rPr>
              <a:t>XIX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en-US" i="1" dirty="0" smtClean="0">
                <a:latin typeface="Arial Narrow" pitchFamily="34" charset="0"/>
              </a:rPr>
              <a:t>XX </a:t>
            </a:r>
            <a:r>
              <a:rPr lang="ru-RU" i="1" dirty="0" err="1" smtClean="0">
                <a:latin typeface="Arial Narrow" pitchFamily="34" charset="0"/>
              </a:rPr>
              <a:t>століть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ім'я</a:t>
            </a:r>
            <a:r>
              <a:rPr lang="ru-RU" i="1" dirty="0" smtClean="0">
                <a:latin typeface="Arial Narrow" pitchFamily="34" charset="0"/>
              </a:rPr>
              <a:t> І. Франка </a:t>
            </a:r>
            <a:r>
              <a:rPr lang="ru-RU" i="1" dirty="0" err="1" smtClean="0">
                <a:latin typeface="Arial Narrow" pitchFamily="34" charset="0"/>
              </a:rPr>
              <a:t>було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вже</a:t>
            </a:r>
            <a:r>
              <a:rPr lang="ru-RU" i="1" dirty="0" smtClean="0">
                <a:latin typeface="Arial Narrow" pitchFamily="34" charset="0"/>
              </a:rPr>
              <a:t> широко </a:t>
            </a:r>
            <a:r>
              <a:rPr lang="ru-RU" i="1" dirty="0" err="1" smtClean="0">
                <a:latin typeface="Arial Narrow" pitchFamily="34" charset="0"/>
              </a:rPr>
              <a:t>відоме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серед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селянських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мас</a:t>
            </a:r>
            <a:r>
              <a:rPr lang="ru-RU" i="1" dirty="0" smtClean="0">
                <a:latin typeface="Arial Narrow" pitchFamily="34" charset="0"/>
              </a:rPr>
              <a:t>, - не </a:t>
            </a:r>
            <a:r>
              <a:rPr lang="ru-RU" i="1" dirty="0" err="1" smtClean="0">
                <a:latin typeface="Arial Narrow" pitchFamily="34" charset="0"/>
              </a:rPr>
              <a:t>тільки</a:t>
            </a:r>
            <a:r>
              <a:rPr lang="ru-RU" i="1" dirty="0" smtClean="0">
                <a:latin typeface="Arial Narrow" pitchFamily="34" charset="0"/>
              </a:rPr>
              <a:t> як великого </a:t>
            </a:r>
            <a:r>
              <a:rPr lang="ru-RU" i="1" dirty="0" err="1" smtClean="0">
                <a:latin typeface="Arial Narrow" pitchFamily="34" charset="0"/>
              </a:rPr>
              <a:t>письменника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чи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поета</a:t>
            </a:r>
            <a:r>
              <a:rPr lang="ru-RU" i="1" dirty="0" smtClean="0">
                <a:latin typeface="Arial Narrow" pitchFamily="34" charset="0"/>
              </a:rPr>
              <a:t>, </a:t>
            </a:r>
            <a:r>
              <a:rPr lang="ru-RU" i="1" dirty="0" err="1" smtClean="0">
                <a:latin typeface="Arial Narrow" pitchFamily="34" charset="0"/>
              </a:rPr>
              <a:t>але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як духового </a:t>
            </a:r>
            <a:r>
              <a:rPr lang="ru-RU" i="1" dirty="0" err="1" smtClean="0">
                <a:latin typeface="Arial Narrow" pitchFamily="34" charset="0"/>
              </a:rPr>
              <a:t>провідника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політика</a:t>
            </a:r>
            <a:r>
              <a:rPr lang="ru-RU" i="1" dirty="0" smtClean="0">
                <a:latin typeface="Arial Narrow" pitchFamily="34" charset="0"/>
              </a:rPr>
              <a:t>. </a:t>
            </a:r>
            <a:r>
              <a:rPr lang="ru-RU" i="1" dirty="0" err="1" smtClean="0">
                <a:latin typeface="Arial Narrow" pitchFamily="34" charset="0"/>
              </a:rPr>
              <a:t>Він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був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тоді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найпопулярнішою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людиною</a:t>
            </a:r>
            <a:r>
              <a:rPr lang="ru-RU" i="1" dirty="0" smtClean="0">
                <a:latin typeface="Arial Narrow" pitchFamily="34" charset="0"/>
              </a:rPr>
              <a:t>,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українські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селянські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маси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хотіли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його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бачити</a:t>
            </a:r>
            <a:r>
              <a:rPr lang="ru-RU" i="1" dirty="0" smtClean="0">
                <a:latin typeface="Arial Narrow" pitchFamily="34" charset="0"/>
              </a:rPr>
              <a:t> в лавах </a:t>
            </a:r>
            <a:r>
              <a:rPr lang="ru-RU" i="1" dirty="0" err="1" smtClean="0">
                <a:latin typeface="Arial Narrow" pitchFamily="34" charset="0"/>
              </a:rPr>
              <a:t>своїх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політичних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вибранців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заступників</a:t>
            </a:r>
            <a:r>
              <a:rPr lang="ru-RU" i="1" dirty="0" smtClean="0">
                <a:latin typeface="Arial Narrow" pitchFamily="34" charset="0"/>
              </a:rPr>
              <a:t> на </a:t>
            </a:r>
            <a:r>
              <a:rPr lang="ru-RU" i="1" dirty="0" err="1" smtClean="0">
                <a:latin typeface="Arial Narrow" pitchFamily="34" charset="0"/>
              </a:rPr>
              <a:t>пості</a:t>
            </a:r>
            <a:r>
              <a:rPr lang="ru-RU" i="1" dirty="0" smtClean="0">
                <a:latin typeface="Arial Narrow" pitchFamily="34" charset="0"/>
              </a:rPr>
              <a:t> посла до </a:t>
            </a:r>
            <a:r>
              <a:rPr lang="ru-RU" i="1" dirty="0" err="1" smtClean="0">
                <a:latin typeface="Arial Narrow" pitchFamily="34" charset="0"/>
              </a:rPr>
              <a:t>парляменту</a:t>
            </a:r>
            <a:r>
              <a:rPr lang="ru-RU" i="1" dirty="0" smtClean="0">
                <a:latin typeface="Arial Narrow" pitchFamily="34" charset="0"/>
              </a:rPr>
              <a:t> у </a:t>
            </a:r>
            <a:r>
              <a:rPr lang="ru-RU" i="1" dirty="0" err="1" smtClean="0">
                <a:latin typeface="Arial Narrow" pitchFamily="34" charset="0"/>
              </a:rPr>
              <a:t>Відні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чи</a:t>
            </a:r>
            <a:r>
              <a:rPr lang="ru-RU" i="1" dirty="0" smtClean="0">
                <a:latin typeface="Arial Narrow" pitchFamily="34" charset="0"/>
              </a:rPr>
              <a:t> до сойму у </a:t>
            </a:r>
            <a:r>
              <a:rPr lang="ru-RU" i="1" dirty="0" err="1" smtClean="0">
                <a:latin typeface="Arial Narrow" pitchFamily="34" charset="0"/>
              </a:rPr>
              <a:t>Львові</a:t>
            </a:r>
            <a:r>
              <a:rPr lang="ru-RU" i="1" dirty="0" smtClean="0">
                <a:latin typeface="Arial Narrow" pitchFamily="34" charset="0"/>
              </a:rPr>
              <a:t>. </a:t>
            </a:r>
          </a:p>
          <a:p>
            <a:r>
              <a:rPr lang="ru-RU" i="1" dirty="0" err="1" smtClean="0">
                <a:latin typeface="Arial Narrow" pitchFamily="34" charset="0"/>
              </a:rPr>
              <a:t>Цікаво</a:t>
            </a:r>
            <a:r>
              <a:rPr lang="ru-RU" i="1" dirty="0" smtClean="0">
                <a:latin typeface="Arial Narrow" pitchFamily="34" charset="0"/>
              </a:rPr>
              <a:t>, </a:t>
            </a:r>
            <a:r>
              <a:rPr lang="ru-RU" i="1" dirty="0" err="1" smtClean="0">
                <a:latin typeface="Arial Narrow" pitchFamily="34" charset="0"/>
              </a:rPr>
              <a:t>що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навіть</a:t>
            </a:r>
            <a:r>
              <a:rPr lang="ru-RU" i="1" dirty="0" smtClean="0">
                <a:latin typeface="Arial Narrow" pitchFamily="34" charset="0"/>
              </a:rPr>
              <a:t> т. </a:t>
            </a:r>
            <a:r>
              <a:rPr lang="ru-RU" i="1" dirty="0" err="1" smtClean="0">
                <a:latin typeface="Arial Narrow" pitchFamily="34" charset="0"/>
              </a:rPr>
              <a:t>зв</a:t>
            </a:r>
            <a:r>
              <a:rPr lang="ru-RU" i="1" dirty="0" smtClean="0">
                <a:latin typeface="Arial Narrow" pitchFamily="34" charset="0"/>
              </a:rPr>
              <a:t>. "</a:t>
            </a:r>
            <a:r>
              <a:rPr lang="ru-RU" i="1" dirty="0" err="1" smtClean="0">
                <a:latin typeface="Arial Narrow" pitchFamily="34" charset="0"/>
              </a:rPr>
              <a:t>польські</a:t>
            </a:r>
            <a:r>
              <a:rPr lang="ru-RU" i="1" dirty="0" smtClean="0">
                <a:latin typeface="Arial Narrow" pitchFamily="34" charset="0"/>
              </a:rPr>
              <a:t> села" </a:t>
            </a:r>
            <a:r>
              <a:rPr lang="ru-RU" i="1" dirty="0" err="1" smtClean="0">
                <a:latin typeface="Arial Narrow" pitchFamily="34" charset="0"/>
              </a:rPr>
              <a:t>із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сільської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курії</a:t>
            </a:r>
            <a:r>
              <a:rPr lang="ru-RU" i="1" dirty="0" smtClean="0">
                <a:latin typeface="Arial Narrow" pitchFamily="34" charset="0"/>
              </a:rPr>
              <a:t> ставились до Франка </a:t>
            </a:r>
            <a:r>
              <a:rPr lang="ru-RU" i="1" dirty="0" err="1" smtClean="0">
                <a:latin typeface="Arial Narrow" pitchFamily="34" charset="0"/>
              </a:rPr>
              <a:t>з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повним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довір'ям</a:t>
            </a:r>
            <a:r>
              <a:rPr lang="ru-RU" i="1" dirty="0" smtClean="0">
                <a:latin typeface="Arial Narrow" pitchFamily="34" charset="0"/>
              </a:rPr>
              <a:t> та </a:t>
            </a:r>
            <a:r>
              <a:rPr lang="ru-RU" i="1" dirty="0" err="1" smtClean="0">
                <a:latin typeface="Arial Narrow" pitchFamily="34" charset="0"/>
              </a:rPr>
              <a:t>підтримували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його</a:t>
            </a:r>
            <a:r>
              <a:rPr lang="ru-RU" i="1" dirty="0" smtClean="0">
                <a:latin typeface="Arial Narrow" pitchFamily="34" charset="0"/>
              </a:rPr>
              <a:t> кандидатуру, </a:t>
            </a:r>
            <a:r>
              <a:rPr lang="ru-RU" i="1" dirty="0" err="1" smtClean="0">
                <a:latin typeface="Arial Narrow" pitchFamily="34" charset="0"/>
              </a:rPr>
              <a:t>бо</a:t>
            </a:r>
            <a:r>
              <a:rPr lang="ru-RU" i="1" dirty="0" smtClean="0">
                <a:latin typeface="Arial Narrow" pitchFamily="34" charset="0"/>
              </a:rPr>
              <a:t> не раз </a:t>
            </a:r>
            <a:r>
              <a:rPr lang="ru-RU" i="1" dirty="0" err="1" smtClean="0">
                <a:latin typeface="Arial Narrow" pitchFamily="34" charset="0"/>
              </a:rPr>
              <a:t>чули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його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промови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вірили</a:t>
            </a:r>
            <a:r>
              <a:rPr lang="ru-RU" i="1" dirty="0" smtClean="0">
                <a:latin typeface="Arial Narrow" pitchFamily="34" charset="0"/>
              </a:rPr>
              <a:t> в </a:t>
            </a:r>
            <a:r>
              <a:rPr lang="ru-RU" i="1" dirty="0" err="1" smtClean="0">
                <a:latin typeface="Arial Narrow" pitchFamily="34" charset="0"/>
              </a:rPr>
              <a:t>його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щире</a:t>
            </a:r>
            <a:r>
              <a:rPr lang="ru-RU" i="1" dirty="0" smtClean="0">
                <a:latin typeface="Arial Narrow" pitchFamily="34" charset="0"/>
              </a:rPr>
              <a:t> та правдиво </a:t>
            </a:r>
            <a:r>
              <a:rPr lang="ru-RU" i="1" dirty="0" err="1" smtClean="0">
                <a:latin typeface="Arial Narrow" pitchFamily="34" charset="0"/>
              </a:rPr>
              <a:t>дружнє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наставлення</a:t>
            </a:r>
            <a:r>
              <a:rPr lang="ru-RU" i="1" dirty="0" smtClean="0">
                <a:latin typeface="Arial Narrow" pitchFamily="34" charset="0"/>
              </a:rPr>
              <a:t> до селянства. Такого вони </a:t>
            </a:r>
            <a:r>
              <a:rPr lang="ru-RU" i="1" dirty="0" err="1" smtClean="0">
                <a:latin typeface="Arial Narrow" pitchFamily="34" charset="0"/>
              </a:rPr>
              <a:t>ніколи</a:t>
            </a:r>
            <a:r>
              <a:rPr lang="ru-RU" i="1" dirty="0" smtClean="0">
                <a:latin typeface="Arial Narrow" pitchFamily="34" charset="0"/>
              </a:rPr>
              <a:t> не могли </a:t>
            </a:r>
            <a:r>
              <a:rPr lang="ru-RU" i="1" dirty="0" err="1" smtClean="0">
                <a:latin typeface="Arial Narrow" pitchFamily="34" charset="0"/>
              </a:rPr>
              <a:t>очікувати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від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польського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урядового</a:t>
            </a:r>
            <a:r>
              <a:rPr lang="ru-RU" i="1" dirty="0" smtClean="0">
                <a:latin typeface="Arial Narrow" pitchFamily="34" charset="0"/>
              </a:rPr>
              <a:t> кандидата. Час </a:t>
            </a:r>
            <a:r>
              <a:rPr lang="ru-RU" i="1" dirty="0" err="1" smtClean="0">
                <a:latin typeface="Arial Narrow" pitchFamily="34" charset="0"/>
              </a:rPr>
              <a:t>виборів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наближався</a:t>
            </a:r>
            <a:r>
              <a:rPr lang="ru-RU" i="1" dirty="0" smtClean="0">
                <a:latin typeface="Arial Narrow" pitchFamily="34" charset="0"/>
              </a:rPr>
              <a:t>,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робота по селах </a:t>
            </a:r>
            <a:r>
              <a:rPr lang="ru-RU" i="1" dirty="0" err="1" smtClean="0">
                <a:latin typeface="Arial Narrow" pitchFamily="34" charset="0"/>
              </a:rPr>
              <a:t>кипіла</a:t>
            </a:r>
            <a:r>
              <a:rPr lang="ru-RU" i="1" dirty="0" smtClean="0">
                <a:latin typeface="Arial Narrow" pitchFamily="34" charset="0"/>
              </a:rPr>
              <a:t>. </a:t>
            </a:r>
          </a:p>
          <a:p>
            <a:r>
              <a:rPr lang="ru-RU" i="1" dirty="0" smtClean="0">
                <a:latin typeface="Arial Narrow" pitchFamily="34" charset="0"/>
              </a:rPr>
              <a:t>Франко радо </a:t>
            </a:r>
            <a:r>
              <a:rPr lang="ru-RU" i="1" dirty="0" err="1" smtClean="0">
                <a:latin typeface="Arial Narrow" pitchFamily="34" charset="0"/>
              </a:rPr>
              <a:t>прийняв</a:t>
            </a:r>
            <a:r>
              <a:rPr lang="ru-RU" i="1" dirty="0" smtClean="0">
                <a:latin typeface="Arial Narrow" pitchFamily="34" charset="0"/>
              </a:rPr>
              <a:t> кандидатуру </a:t>
            </a:r>
            <a:r>
              <a:rPr lang="ru-RU" i="1" dirty="0" err="1" smtClean="0">
                <a:latin typeface="Arial Narrow" pitchFamily="34" charset="0"/>
              </a:rPr>
              <a:t>з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тернопільської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селянської</a:t>
            </a:r>
            <a:r>
              <a:rPr lang="ru-RU" i="1" dirty="0" smtClean="0">
                <a:latin typeface="Arial Narrow" pitchFamily="34" charset="0"/>
              </a:rPr>
              <a:t> округи. </a:t>
            </a:r>
            <a:r>
              <a:rPr lang="ru-RU" i="1" dirty="0" err="1" smtClean="0">
                <a:latin typeface="Arial Narrow" pitchFamily="34" charset="0"/>
              </a:rPr>
              <a:t>Також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селяни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перемиської</a:t>
            </a:r>
            <a:r>
              <a:rPr lang="ru-RU" i="1" dirty="0" smtClean="0">
                <a:latin typeface="Arial Narrow" pitchFamily="34" charset="0"/>
              </a:rPr>
              <a:t> округи </a:t>
            </a:r>
            <a:r>
              <a:rPr lang="ru-RU" i="1" dirty="0" err="1" smtClean="0">
                <a:latin typeface="Arial Narrow" pitchFamily="34" charset="0"/>
              </a:rPr>
              <a:t>висунули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його</a:t>
            </a:r>
            <a:r>
              <a:rPr lang="ru-RU" i="1" dirty="0" smtClean="0">
                <a:latin typeface="Arial Narrow" pitchFamily="34" charset="0"/>
              </a:rPr>
              <a:t> кандидатуру </a:t>
            </a:r>
            <a:r>
              <a:rPr lang="ru-RU" i="1" dirty="0" err="1" smtClean="0">
                <a:latin typeface="Arial Narrow" pitchFamily="34" charset="0"/>
              </a:rPr>
              <a:t>з</a:t>
            </a:r>
            <a:r>
              <a:rPr lang="ru-RU" i="1" dirty="0" smtClean="0">
                <a:latin typeface="Arial Narrow" pitchFamily="34" charset="0"/>
              </a:rPr>
              <a:t> т. </a:t>
            </a:r>
            <a:r>
              <a:rPr lang="ru-RU" i="1" dirty="0" err="1" smtClean="0">
                <a:latin typeface="Arial Narrow" pitchFamily="34" charset="0"/>
              </a:rPr>
              <a:t>зв</a:t>
            </a:r>
            <a:r>
              <a:rPr lang="ru-RU" i="1" dirty="0" smtClean="0">
                <a:latin typeface="Arial Narrow" pitchFamily="34" charset="0"/>
              </a:rPr>
              <a:t>. </a:t>
            </a:r>
            <a:r>
              <a:rPr lang="ru-RU" i="1" dirty="0" err="1" smtClean="0">
                <a:latin typeface="Arial Narrow" pitchFamily="34" charset="0"/>
              </a:rPr>
              <a:t>загальної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курії</a:t>
            </a:r>
            <a:r>
              <a:rPr lang="ru-RU" i="1" dirty="0" smtClean="0">
                <a:latin typeface="Arial Narrow" pitchFamily="34" charset="0"/>
              </a:rPr>
              <a:t>. </a:t>
            </a:r>
            <a:r>
              <a:rPr lang="ru-RU" i="1" dirty="0" err="1" smtClean="0">
                <a:latin typeface="Arial Narrow" pitchFamily="34" charset="0"/>
              </a:rPr>
              <a:t>Організаційний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апарат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був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наладнаний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функціонував</a:t>
            </a:r>
            <a:r>
              <a:rPr lang="ru-RU" i="1" dirty="0" smtClean="0">
                <a:latin typeface="Arial Narrow" pitchFamily="34" charset="0"/>
              </a:rPr>
              <a:t> справно. </a:t>
            </a:r>
            <a:r>
              <a:rPr lang="ru-RU" i="1" dirty="0" err="1" smtClean="0">
                <a:latin typeface="Arial Narrow" pitchFamily="34" charset="0"/>
              </a:rPr>
              <a:t>Кожна</a:t>
            </a:r>
            <a:r>
              <a:rPr lang="ru-RU" i="1" dirty="0" smtClean="0">
                <a:latin typeface="Arial Narrow" pitchFamily="34" charset="0"/>
              </a:rPr>
              <a:t> округа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навіть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кожне</a:t>
            </a:r>
            <a:r>
              <a:rPr lang="ru-RU" i="1" dirty="0" smtClean="0">
                <a:latin typeface="Arial Narrow" pitchFamily="34" charset="0"/>
              </a:rPr>
              <a:t> село мало </a:t>
            </a:r>
            <a:r>
              <a:rPr lang="ru-RU" i="1" dirty="0" err="1" smtClean="0">
                <a:latin typeface="Arial Narrow" pitchFamily="34" charset="0"/>
              </a:rPr>
              <a:t>свій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місцевий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виборчий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комітет</a:t>
            </a:r>
            <a:r>
              <a:rPr lang="ru-RU" i="1" dirty="0" smtClean="0">
                <a:latin typeface="Arial Narrow" pitchFamily="34" charset="0"/>
              </a:rPr>
              <a:t>, </a:t>
            </a:r>
            <a:r>
              <a:rPr lang="ru-RU" i="1" dirty="0" err="1" smtClean="0">
                <a:latin typeface="Arial Narrow" pitchFamily="34" charset="0"/>
              </a:rPr>
              <a:t>пов'язаний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з</a:t>
            </a:r>
            <a:r>
              <a:rPr lang="ru-RU" i="1" dirty="0" smtClean="0">
                <a:latin typeface="Arial Narrow" pitchFamily="34" charset="0"/>
              </a:rPr>
              <a:t> центром. З </a:t>
            </a:r>
            <a:r>
              <a:rPr lang="ru-RU" i="1" dirty="0" err="1" smtClean="0">
                <a:latin typeface="Arial Narrow" pitchFamily="34" charset="0"/>
              </a:rPr>
              <a:t>центрів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одержували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сільські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комітети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всі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потрібні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інструкції</a:t>
            </a:r>
            <a:r>
              <a:rPr lang="ru-RU" i="1" dirty="0" smtClean="0">
                <a:latin typeface="Arial Narrow" pitchFamily="34" charset="0"/>
              </a:rPr>
              <a:t> та </a:t>
            </a:r>
            <a:r>
              <a:rPr lang="ru-RU" i="1" dirty="0" err="1" smtClean="0">
                <a:latin typeface="Arial Narrow" pitchFamily="34" charset="0"/>
              </a:rPr>
              <a:t>інформації</a:t>
            </a:r>
            <a:r>
              <a:rPr lang="ru-RU" i="1" dirty="0" smtClean="0">
                <a:latin typeface="Arial Narrow" pitchFamily="34" charset="0"/>
              </a:rPr>
              <a:t>. Все </a:t>
            </a:r>
            <a:r>
              <a:rPr lang="ru-RU" i="1" dirty="0" err="1" smtClean="0">
                <a:latin typeface="Arial Narrow" pitchFamily="34" charset="0"/>
              </a:rPr>
              <a:t>це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своєчасно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вислано</a:t>
            </a:r>
            <a:r>
              <a:rPr lang="ru-RU" i="1" dirty="0" smtClean="0">
                <a:latin typeface="Arial Narrow" pitchFamily="34" charset="0"/>
              </a:rPr>
              <a:t> до кожного села. Франко </a:t>
            </a:r>
            <a:r>
              <a:rPr lang="ru-RU" i="1" dirty="0" err="1" smtClean="0">
                <a:latin typeface="Arial Narrow" pitchFamily="34" charset="0"/>
              </a:rPr>
              <a:t>перевірив</a:t>
            </a:r>
            <a:r>
              <a:rPr lang="ru-RU" i="1" dirty="0" smtClean="0">
                <a:latin typeface="Arial Narrow" pitchFamily="34" charset="0"/>
              </a:rPr>
              <a:t> усе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думав, </a:t>
            </a:r>
            <a:r>
              <a:rPr lang="ru-RU" i="1" dirty="0" err="1" smtClean="0">
                <a:latin typeface="Arial Narrow" pitchFamily="34" charset="0"/>
              </a:rPr>
              <a:t>що</a:t>
            </a:r>
            <a:r>
              <a:rPr lang="ru-RU" i="1" dirty="0" smtClean="0">
                <a:latin typeface="Arial Narrow" pitchFamily="34" charset="0"/>
              </a:rPr>
              <a:t> в </a:t>
            </a:r>
            <a:r>
              <a:rPr lang="ru-RU" i="1" dirty="0" err="1" smtClean="0">
                <a:latin typeface="Arial Narrow" pitchFamily="34" charset="0"/>
              </a:rPr>
              <a:t>обох</a:t>
            </a:r>
            <a:r>
              <a:rPr lang="ru-RU" i="1" dirty="0" smtClean="0">
                <a:latin typeface="Arial Narrow" pitchFamily="34" charset="0"/>
              </a:rPr>
              <a:t> округах все в </a:t>
            </a:r>
            <a:r>
              <a:rPr lang="ru-RU" i="1" dirty="0" err="1" smtClean="0">
                <a:latin typeface="Arial Narrow" pitchFamily="34" charset="0"/>
              </a:rPr>
              <a:t>найкращому</a:t>
            </a:r>
            <a:r>
              <a:rPr lang="ru-RU" i="1" dirty="0" smtClean="0">
                <a:latin typeface="Arial Narrow" pitchFamily="34" charset="0"/>
              </a:rPr>
              <a:t> порядку. </a:t>
            </a:r>
            <a:r>
              <a:rPr lang="ru-RU" i="1" dirty="0" err="1" smtClean="0">
                <a:latin typeface="Arial Narrow" pitchFamily="34" charset="0"/>
              </a:rPr>
              <a:t>Скрізь</a:t>
            </a:r>
            <a:r>
              <a:rPr lang="ru-RU" i="1" dirty="0" smtClean="0">
                <a:latin typeface="Arial Narrow" pitchFamily="34" charset="0"/>
              </a:rPr>
              <a:t> по селах </a:t>
            </a:r>
            <a:r>
              <a:rPr lang="ru-RU" i="1" dirty="0" err="1" smtClean="0">
                <a:latin typeface="Arial Narrow" pitchFamily="34" charset="0"/>
              </a:rPr>
              <a:t>мав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добрих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приятелів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і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був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певний</a:t>
            </a:r>
            <a:r>
              <a:rPr lang="ru-RU" i="1" dirty="0" smtClean="0">
                <a:latin typeface="Arial Narrow" pitchFamily="34" charset="0"/>
              </a:rPr>
              <a:t>, </a:t>
            </a:r>
            <a:r>
              <a:rPr lang="ru-RU" i="1" dirty="0" err="1" smtClean="0">
                <a:latin typeface="Arial Narrow" pitchFamily="34" charset="0"/>
              </a:rPr>
              <a:t>що</a:t>
            </a:r>
            <a:r>
              <a:rPr lang="ru-RU" i="1" dirty="0" smtClean="0">
                <a:latin typeface="Arial Narrow" pitchFamily="34" charset="0"/>
              </a:rPr>
              <a:t> вони </a:t>
            </a:r>
            <a:r>
              <a:rPr lang="ru-RU" i="1" dirty="0" err="1" smtClean="0">
                <a:latin typeface="Arial Narrow" pitchFamily="34" charset="0"/>
              </a:rPr>
              <a:t>допоможуть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йому</a:t>
            </a:r>
            <a:r>
              <a:rPr lang="ru-RU" i="1" dirty="0" smtClean="0">
                <a:latin typeface="Arial Narrow" pitchFamily="34" charset="0"/>
              </a:rPr>
              <a:t> у </a:t>
            </a:r>
            <a:r>
              <a:rPr lang="ru-RU" i="1" dirty="0" err="1" smtClean="0">
                <a:latin typeface="Arial Narrow" pitchFamily="34" charset="0"/>
              </a:rPr>
              <a:t>виборчій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акції</a:t>
            </a:r>
            <a:r>
              <a:rPr lang="ru-RU" i="1" dirty="0" smtClean="0">
                <a:latin typeface="Arial Narrow" pitchFamily="34" charset="0"/>
              </a:rPr>
              <a:t>. Сам </a:t>
            </a:r>
            <a:r>
              <a:rPr lang="ru-RU" i="1" dirty="0" err="1" smtClean="0">
                <a:latin typeface="Arial Narrow" pitchFamily="34" charset="0"/>
              </a:rPr>
              <a:t>їхав</a:t>
            </a:r>
            <a:r>
              <a:rPr lang="ru-RU" i="1" dirty="0" smtClean="0">
                <a:latin typeface="Arial Narrow" pitchFamily="34" charset="0"/>
              </a:rPr>
              <a:t> на село </a:t>
            </a:r>
            <a:r>
              <a:rPr lang="ru-RU" i="1" dirty="0" err="1" smtClean="0">
                <a:latin typeface="Arial Narrow" pitchFamily="34" charset="0"/>
              </a:rPr>
              <a:t>тільки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туди</a:t>
            </a:r>
            <a:r>
              <a:rPr lang="ru-RU" i="1" dirty="0" smtClean="0">
                <a:latin typeface="Arial Narrow" pitchFamily="34" charset="0"/>
              </a:rPr>
              <a:t>, де </a:t>
            </a:r>
            <a:r>
              <a:rPr lang="ru-RU" i="1" dirty="0" err="1" smtClean="0">
                <a:latin typeface="Arial Narrow" pitchFamily="34" charset="0"/>
              </a:rPr>
              <a:t>було</a:t>
            </a:r>
            <a:r>
              <a:rPr lang="ru-RU" i="1" dirty="0" smtClean="0">
                <a:latin typeface="Arial Narrow" pitchFamily="34" charset="0"/>
              </a:rPr>
              <a:t> </a:t>
            </a:r>
            <a:r>
              <a:rPr lang="ru-RU" i="1" dirty="0" err="1" smtClean="0">
                <a:latin typeface="Arial Narrow" pitchFamily="34" charset="0"/>
              </a:rPr>
              <a:t>необхідно</a:t>
            </a:r>
            <a:r>
              <a:rPr lang="ru-RU" i="1" dirty="0" smtClean="0">
                <a:latin typeface="Arial Narrow" pitchFamily="34" charset="0"/>
              </a:rPr>
              <a:t>. 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428604"/>
            <a:ext cx="64281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Передвиборчий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434" name="Picture 2" descr="http://i61.beon.ru/63/48/1484863/96/67871996/knigi15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28604"/>
            <a:ext cx="838200" cy="8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857232"/>
            <a:ext cx="9144000" cy="584775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700" dirty="0" err="1" smtClean="0">
                <a:latin typeface="Arial Narrow" pitchFamily="34" charset="0"/>
              </a:rPr>
              <a:t>Врешті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прийшов</a:t>
            </a:r>
            <a:r>
              <a:rPr lang="ru-RU" sz="1700" dirty="0" smtClean="0">
                <a:latin typeface="Arial Narrow" pitchFamily="34" charset="0"/>
              </a:rPr>
              <a:t> день 31 </a:t>
            </a:r>
            <a:r>
              <a:rPr lang="ru-RU" sz="1700" dirty="0" err="1" smtClean="0">
                <a:latin typeface="Arial Narrow" pitchFamily="34" charset="0"/>
              </a:rPr>
              <a:t>жовтня</a:t>
            </a:r>
            <a:r>
              <a:rPr lang="ru-RU" sz="1700" dirty="0" smtClean="0">
                <a:latin typeface="Arial Narrow" pitchFamily="34" charset="0"/>
              </a:rPr>
              <a:t>. </a:t>
            </a:r>
            <a:r>
              <a:rPr lang="ru-RU" sz="1700" dirty="0" err="1" smtClean="0">
                <a:latin typeface="Arial Narrow" pitchFamily="34" charset="0"/>
              </a:rPr>
              <a:t>Вибори</a:t>
            </a:r>
            <a:r>
              <a:rPr lang="ru-RU" sz="1700" dirty="0" smtClean="0">
                <a:latin typeface="Arial Narrow" pitchFamily="34" charset="0"/>
              </a:rPr>
              <a:t> - як </a:t>
            </a:r>
            <a:r>
              <a:rPr lang="ru-RU" sz="1700" dirty="0" err="1" smtClean="0">
                <a:latin typeface="Arial Narrow" pitchFamily="34" charset="0"/>
              </a:rPr>
              <a:t>завжди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досі</a:t>
            </a:r>
            <a:r>
              <a:rPr lang="ru-RU" sz="1700" dirty="0" smtClean="0">
                <a:latin typeface="Arial Narrow" pitchFamily="34" charset="0"/>
              </a:rPr>
              <a:t> - </a:t>
            </a:r>
            <a:r>
              <a:rPr lang="ru-RU" sz="1700" dirty="0" err="1" smtClean="0">
                <a:latin typeface="Arial Narrow" pitchFamily="34" charset="0"/>
              </a:rPr>
              <a:t>відбулися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посередньо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як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раніше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із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страхітливими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надужиттями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шахрайством</a:t>
            </a:r>
            <a:r>
              <a:rPr lang="ru-RU" sz="1700" dirty="0" smtClean="0">
                <a:latin typeface="Arial Narrow" pitchFamily="34" charset="0"/>
              </a:rPr>
              <a:t> та </a:t>
            </a:r>
            <a:r>
              <a:rPr lang="ru-RU" sz="1700" dirty="0" err="1" smtClean="0">
                <a:latin typeface="Arial Narrow" pitchFamily="34" charset="0"/>
              </a:rPr>
              <a:t>фальшуванням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з</a:t>
            </a:r>
            <a:r>
              <a:rPr lang="ru-RU" sz="1700" dirty="0" smtClean="0">
                <a:latin typeface="Arial Narrow" pitchFamily="34" charset="0"/>
              </a:rPr>
              <a:t> боку </a:t>
            </a:r>
            <a:r>
              <a:rPr lang="ru-RU" sz="1700" dirty="0" err="1" smtClean="0">
                <a:latin typeface="Arial Narrow" pitchFamily="34" charset="0"/>
              </a:rPr>
              <a:t>урядової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виборчої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адміністрації</a:t>
            </a:r>
            <a:r>
              <a:rPr lang="ru-RU" sz="1700" dirty="0" smtClean="0">
                <a:latin typeface="Arial Narrow" pitchFamily="34" charset="0"/>
              </a:rPr>
              <a:t>. </a:t>
            </a:r>
            <a:r>
              <a:rPr lang="ru-RU" sz="1700" dirty="0" err="1" smtClean="0">
                <a:latin typeface="Arial Narrow" pitchFamily="34" charset="0"/>
              </a:rPr>
              <a:t>Голосували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тільки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правиборці</a:t>
            </a:r>
            <a:r>
              <a:rPr lang="ru-RU" sz="1700" dirty="0" smtClean="0">
                <a:latin typeface="Arial Narrow" pitchFamily="34" charset="0"/>
              </a:rPr>
              <a:t>, та вони, </a:t>
            </a:r>
            <a:r>
              <a:rPr lang="ru-RU" sz="1700" dirty="0" err="1" smtClean="0">
                <a:latin typeface="Arial Narrow" pitchFamily="34" charset="0"/>
              </a:rPr>
              <a:t>вже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підкуплені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застрашені</a:t>
            </a:r>
            <a:r>
              <a:rPr lang="ru-RU" sz="1700" dirty="0" smtClean="0">
                <a:latin typeface="Arial Narrow" pitchFamily="34" charset="0"/>
              </a:rPr>
              <a:t> жандармами, </a:t>
            </a:r>
            <a:r>
              <a:rPr lang="ru-RU" sz="1700" dirty="0" err="1" smtClean="0">
                <a:latin typeface="Arial Narrow" pitchFamily="34" charset="0"/>
              </a:rPr>
              <a:t>віддали</a:t>
            </a:r>
            <a:r>
              <a:rPr lang="ru-RU" sz="1700" dirty="0" smtClean="0">
                <a:latin typeface="Arial Narrow" pitchFamily="34" charset="0"/>
              </a:rPr>
              <a:t> голоси на </a:t>
            </a:r>
            <a:r>
              <a:rPr lang="ru-RU" sz="1700" dirty="0" err="1" smtClean="0">
                <a:latin typeface="Arial Narrow" pitchFamily="34" charset="0"/>
              </a:rPr>
              <a:t>урядового</a:t>
            </a:r>
            <a:r>
              <a:rPr lang="ru-RU" sz="1700" dirty="0" smtClean="0">
                <a:latin typeface="Arial Narrow" pitchFamily="34" charset="0"/>
              </a:rPr>
              <a:t> кандидата, </a:t>
            </a:r>
            <a:r>
              <a:rPr lang="ru-RU" sz="1700" dirty="0" err="1" smtClean="0">
                <a:latin typeface="Arial Narrow" pitchFamily="34" charset="0"/>
              </a:rPr>
              <a:t>що</a:t>
            </a:r>
            <a:r>
              <a:rPr lang="ru-RU" sz="1700" dirty="0" smtClean="0">
                <a:latin typeface="Arial Narrow" pitchFamily="34" charset="0"/>
              </a:rPr>
              <a:t> ним </a:t>
            </a:r>
            <a:r>
              <a:rPr lang="ru-RU" sz="1700" dirty="0" err="1" smtClean="0">
                <a:latin typeface="Arial Narrow" pitchFamily="34" charset="0"/>
              </a:rPr>
              <a:t>був</a:t>
            </a:r>
            <a:r>
              <a:rPr lang="ru-RU" sz="1700" dirty="0" smtClean="0">
                <a:latin typeface="Arial Narrow" pitchFamily="34" charset="0"/>
              </a:rPr>
              <a:t> у </a:t>
            </a:r>
            <a:r>
              <a:rPr lang="ru-RU" sz="1700" dirty="0" err="1" smtClean="0">
                <a:latin typeface="Arial Narrow" pitchFamily="34" charset="0"/>
              </a:rPr>
              <a:t>тернопільській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окрузі</a:t>
            </a:r>
            <a:r>
              <a:rPr lang="ru-RU" sz="1700" dirty="0" smtClean="0">
                <a:latin typeface="Arial Narrow" pitchFamily="34" charset="0"/>
              </a:rPr>
              <a:t>, як </a:t>
            </a:r>
            <a:r>
              <a:rPr lang="ru-RU" sz="1700" dirty="0" err="1" smtClean="0">
                <a:latin typeface="Arial Narrow" pitchFamily="34" charset="0"/>
              </a:rPr>
              <a:t>завжди</a:t>
            </a:r>
            <a:r>
              <a:rPr lang="ru-RU" sz="1700" dirty="0" smtClean="0">
                <a:latin typeface="Arial Narrow" pitchFamily="34" charset="0"/>
              </a:rPr>
              <a:t> до того часу, граф </a:t>
            </a:r>
            <a:r>
              <a:rPr lang="ru-RU" sz="1700" dirty="0" err="1" smtClean="0">
                <a:latin typeface="Arial Narrow" pitchFamily="34" charset="0"/>
              </a:rPr>
              <a:t>Пінінський</a:t>
            </a:r>
            <a:r>
              <a:rPr lang="ru-RU" sz="1700" dirty="0" smtClean="0">
                <a:latin typeface="Arial Narrow" pitchFamily="34" charset="0"/>
              </a:rPr>
              <a:t>, приятель самого </a:t>
            </a:r>
            <a:r>
              <a:rPr lang="ru-RU" sz="1700" dirty="0" err="1" smtClean="0">
                <a:latin typeface="Arial Narrow" pitchFamily="34" charset="0"/>
              </a:rPr>
              <a:t>намісника</a:t>
            </a:r>
            <a:r>
              <a:rPr lang="ru-RU" sz="1700" dirty="0" smtClean="0">
                <a:latin typeface="Arial Narrow" pitchFamily="34" charset="0"/>
              </a:rPr>
              <a:t>, графа </a:t>
            </a:r>
            <a:r>
              <a:rPr lang="ru-RU" sz="1700" dirty="0" err="1" smtClean="0">
                <a:latin typeface="Arial Narrow" pitchFamily="34" charset="0"/>
              </a:rPr>
              <a:t>Бадені</a:t>
            </a:r>
            <a:r>
              <a:rPr lang="ru-RU" sz="1700" dirty="0" smtClean="0">
                <a:latin typeface="Arial Narrow" pitchFamily="34" charset="0"/>
              </a:rPr>
              <a:t>. </a:t>
            </a:r>
            <a:r>
              <a:rPr lang="ru-RU" sz="1700" dirty="0" err="1" smtClean="0">
                <a:latin typeface="Arial Narrow" pitchFamily="34" charset="0"/>
              </a:rPr>
              <a:t>Пінінський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мусив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дістати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дістав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виборчий</a:t>
            </a:r>
            <a:r>
              <a:rPr lang="ru-RU" sz="1700" dirty="0" smtClean="0">
                <a:latin typeface="Arial Narrow" pitchFamily="34" charset="0"/>
              </a:rPr>
              <a:t> мандат, </a:t>
            </a:r>
            <a:r>
              <a:rPr lang="ru-RU" sz="1700" dirty="0" err="1" smtClean="0">
                <a:latin typeface="Arial Narrow" pitchFamily="34" charset="0"/>
              </a:rPr>
              <a:t>бо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інакше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тодішній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тернопільський</a:t>
            </a:r>
            <a:r>
              <a:rPr lang="ru-RU" sz="1700" dirty="0" smtClean="0">
                <a:latin typeface="Arial Narrow" pitchFamily="34" charset="0"/>
              </a:rPr>
              <a:t> староста </a:t>
            </a:r>
            <a:r>
              <a:rPr lang="ru-RU" sz="1700" dirty="0" err="1" smtClean="0">
                <a:latin typeface="Arial Narrow" pitchFamily="34" charset="0"/>
              </a:rPr>
              <a:t>міг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втратити</a:t>
            </a:r>
            <a:r>
              <a:rPr lang="ru-RU" sz="1700" dirty="0" smtClean="0">
                <a:latin typeface="Arial Narrow" pitchFamily="34" charset="0"/>
              </a:rPr>
              <a:t> свою посаду. </a:t>
            </a:r>
          </a:p>
          <a:p>
            <a:r>
              <a:rPr lang="ru-RU" sz="1700" dirty="0" err="1" smtClean="0">
                <a:latin typeface="Arial Narrow" pitchFamily="34" charset="0"/>
              </a:rPr>
              <a:t>Відгомін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цих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виборів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відбився</a:t>
            </a:r>
            <a:r>
              <a:rPr lang="ru-RU" sz="1700" dirty="0" smtClean="0">
                <a:latin typeface="Arial Narrow" pitchFamily="34" charset="0"/>
              </a:rPr>
              <a:t> по </a:t>
            </a:r>
            <a:r>
              <a:rPr lang="ru-RU" sz="1700" dirty="0" err="1" smtClean="0">
                <a:latin typeface="Arial Narrow" pitchFamily="34" charset="0"/>
              </a:rPr>
              <a:t>всій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Австрії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бо</a:t>
            </a:r>
            <a:r>
              <a:rPr lang="ru-RU" sz="1700" dirty="0" smtClean="0">
                <a:latin typeface="Arial Narrow" pitchFamily="34" charset="0"/>
              </a:rPr>
              <a:t> заговорила про них </a:t>
            </a:r>
            <a:r>
              <a:rPr lang="ru-RU" sz="1700" dirty="0" err="1" smtClean="0">
                <a:latin typeface="Arial Narrow" pitchFamily="34" charset="0"/>
              </a:rPr>
              <a:t>преса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українська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польська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німецька</a:t>
            </a:r>
            <a:r>
              <a:rPr lang="ru-RU" sz="1700" dirty="0" smtClean="0">
                <a:latin typeface="Arial Narrow" pitchFamily="34" charset="0"/>
              </a:rPr>
              <a:t>. </a:t>
            </a:r>
            <a:r>
              <a:rPr lang="ru-RU" sz="1700" dirty="0" err="1" smtClean="0">
                <a:latin typeface="Arial Narrow" pitchFamily="34" charset="0"/>
              </a:rPr>
              <a:t>Крім</a:t>
            </a:r>
            <a:r>
              <a:rPr lang="ru-RU" sz="1700" dirty="0" smtClean="0">
                <a:latin typeface="Arial Narrow" pitchFamily="34" charset="0"/>
              </a:rPr>
              <a:t> докладного </a:t>
            </a:r>
            <a:r>
              <a:rPr lang="ru-RU" sz="1700" dirty="0" err="1" smtClean="0">
                <a:latin typeface="Arial Narrow" pitchFamily="34" charset="0"/>
              </a:rPr>
              <a:t>опису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неприхованих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фактів</a:t>
            </a:r>
            <a:r>
              <a:rPr lang="ru-RU" sz="1700" dirty="0" smtClean="0">
                <a:latin typeface="Arial Narrow" pitchFamily="34" charset="0"/>
              </a:rPr>
              <a:t> пера проф. М. Возняка, сам </a:t>
            </a:r>
            <a:r>
              <a:rPr lang="ru-RU" sz="1700" dirty="0" err="1" smtClean="0">
                <a:latin typeface="Arial Narrow" pitchFamily="34" charset="0"/>
              </a:rPr>
              <a:t>Іван</a:t>
            </a:r>
            <a:r>
              <a:rPr lang="ru-RU" sz="1700" dirty="0" smtClean="0">
                <a:latin typeface="Arial Narrow" pitchFamily="34" charset="0"/>
              </a:rPr>
              <a:t> Франко написав </a:t>
            </a:r>
            <a:r>
              <a:rPr lang="ru-RU" sz="1700" dirty="0" err="1" smtClean="0">
                <a:latin typeface="Arial Narrow" pitchFamily="34" charset="0"/>
              </a:rPr>
              <a:t>статтю</a:t>
            </a:r>
            <a:r>
              <a:rPr lang="ru-RU" sz="1700" dirty="0" smtClean="0">
                <a:latin typeface="Arial Narrow" pitchFamily="34" charset="0"/>
              </a:rPr>
              <a:t> про </a:t>
            </a:r>
            <a:r>
              <a:rPr lang="ru-RU" sz="1700" dirty="0" err="1" smtClean="0">
                <a:latin typeface="Arial Narrow" pitchFamily="34" charset="0"/>
              </a:rPr>
              <a:t>ці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вибори</a:t>
            </a:r>
            <a:r>
              <a:rPr lang="ru-RU" sz="1700" dirty="0" smtClean="0">
                <a:latin typeface="Arial Narrow" pitchFamily="34" charset="0"/>
              </a:rPr>
              <a:t> у </a:t>
            </a:r>
            <a:r>
              <a:rPr lang="ru-RU" sz="1700" dirty="0" err="1" smtClean="0">
                <a:latin typeface="Arial Narrow" pitchFamily="34" charset="0"/>
              </a:rPr>
              <a:t>віденському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тижневику</a:t>
            </a:r>
            <a:r>
              <a:rPr lang="ru-RU" sz="1700" dirty="0" smtClean="0">
                <a:latin typeface="Arial Narrow" pitchFamily="34" charset="0"/>
              </a:rPr>
              <a:t> "</a:t>
            </a:r>
            <a:r>
              <a:rPr lang="en-US" sz="1700" dirty="0" smtClean="0">
                <a:latin typeface="Arial Narrow" pitchFamily="34" charset="0"/>
              </a:rPr>
              <a:t>D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en-US" sz="1700" dirty="0" smtClean="0">
                <a:latin typeface="Arial Narrow" pitchFamily="34" charset="0"/>
              </a:rPr>
              <a:t>e z</a:t>
            </a:r>
            <a:r>
              <a:rPr lang="ru-RU" sz="1700" dirty="0" err="1" smtClean="0">
                <a:latin typeface="Arial Narrow" pitchFamily="34" charset="0"/>
              </a:rPr>
              <a:t>еі</a:t>
            </a:r>
            <a:r>
              <a:rPr lang="en-US" sz="1700" dirty="0" smtClean="0">
                <a:latin typeface="Arial Narrow" pitchFamily="34" charset="0"/>
              </a:rPr>
              <a:t>t" 9 </a:t>
            </a:r>
            <a:r>
              <a:rPr lang="ru-RU" sz="1700" dirty="0" smtClean="0">
                <a:latin typeface="Arial Narrow" pitchFamily="34" charset="0"/>
              </a:rPr>
              <a:t>листопада 1895 року </a:t>
            </a:r>
            <a:r>
              <a:rPr lang="ru-RU" sz="1700" dirty="0" err="1" smtClean="0">
                <a:latin typeface="Arial Narrow" pitchFamily="34" charset="0"/>
              </a:rPr>
              <a:t>під</a:t>
            </a:r>
            <a:r>
              <a:rPr lang="ru-RU" sz="1700" dirty="0" smtClean="0">
                <a:latin typeface="Arial Narrow" pitchFamily="34" charset="0"/>
              </a:rPr>
              <a:t> заголовком "</a:t>
            </a:r>
            <a:r>
              <a:rPr lang="ru-RU" sz="1700" dirty="0" err="1" smtClean="0">
                <a:latin typeface="Arial Narrow" pitchFamily="34" charset="0"/>
              </a:rPr>
              <a:t>Найновіші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галицькі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вибори</a:t>
            </a:r>
            <a:r>
              <a:rPr lang="ru-RU" sz="1700" dirty="0" smtClean="0">
                <a:latin typeface="Arial Narrow" pitchFamily="34" charset="0"/>
              </a:rPr>
              <a:t>". </a:t>
            </a:r>
            <a:r>
              <a:rPr lang="ru-RU" sz="1700" dirty="0" err="1" smtClean="0">
                <a:latin typeface="Arial Narrow" pitchFamily="34" charset="0"/>
              </a:rPr>
              <a:t>Він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також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помістив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статтю</a:t>
            </a:r>
            <a:r>
              <a:rPr lang="ru-RU" sz="1700" dirty="0" smtClean="0">
                <a:latin typeface="Arial Narrow" pitchFamily="34" charset="0"/>
              </a:rPr>
              <a:t> в "</a:t>
            </a:r>
            <a:r>
              <a:rPr lang="ru-RU" sz="1700" dirty="0" err="1" smtClean="0">
                <a:latin typeface="Arial Narrow" pitchFamily="34" charset="0"/>
              </a:rPr>
              <a:t>Кур'єрі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Львівському</a:t>
            </a:r>
            <a:r>
              <a:rPr lang="ru-RU" sz="1700" dirty="0" smtClean="0">
                <a:latin typeface="Arial Narrow" pitchFamily="34" charset="0"/>
              </a:rPr>
              <a:t>", де </a:t>
            </a:r>
            <a:r>
              <a:rPr lang="ru-RU" sz="1700" dirty="0" err="1" smtClean="0">
                <a:latin typeface="Arial Narrow" pitchFamily="34" charset="0"/>
              </a:rPr>
              <a:t>згадав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ru-RU" sz="1700" dirty="0" smtClean="0">
                <a:latin typeface="Arial Narrow" pitchFamily="34" charset="0"/>
              </a:rPr>
              <a:t> про </a:t>
            </a:r>
            <a:r>
              <a:rPr lang="ru-RU" sz="1700" dirty="0" err="1" smtClean="0">
                <a:latin typeface="Arial Narrow" pitchFamily="34" charset="0"/>
              </a:rPr>
              <a:t>свій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власний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арешт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доконаний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ніби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помилково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під</a:t>
            </a:r>
            <a:r>
              <a:rPr lang="ru-RU" sz="1700" dirty="0" smtClean="0">
                <a:latin typeface="Arial Narrow" pitchFamily="34" charset="0"/>
              </a:rPr>
              <a:t> час </a:t>
            </a:r>
            <a:r>
              <a:rPr lang="ru-RU" sz="1700" dirty="0" err="1" smtClean="0">
                <a:latin typeface="Arial Narrow" pitchFamily="34" charset="0"/>
              </a:rPr>
              <a:t>передвиборчого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віча</a:t>
            </a:r>
            <a:r>
              <a:rPr lang="ru-RU" sz="1700" dirty="0" smtClean="0">
                <a:latin typeface="Arial Narrow" pitchFamily="34" charset="0"/>
              </a:rPr>
              <a:t>. </a:t>
            </a:r>
          </a:p>
          <a:p>
            <a:r>
              <a:rPr lang="ru-RU" sz="1700" dirty="0" smtClean="0">
                <a:latin typeface="Arial Narrow" pitchFamily="34" charset="0"/>
              </a:rPr>
              <a:t>Поляки </a:t>
            </a:r>
            <a:r>
              <a:rPr lang="ru-RU" sz="1700" dirty="0" err="1" smtClean="0">
                <a:latin typeface="Arial Narrow" pitchFamily="34" charset="0"/>
              </a:rPr>
              <a:t>бралися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тоді</a:t>
            </a:r>
            <a:r>
              <a:rPr lang="ru-RU" sz="1700" dirty="0" smtClean="0">
                <a:latin typeface="Arial Narrow" pitchFamily="34" charset="0"/>
              </a:rPr>
              <a:t> на </a:t>
            </a:r>
            <a:r>
              <a:rPr lang="ru-RU" sz="1700" dirty="0" err="1" smtClean="0">
                <a:latin typeface="Arial Narrow" pitchFamily="34" charset="0"/>
              </a:rPr>
              <a:t>такі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хитрощі</a:t>
            </a:r>
            <a:r>
              <a:rPr lang="ru-RU" sz="1700" dirty="0" smtClean="0">
                <a:latin typeface="Arial Narrow" pitchFamily="34" charset="0"/>
              </a:rPr>
              <a:t>: </a:t>
            </a:r>
            <a:r>
              <a:rPr lang="ru-RU" sz="1700" dirty="0" err="1" smtClean="0">
                <a:latin typeface="Arial Narrow" pitchFamily="34" charset="0"/>
              </a:rPr>
              <a:t>знаючи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що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котрийсь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із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правиборців</a:t>
            </a:r>
            <a:r>
              <a:rPr lang="ru-RU" sz="1700" dirty="0" smtClean="0">
                <a:latin typeface="Arial Narrow" pitchFamily="34" charset="0"/>
              </a:rPr>
              <a:t> не </a:t>
            </a:r>
            <a:r>
              <a:rPr lang="ru-RU" sz="1700" dirty="0" err="1" smtClean="0">
                <a:latin typeface="Arial Narrow" pitchFamily="34" charset="0"/>
              </a:rPr>
              <a:t>дасть</a:t>
            </a:r>
            <a:r>
              <a:rPr lang="ru-RU" sz="1700" dirty="0" smtClean="0">
                <a:latin typeface="Arial Narrow" pitchFamily="34" charset="0"/>
              </a:rPr>
              <a:t> себе </a:t>
            </a:r>
            <a:r>
              <a:rPr lang="ru-RU" sz="1700" dirty="0" err="1" smtClean="0">
                <a:latin typeface="Arial Narrow" pitchFamily="34" charset="0"/>
              </a:rPr>
              <a:t>перетягнути</a:t>
            </a:r>
            <a:r>
              <a:rPr lang="ru-RU" sz="1700" dirty="0" smtClean="0">
                <a:latin typeface="Arial Narrow" pitchFamily="34" charset="0"/>
              </a:rPr>
              <a:t> на </a:t>
            </a:r>
            <a:r>
              <a:rPr lang="ru-RU" sz="1700" dirty="0" err="1" smtClean="0">
                <a:latin typeface="Arial Narrow" pitchFamily="34" charset="0"/>
              </a:rPr>
              <a:t>їхній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бік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старалися</a:t>
            </a:r>
            <a:r>
              <a:rPr lang="ru-RU" sz="1700" dirty="0" smtClean="0">
                <a:latin typeface="Arial Narrow" pitchFamily="34" charset="0"/>
              </a:rPr>
              <a:t> в день </a:t>
            </a:r>
            <a:r>
              <a:rPr lang="ru-RU" sz="1700" dirty="0" err="1" smtClean="0">
                <a:latin typeface="Arial Narrow" pitchFamily="34" charset="0"/>
              </a:rPr>
              <a:t>виборів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вмішати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його</a:t>
            </a:r>
            <a:r>
              <a:rPr lang="ru-RU" sz="1700" dirty="0" smtClean="0">
                <a:latin typeface="Arial Narrow" pitchFamily="34" charset="0"/>
              </a:rPr>
              <a:t> в </a:t>
            </a:r>
            <a:r>
              <a:rPr lang="ru-RU" sz="1700" dirty="0" err="1" smtClean="0">
                <a:latin typeface="Arial Narrow" pitchFamily="34" charset="0"/>
              </a:rPr>
              <a:t>якусь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бійку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з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підмовленим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міським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шумовинням</a:t>
            </a:r>
            <a:r>
              <a:rPr lang="ru-RU" sz="1700" dirty="0" smtClean="0">
                <a:latin typeface="Arial Narrow" pitchFamily="34" charset="0"/>
              </a:rPr>
              <a:t>. </a:t>
            </a:r>
            <a:r>
              <a:rPr lang="ru-RU" sz="1700" dirty="0" err="1" smtClean="0">
                <a:latin typeface="Arial Narrow" pitchFamily="34" charset="0"/>
              </a:rPr>
              <a:t>Тоді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поліція</a:t>
            </a:r>
            <a:r>
              <a:rPr lang="ru-RU" sz="1700" dirty="0" smtClean="0">
                <a:latin typeface="Arial Narrow" pitchFamily="34" charset="0"/>
              </a:rPr>
              <a:t> мала </a:t>
            </a:r>
            <a:r>
              <a:rPr lang="ru-RU" sz="1700" dirty="0" err="1" smtClean="0">
                <a:latin typeface="Arial Narrow" pitchFamily="34" charset="0"/>
              </a:rPr>
              <a:t>нагоду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всіх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арештувати</a:t>
            </a:r>
            <a:r>
              <a:rPr lang="ru-RU" sz="1700" dirty="0" smtClean="0">
                <a:latin typeface="Arial Narrow" pitchFamily="34" charset="0"/>
              </a:rPr>
              <a:t> та </a:t>
            </a:r>
            <a:r>
              <a:rPr lang="ru-RU" sz="1700" dirty="0" err="1" smtClean="0">
                <a:latin typeface="Arial Narrow" pitchFamily="34" charset="0"/>
              </a:rPr>
              <a:t>притримувала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їх</a:t>
            </a:r>
            <a:r>
              <a:rPr lang="ru-RU" sz="1700" dirty="0" smtClean="0">
                <a:latin typeface="Arial Narrow" pitchFamily="34" charset="0"/>
              </a:rPr>
              <a:t> так </a:t>
            </a:r>
            <a:r>
              <a:rPr lang="ru-RU" sz="1700" dirty="0" err="1" smtClean="0">
                <a:latin typeface="Arial Narrow" pitchFamily="34" charset="0"/>
              </a:rPr>
              <a:t>довго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поки</a:t>
            </a:r>
            <a:r>
              <a:rPr lang="ru-RU" sz="1700" dirty="0" smtClean="0">
                <a:latin typeface="Arial Narrow" pitchFamily="34" charset="0"/>
              </a:rPr>
              <a:t> не </a:t>
            </a:r>
            <a:r>
              <a:rPr lang="ru-RU" sz="1700" dirty="0" err="1" smtClean="0">
                <a:latin typeface="Arial Narrow" pitchFamily="34" charset="0"/>
              </a:rPr>
              <a:t>закінчився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виборчий</a:t>
            </a:r>
            <a:r>
              <a:rPr lang="ru-RU" sz="1700" dirty="0" smtClean="0">
                <a:latin typeface="Arial Narrow" pitchFamily="34" charset="0"/>
              </a:rPr>
              <a:t> час. </a:t>
            </a:r>
            <a:r>
              <a:rPr lang="ru-RU" sz="1700" dirty="0" err="1" smtClean="0">
                <a:latin typeface="Arial Narrow" pitchFamily="34" charset="0"/>
              </a:rPr>
              <a:t>Щоб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цього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уникнути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наші</a:t>
            </a:r>
            <a:r>
              <a:rPr lang="ru-RU" sz="1700" dirty="0" smtClean="0">
                <a:latin typeface="Arial Narrow" pitchFamily="34" charset="0"/>
              </a:rPr>
              <a:t> люди </a:t>
            </a:r>
            <a:r>
              <a:rPr lang="ru-RU" sz="1700" dirty="0" err="1" smtClean="0">
                <a:latin typeface="Arial Narrow" pitchFamily="34" charset="0"/>
              </a:rPr>
              <a:t>організували</a:t>
            </a:r>
            <a:r>
              <a:rPr lang="ru-RU" sz="1700" dirty="0" smtClean="0">
                <a:latin typeface="Arial Narrow" pitchFamily="34" charset="0"/>
              </a:rPr>
              <a:t> в </a:t>
            </a:r>
            <a:r>
              <a:rPr lang="ru-RU" sz="1700" dirty="0" err="1" smtClean="0">
                <a:latin typeface="Arial Narrow" pitchFamily="34" charset="0"/>
              </a:rPr>
              <a:t>Тернополі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опіку</a:t>
            </a:r>
            <a:r>
              <a:rPr lang="ru-RU" sz="1700" dirty="0" smtClean="0">
                <a:latin typeface="Arial Narrow" pitchFamily="34" charset="0"/>
              </a:rPr>
              <a:t> для таких </a:t>
            </a:r>
            <a:r>
              <a:rPr lang="ru-RU" sz="1700" dirty="0" err="1" smtClean="0">
                <a:latin typeface="Arial Narrow" pitchFamily="34" charset="0"/>
              </a:rPr>
              <a:t>правиборців</a:t>
            </a:r>
            <a:r>
              <a:rPr lang="ru-RU" sz="1700" dirty="0" smtClean="0">
                <a:latin typeface="Arial Narrow" pitchFamily="34" charset="0"/>
              </a:rPr>
              <a:t>. Вони не </a:t>
            </a:r>
            <a:r>
              <a:rPr lang="ru-RU" sz="1700" dirty="0" err="1" smtClean="0">
                <a:latin typeface="Arial Narrow" pitchFamily="34" charset="0"/>
              </a:rPr>
              <a:t>виходили</a:t>
            </a:r>
            <a:r>
              <a:rPr lang="ru-RU" sz="1700" dirty="0" smtClean="0">
                <a:latin typeface="Arial Narrow" pitchFamily="34" charset="0"/>
              </a:rPr>
              <a:t> на </a:t>
            </a:r>
            <a:r>
              <a:rPr lang="ru-RU" sz="1700" dirty="0" err="1" smtClean="0">
                <a:latin typeface="Arial Narrow" pitchFamily="34" charset="0"/>
              </a:rPr>
              <a:t>місто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тільки</a:t>
            </a:r>
            <a:r>
              <a:rPr lang="ru-RU" sz="1700" dirty="0" smtClean="0">
                <a:latin typeface="Arial Narrow" pitchFamily="34" charset="0"/>
              </a:rPr>
              <a:t> коли </a:t>
            </a:r>
            <a:r>
              <a:rPr lang="ru-RU" sz="1700" dirty="0" err="1" smtClean="0">
                <a:latin typeface="Arial Narrow" pitchFamily="34" charset="0"/>
              </a:rPr>
              <a:t>прийшов</a:t>
            </a:r>
            <a:r>
              <a:rPr lang="ru-RU" sz="1700" dirty="0" smtClean="0">
                <a:latin typeface="Arial Narrow" pitchFamily="34" charset="0"/>
              </a:rPr>
              <a:t> час </a:t>
            </a:r>
            <a:r>
              <a:rPr lang="ru-RU" sz="1700" dirty="0" err="1" smtClean="0">
                <a:latin typeface="Arial Narrow" pitchFamily="34" charset="0"/>
              </a:rPr>
              <a:t>віддати</a:t>
            </a:r>
            <a:r>
              <a:rPr lang="ru-RU" sz="1700" dirty="0" smtClean="0">
                <a:latin typeface="Arial Narrow" pitchFamily="34" charset="0"/>
              </a:rPr>
              <a:t> голос, </a:t>
            </a:r>
            <a:r>
              <a:rPr lang="ru-RU" sz="1700" dirty="0" err="1" smtClean="0">
                <a:latin typeface="Arial Narrow" pitchFamily="34" charset="0"/>
              </a:rPr>
              <a:t>їх</a:t>
            </a:r>
            <a:r>
              <a:rPr lang="ru-RU" sz="1700" dirty="0" smtClean="0">
                <a:latin typeface="Arial Narrow" pitchFamily="34" charset="0"/>
              </a:rPr>
              <a:t> проводили до </a:t>
            </a:r>
            <a:r>
              <a:rPr lang="ru-RU" sz="1700" dirty="0" err="1" smtClean="0">
                <a:latin typeface="Arial Narrow" pitchFamily="34" charset="0"/>
              </a:rPr>
              <a:t>виборчого</a:t>
            </a:r>
            <a:r>
              <a:rPr lang="ru-RU" sz="1700" dirty="0" smtClean="0">
                <a:latin typeface="Arial Narrow" pitchFamily="34" charset="0"/>
              </a:rPr>
              <a:t> пункту. </a:t>
            </a:r>
          </a:p>
          <a:p>
            <a:r>
              <a:rPr lang="ru-RU" sz="1700" dirty="0" err="1" smtClean="0">
                <a:latin typeface="Arial Narrow" pitchFamily="34" charset="0"/>
              </a:rPr>
              <a:t>Такі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беззаконні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арешти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відбулися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головно</a:t>
            </a:r>
            <a:r>
              <a:rPr lang="ru-RU" sz="1700" dirty="0" smtClean="0">
                <a:latin typeface="Arial Narrow" pitchFamily="34" charset="0"/>
              </a:rPr>
              <a:t> в </a:t>
            </a:r>
            <a:r>
              <a:rPr lang="ru-RU" sz="1700" dirty="0" err="1" smtClean="0">
                <a:latin typeface="Arial Narrow" pitchFamily="34" charset="0"/>
              </a:rPr>
              <a:t>перемиській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окрузі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зокрема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повітах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Добромиль</a:t>
            </a:r>
            <a:r>
              <a:rPr lang="ru-RU" sz="1700" dirty="0" smtClean="0">
                <a:latin typeface="Arial Narrow" pitchFamily="34" charset="0"/>
              </a:rPr>
              <a:t> та </a:t>
            </a:r>
            <a:r>
              <a:rPr lang="ru-RU" sz="1700" dirty="0" err="1" smtClean="0">
                <a:latin typeface="Arial Narrow" pitchFamily="34" charset="0"/>
              </a:rPr>
              <a:t>Мостиська</a:t>
            </a:r>
            <a:r>
              <a:rPr lang="ru-RU" sz="1700" dirty="0" smtClean="0">
                <a:latin typeface="Arial Narrow" pitchFamily="34" charset="0"/>
              </a:rPr>
              <a:t>. Там </a:t>
            </a:r>
            <a:r>
              <a:rPr lang="ru-RU" sz="1700" dirty="0" err="1" smtClean="0">
                <a:latin typeface="Arial Narrow" pitchFamily="34" charset="0"/>
              </a:rPr>
              <a:t>жандарми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розганяли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виборчі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віча</a:t>
            </a:r>
            <a:r>
              <a:rPr lang="ru-RU" sz="1700" dirty="0" smtClean="0">
                <a:latin typeface="Arial Narrow" pitchFamily="34" charset="0"/>
              </a:rPr>
              <a:t>, староста не давав </a:t>
            </a:r>
            <a:r>
              <a:rPr lang="ru-RU" sz="1700" dirty="0" err="1" smtClean="0">
                <a:latin typeface="Arial Narrow" pitchFamily="34" charset="0"/>
              </a:rPr>
              <a:t>дозволу</a:t>
            </a:r>
            <a:r>
              <a:rPr lang="ru-RU" sz="1700" dirty="0" smtClean="0">
                <a:latin typeface="Arial Narrow" pitchFamily="34" charset="0"/>
              </a:rPr>
              <a:t> на </a:t>
            </a:r>
            <a:r>
              <a:rPr lang="ru-RU" sz="1700" dirty="0" err="1" smtClean="0">
                <a:latin typeface="Arial Narrow" pitchFamily="34" charset="0"/>
              </a:rPr>
              <a:t>збори</a:t>
            </a:r>
            <a:r>
              <a:rPr lang="ru-RU" sz="1700" dirty="0" smtClean="0">
                <a:latin typeface="Arial Narrow" pitchFamily="34" charset="0"/>
              </a:rPr>
              <a:t>, не </a:t>
            </a:r>
            <a:r>
              <a:rPr lang="ru-RU" sz="1700" dirty="0" err="1" smtClean="0">
                <a:latin typeface="Arial Narrow" pitchFamily="34" charset="0"/>
              </a:rPr>
              <a:t>допускано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виборців</a:t>
            </a:r>
            <a:r>
              <a:rPr lang="ru-RU" sz="1700" dirty="0" smtClean="0">
                <a:latin typeface="Arial Narrow" pitchFamily="34" charset="0"/>
              </a:rPr>
              <a:t> до </a:t>
            </a:r>
            <a:r>
              <a:rPr lang="ru-RU" sz="1700" dirty="0" err="1" smtClean="0">
                <a:latin typeface="Arial Narrow" pitchFamily="34" charset="0"/>
              </a:rPr>
              <a:t>виборчих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пунктів</a:t>
            </a:r>
            <a:r>
              <a:rPr lang="ru-RU" sz="1700" dirty="0" smtClean="0">
                <a:latin typeface="Arial Narrow" pitchFamily="34" charset="0"/>
              </a:rPr>
              <a:t>. Особливо </a:t>
            </a:r>
            <a:r>
              <a:rPr lang="ru-RU" sz="1700" dirty="0" err="1" smtClean="0">
                <a:latin typeface="Arial Narrow" pitchFamily="34" charset="0"/>
              </a:rPr>
              <a:t>переслідували</a:t>
            </a:r>
            <a:r>
              <a:rPr lang="ru-RU" sz="1700" dirty="0" smtClean="0">
                <a:latin typeface="Arial Narrow" pitchFamily="34" charset="0"/>
              </a:rPr>
              <a:t> тих, </a:t>
            </a:r>
            <a:r>
              <a:rPr lang="ru-RU" sz="1700" dirty="0" err="1" smtClean="0">
                <a:latin typeface="Arial Narrow" pitchFamily="34" charset="0"/>
              </a:rPr>
              <a:t>хто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агітував</a:t>
            </a:r>
            <a:r>
              <a:rPr lang="ru-RU" sz="1700" dirty="0" smtClean="0">
                <a:latin typeface="Arial Narrow" pitchFamily="34" charset="0"/>
              </a:rPr>
              <a:t> за Франка. В самому </a:t>
            </a:r>
            <a:r>
              <a:rPr lang="ru-RU" sz="1700" dirty="0" err="1" smtClean="0">
                <a:latin typeface="Arial Narrow" pitchFamily="34" charset="0"/>
              </a:rPr>
              <a:t>Перемишлі</a:t>
            </a:r>
            <a:r>
              <a:rPr lang="ru-RU" sz="1700" dirty="0" smtClean="0">
                <a:latin typeface="Arial Narrow" pitchFamily="34" charset="0"/>
              </a:rPr>
              <a:t>, де </a:t>
            </a:r>
            <a:r>
              <a:rPr lang="ru-RU" sz="1700" dirty="0" err="1" smtClean="0">
                <a:latin typeface="Arial Narrow" pitchFamily="34" charset="0"/>
              </a:rPr>
              <a:t>був</a:t>
            </a:r>
            <a:r>
              <a:rPr lang="ru-RU" sz="1700" dirty="0" smtClean="0">
                <a:latin typeface="Arial Narrow" pitchFamily="34" charset="0"/>
              </a:rPr>
              <a:t> центр </a:t>
            </a:r>
            <a:r>
              <a:rPr lang="ru-RU" sz="1700" dirty="0" err="1" smtClean="0">
                <a:latin typeface="Arial Narrow" pitchFamily="34" charset="0"/>
              </a:rPr>
              <a:t>виборчої</a:t>
            </a:r>
            <a:r>
              <a:rPr lang="ru-RU" sz="1700" dirty="0" smtClean="0">
                <a:latin typeface="Arial Narrow" pitchFamily="34" charset="0"/>
              </a:rPr>
              <a:t> округи, </a:t>
            </a:r>
            <a:r>
              <a:rPr lang="ru-RU" sz="1700" dirty="0" err="1" smtClean="0">
                <a:latin typeface="Arial Narrow" pitchFamily="34" charset="0"/>
              </a:rPr>
              <a:t>ув'язнено</a:t>
            </a:r>
            <a:r>
              <a:rPr lang="ru-RU" sz="1700" dirty="0" smtClean="0">
                <a:latin typeface="Arial Narrow" pitchFamily="34" charset="0"/>
              </a:rPr>
              <a:t> голову </a:t>
            </a:r>
            <a:r>
              <a:rPr lang="ru-RU" sz="1700" dirty="0" err="1" smtClean="0">
                <a:latin typeface="Arial Narrow" pitchFamily="34" charset="0"/>
              </a:rPr>
              <a:t>виборчої</a:t>
            </a:r>
            <a:r>
              <a:rPr lang="ru-RU" sz="1700" dirty="0" smtClean="0">
                <a:latin typeface="Arial Narrow" pitchFamily="34" charset="0"/>
              </a:rPr>
              <a:t> округи, д-ра Вячеслава </a:t>
            </a:r>
            <a:r>
              <a:rPr lang="ru-RU" sz="1700" dirty="0" err="1" smtClean="0">
                <a:latin typeface="Arial Narrow" pitchFamily="34" charset="0"/>
              </a:rPr>
              <a:t>Будзиновського</a:t>
            </a:r>
            <a:r>
              <a:rPr lang="ru-RU" sz="1700" dirty="0" smtClean="0">
                <a:latin typeface="Arial Narrow" pitchFamily="34" charset="0"/>
              </a:rPr>
              <a:t>. </a:t>
            </a:r>
          </a:p>
          <a:p>
            <a:r>
              <a:rPr lang="ru-RU" sz="1700" dirty="0" err="1" smtClean="0">
                <a:latin typeface="Arial Narrow" pitchFamily="34" charset="0"/>
              </a:rPr>
              <a:t>Подібні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речі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діялися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також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ru-RU" sz="1700" dirty="0" smtClean="0">
                <a:latin typeface="Arial Narrow" pitchFamily="34" charset="0"/>
              </a:rPr>
              <a:t> в </a:t>
            </a:r>
            <a:r>
              <a:rPr lang="ru-RU" sz="1700" dirty="0" err="1" smtClean="0">
                <a:latin typeface="Arial Narrow" pitchFamily="34" charset="0"/>
              </a:rPr>
              <a:t>тернопільській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окрузі</a:t>
            </a:r>
            <a:r>
              <a:rPr lang="ru-RU" sz="1700" dirty="0" smtClean="0">
                <a:latin typeface="Arial Narrow" pitchFamily="34" charset="0"/>
              </a:rPr>
              <a:t>, а </a:t>
            </a:r>
            <a:r>
              <a:rPr lang="ru-RU" sz="1700" dirty="0" err="1" smtClean="0">
                <a:latin typeface="Arial Narrow" pitchFamily="34" charset="0"/>
              </a:rPr>
              <a:t>головно</a:t>
            </a:r>
            <a:r>
              <a:rPr lang="ru-RU" sz="1700" dirty="0" smtClean="0">
                <a:latin typeface="Arial Narrow" pitchFamily="34" charset="0"/>
              </a:rPr>
              <a:t> у </a:t>
            </a:r>
            <a:r>
              <a:rPr lang="ru-RU" sz="1700" dirty="0" err="1" smtClean="0">
                <a:latin typeface="Arial Narrow" pitchFamily="34" charset="0"/>
              </a:rPr>
              <a:t>Збаразькому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повіті</a:t>
            </a:r>
            <a:r>
              <a:rPr lang="ru-RU" sz="1700" dirty="0" smtClean="0">
                <a:latin typeface="Arial Narrow" pitchFamily="34" charset="0"/>
              </a:rPr>
              <a:t>, де </a:t>
            </a:r>
            <a:r>
              <a:rPr lang="ru-RU" sz="1700" dirty="0" err="1" smtClean="0">
                <a:latin typeface="Arial Narrow" pitchFamily="34" charset="0"/>
              </a:rPr>
              <a:t>агітаційний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рух</a:t>
            </a:r>
            <a:r>
              <a:rPr lang="ru-RU" sz="1700" dirty="0" smtClean="0">
                <a:latin typeface="Arial Narrow" pitchFamily="34" charset="0"/>
              </a:rPr>
              <a:t> за Франка </a:t>
            </a:r>
            <a:r>
              <a:rPr lang="ru-RU" sz="1700" dirty="0" err="1" smtClean="0">
                <a:latin typeface="Arial Narrow" pitchFamily="34" charset="0"/>
              </a:rPr>
              <a:t>був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досить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пожвавлений</a:t>
            </a: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700" dirty="0" err="1" smtClean="0">
                <a:latin typeface="Arial Narrow" pitchFamily="34" charset="0"/>
              </a:rPr>
              <a:t>і</a:t>
            </a:r>
            <a:r>
              <a:rPr lang="ru-RU" sz="1700" dirty="0" smtClean="0">
                <a:latin typeface="Arial Narrow" pitchFamily="34" charset="0"/>
              </a:rPr>
              <a:t>, на думку </a:t>
            </a:r>
            <a:r>
              <a:rPr lang="ru-RU" sz="1700" dirty="0" err="1" smtClean="0">
                <a:latin typeface="Arial Narrow" pitchFamily="34" charset="0"/>
              </a:rPr>
              <a:t>поліції</a:t>
            </a:r>
            <a:r>
              <a:rPr lang="ru-RU" sz="1700" dirty="0" smtClean="0">
                <a:latin typeface="Arial Narrow" pitchFamily="34" charset="0"/>
              </a:rPr>
              <a:t>, </a:t>
            </a:r>
            <a:r>
              <a:rPr lang="ru-RU" sz="1700" dirty="0" err="1" smtClean="0">
                <a:latin typeface="Arial Narrow" pitchFamily="34" charset="0"/>
              </a:rPr>
              <a:t>надмірно</a:t>
            </a:r>
            <a:r>
              <a:rPr lang="ru-RU" sz="1700" dirty="0" smtClean="0">
                <a:latin typeface="Arial Narrow" pitchFamily="34" charset="0"/>
              </a:rPr>
              <a:t> оживлений. </a:t>
            </a:r>
            <a:endParaRPr lang="ru-RU" sz="1700" dirty="0"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85728"/>
            <a:ext cx="814357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Вибори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,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їх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 результат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і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виборчі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надужиття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</a:rPr>
              <a:t> </a:t>
            </a:r>
            <a:endParaRPr lang="ru-RU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714357"/>
            <a:ext cx="4143404" cy="60324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 smtClean="0"/>
              <a:t>У 1911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 </a:t>
            </a:r>
            <a:r>
              <a:rPr lang="ru-RU" sz="1600" dirty="0" err="1" smtClean="0"/>
              <a:t>Іван</a:t>
            </a:r>
            <a:r>
              <a:rPr lang="ru-RU" sz="1600" dirty="0" smtClean="0"/>
              <a:t> Франко </a:t>
            </a:r>
            <a:r>
              <a:rPr lang="ru-RU" sz="1600" dirty="0" err="1" smtClean="0"/>
              <a:t>ще</a:t>
            </a:r>
            <a:r>
              <a:rPr lang="ru-RU" sz="1600" dirty="0" smtClean="0"/>
              <a:t> раз </a:t>
            </a:r>
            <a:r>
              <a:rPr lang="ru-RU" sz="1600" dirty="0" err="1" smtClean="0"/>
              <a:t>побував</a:t>
            </a:r>
            <a:r>
              <a:rPr lang="ru-RU" sz="1600" dirty="0" smtClean="0"/>
              <a:t> у </a:t>
            </a:r>
            <a:r>
              <a:rPr lang="ru-RU" sz="1600" dirty="0" err="1" smtClean="0"/>
              <a:t>Тернополі</a:t>
            </a:r>
            <a:r>
              <a:rPr lang="ru-RU" sz="1600" dirty="0" smtClean="0"/>
              <a:t>. </a:t>
            </a:r>
            <a:r>
              <a:rPr lang="ru-RU" sz="1600" dirty="0" err="1" smtClean="0"/>
              <a:t>Цим</a:t>
            </a:r>
            <a:r>
              <a:rPr lang="ru-RU" sz="1600" dirty="0" smtClean="0"/>
              <a:t> разом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приїхав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своїм</a:t>
            </a:r>
            <a:r>
              <a:rPr lang="ru-RU" sz="1600" dirty="0" smtClean="0"/>
              <a:t> "</a:t>
            </a:r>
            <a:r>
              <a:rPr lang="ru-RU" sz="1600" dirty="0" err="1" smtClean="0"/>
              <a:t>Мойсеєм</a:t>
            </a:r>
            <a:r>
              <a:rPr lang="ru-RU" sz="1600" dirty="0" smtClean="0"/>
              <a:t>" на </a:t>
            </a:r>
            <a:r>
              <a:rPr lang="ru-RU" sz="1600" dirty="0" err="1" smtClean="0"/>
              <a:t>запрошення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т-ва</a:t>
            </a:r>
            <a:r>
              <a:rPr lang="ru-RU" sz="1600" dirty="0" smtClean="0"/>
              <a:t> "</a:t>
            </a:r>
            <a:r>
              <a:rPr lang="ru-RU" sz="1600" dirty="0" err="1" smtClean="0"/>
              <a:t>Учительська</a:t>
            </a:r>
            <a:r>
              <a:rPr lang="ru-RU" sz="1600" dirty="0" smtClean="0"/>
              <a:t> Громада". </a:t>
            </a:r>
            <a:r>
              <a:rPr lang="ru-RU" sz="1600" dirty="0" err="1" smtClean="0"/>
              <a:t>Тернопіль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гордитися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перший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Львова </a:t>
            </a:r>
            <a:r>
              <a:rPr lang="ru-RU" sz="1600" dirty="0" err="1" smtClean="0"/>
              <a:t>мав</a:t>
            </a:r>
            <a:r>
              <a:rPr lang="ru-RU" sz="1600" dirty="0" smtClean="0"/>
              <a:t> </a:t>
            </a:r>
            <a:r>
              <a:rPr lang="ru-RU" sz="1600" dirty="0" err="1" smtClean="0"/>
              <a:t>шану</a:t>
            </a:r>
            <a:r>
              <a:rPr lang="ru-RU" sz="1600" dirty="0" smtClean="0"/>
              <a:t> </a:t>
            </a:r>
            <a:r>
              <a:rPr lang="ru-RU" sz="1600" dirty="0" err="1" smtClean="0"/>
              <a:t>вітати</a:t>
            </a:r>
            <a:r>
              <a:rPr lang="ru-RU" sz="1600" dirty="0" smtClean="0"/>
              <a:t> в себе автора </a:t>
            </a:r>
            <a:r>
              <a:rPr lang="ru-RU" sz="1600" dirty="0" err="1" smtClean="0"/>
              <a:t>визначної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поеми</a:t>
            </a:r>
            <a:r>
              <a:rPr lang="ru-RU" sz="1600" dirty="0" smtClean="0"/>
              <a:t> "</a:t>
            </a:r>
            <a:r>
              <a:rPr lang="ru-RU" sz="1600" dirty="0" err="1" smtClean="0"/>
              <a:t>Мойсей</a:t>
            </a:r>
            <a:r>
              <a:rPr lang="ru-RU" sz="1600" dirty="0" smtClean="0"/>
              <a:t>". У </a:t>
            </a:r>
            <a:r>
              <a:rPr lang="ru-RU" sz="1600" dirty="0" err="1" smtClean="0"/>
              <a:t>Тернополі</a:t>
            </a:r>
            <a:r>
              <a:rPr lang="ru-RU" sz="1600" dirty="0" smtClean="0"/>
              <a:t> Франко </a:t>
            </a:r>
            <a:r>
              <a:rPr lang="ru-RU" sz="1600" dirty="0" err="1" smtClean="0"/>
              <a:t>мав</a:t>
            </a:r>
            <a:r>
              <a:rPr lang="ru-RU" sz="1600" dirty="0" smtClean="0"/>
              <a:t> </a:t>
            </a:r>
            <a:r>
              <a:rPr lang="ru-RU" sz="1600" dirty="0" err="1" smtClean="0"/>
              <a:t>тоді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знайомих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гімназійними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вчителями</a:t>
            </a:r>
            <a:r>
              <a:rPr lang="ru-RU" sz="1600" dirty="0" smtClean="0"/>
              <a:t>, </a:t>
            </a:r>
            <a:r>
              <a:rPr lang="ru-RU" sz="1600" dirty="0" err="1" smtClean="0"/>
              <a:t>бо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сам </a:t>
            </a:r>
            <a:r>
              <a:rPr lang="ru-RU" sz="1600" dirty="0" err="1" smtClean="0"/>
              <a:t>секретар</a:t>
            </a:r>
            <a:r>
              <a:rPr lang="ru-RU" sz="1600" dirty="0" smtClean="0"/>
              <a:t> "</a:t>
            </a:r>
            <a:r>
              <a:rPr lang="ru-RU" sz="1600" dirty="0" err="1" smtClean="0"/>
              <a:t>Учительської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Громади</a:t>
            </a:r>
            <a:r>
              <a:rPr lang="ru-RU" sz="1600" dirty="0" smtClean="0"/>
              <a:t>", д-р </a:t>
            </a:r>
            <a:r>
              <a:rPr lang="ru-RU" sz="1600" dirty="0" err="1" smtClean="0"/>
              <a:t>Яким</a:t>
            </a:r>
            <a:r>
              <a:rPr lang="ru-RU" sz="1600" dirty="0" smtClean="0"/>
              <a:t> Ярема,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одним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численних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рецензентів</a:t>
            </a:r>
            <a:r>
              <a:rPr lang="ru-RU" sz="1600" dirty="0" smtClean="0"/>
              <a:t> "</a:t>
            </a:r>
            <a:r>
              <a:rPr lang="ru-RU" sz="1600" dirty="0" err="1" smtClean="0"/>
              <a:t>Мойсея</a:t>
            </a:r>
            <a:r>
              <a:rPr lang="ru-RU" sz="1600" dirty="0" smtClean="0"/>
              <a:t>".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 д-р Ярема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ініціятором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запрошення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аранжером</a:t>
            </a:r>
            <a:r>
              <a:rPr lang="ru-RU" sz="1600" dirty="0" smtClean="0"/>
              <a:t> </a:t>
            </a:r>
            <a:r>
              <a:rPr lang="ru-RU" sz="1600" dirty="0" err="1" smtClean="0"/>
              <a:t>святкування</a:t>
            </a:r>
            <a:r>
              <a:rPr lang="ru-RU" sz="1600" dirty="0" smtClean="0"/>
              <a:t>. </a:t>
            </a:r>
          </a:p>
          <a:p>
            <a:r>
              <a:rPr lang="ru-RU" sz="1600" dirty="0" err="1" smtClean="0"/>
              <a:t>Приїхало</a:t>
            </a:r>
            <a:r>
              <a:rPr lang="ru-RU" sz="1600" dirty="0" smtClean="0"/>
              <a:t> на </a:t>
            </a:r>
            <a:r>
              <a:rPr lang="ru-RU" sz="1600" dirty="0" err="1" smtClean="0"/>
              <a:t>це</a:t>
            </a:r>
            <a:r>
              <a:rPr lang="ru-RU" sz="1600" dirty="0" smtClean="0"/>
              <a:t> свято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селян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довколишніх</a:t>
            </a:r>
            <a:r>
              <a:rPr lang="ru-RU" sz="1600" dirty="0" smtClean="0"/>
              <a:t> </a:t>
            </a:r>
            <a:r>
              <a:rPr lang="ru-RU" sz="1600" dirty="0" err="1" smtClean="0"/>
              <a:t>сіл</a:t>
            </a:r>
            <a:r>
              <a:rPr lang="ru-RU" sz="1600" dirty="0" smtClean="0"/>
              <a:t>, не </a:t>
            </a:r>
            <a:r>
              <a:rPr lang="ru-RU" sz="1600" dirty="0" err="1" smtClean="0"/>
              <a:t>лиш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Тернопільського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сусідніх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головно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Збаразького</a:t>
            </a:r>
            <a:r>
              <a:rPr lang="ru-RU" sz="1600" dirty="0" smtClean="0"/>
              <a:t>. </a:t>
            </a:r>
            <a:r>
              <a:rPr lang="ru-RU" sz="1600" dirty="0" err="1" smtClean="0"/>
              <a:t>Приїхали</a:t>
            </a:r>
            <a:r>
              <a:rPr lang="ru-RU" sz="1600" dirty="0" smtClean="0"/>
              <a:t> возами </a:t>
            </a:r>
            <a:r>
              <a:rPr lang="ru-RU" sz="1600" dirty="0" err="1" smtClean="0"/>
              <a:t>теж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далеких </a:t>
            </a:r>
            <a:r>
              <a:rPr lang="ru-RU" sz="1600" dirty="0" err="1" smtClean="0"/>
              <a:t>сіл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побачити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послухати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духового </a:t>
            </a:r>
            <a:r>
              <a:rPr lang="ru-RU" sz="1600" dirty="0" err="1" smtClean="0"/>
              <a:t>провідника</a:t>
            </a:r>
            <a:r>
              <a:rPr lang="ru-RU" sz="1600" dirty="0" smtClean="0"/>
              <a:t> - Прометея. </a:t>
            </a:r>
            <a:r>
              <a:rPr lang="ru-RU" sz="1600" dirty="0" err="1" smtClean="0"/>
              <a:t>Заля</a:t>
            </a:r>
            <a:r>
              <a:rPr lang="ru-RU" sz="1600" dirty="0" smtClean="0"/>
              <a:t> </a:t>
            </a:r>
            <a:r>
              <a:rPr lang="ru-RU" sz="1600" dirty="0" err="1" smtClean="0"/>
              <a:t>Міщанського</a:t>
            </a:r>
            <a:r>
              <a:rPr lang="ru-RU" sz="1600" dirty="0" smtClean="0"/>
              <a:t> Братства, де </a:t>
            </a:r>
            <a:r>
              <a:rPr lang="ru-RU" sz="1600" dirty="0" err="1" smtClean="0"/>
              <a:t>мав</a:t>
            </a:r>
            <a:r>
              <a:rPr lang="ru-RU" sz="1600" dirty="0" smtClean="0"/>
              <a:t> </a:t>
            </a:r>
            <a:r>
              <a:rPr lang="ru-RU" sz="1600" dirty="0" err="1" smtClean="0"/>
              <a:t>виступити</a:t>
            </a:r>
            <a:r>
              <a:rPr lang="ru-RU" sz="1600" dirty="0" smtClean="0"/>
              <a:t> Франко, </a:t>
            </a:r>
            <a:r>
              <a:rPr lang="ru-RU" sz="1600" dirty="0" err="1" smtClean="0"/>
              <a:t>заздалегідь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виповнилась</a:t>
            </a:r>
            <a:r>
              <a:rPr lang="ru-RU" sz="1600" dirty="0" smtClean="0"/>
              <a:t> по береги народом. </a:t>
            </a:r>
            <a:r>
              <a:rPr lang="ru-RU" sz="1600" dirty="0" err="1" smtClean="0"/>
              <a:t>Усі</a:t>
            </a:r>
            <a:r>
              <a:rPr lang="ru-RU" sz="1600" dirty="0" smtClean="0"/>
              <a:t> </a:t>
            </a:r>
            <a:r>
              <a:rPr lang="ru-RU" sz="1600" dirty="0" err="1" smtClean="0"/>
              <a:t>бічні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кімнати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ґалерія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теж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переповнені</a:t>
            </a:r>
            <a:r>
              <a:rPr lang="ru-RU" sz="1600" dirty="0" smtClean="0"/>
              <a:t>, а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людей </a:t>
            </a:r>
            <a:r>
              <a:rPr lang="ru-RU" sz="1600" dirty="0" err="1" smtClean="0"/>
              <a:t>залишилось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надворі</a:t>
            </a:r>
            <a:r>
              <a:rPr lang="ru-RU" sz="1600" dirty="0" smtClean="0"/>
              <a:t> коло </a:t>
            </a:r>
            <a:r>
              <a:rPr lang="ru-RU" sz="1600" dirty="0" err="1" smtClean="0"/>
              <a:t>будинку</a:t>
            </a:r>
            <a:r>
              <a:rPr lang="ru-RU" sz="1600" dirty="0" smtClean="0"/>
              <a:t>. 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214290"/>
            <a:ext cx="63212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Ще</a:t>
            </a:r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8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одні</a:t>
            </a:r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8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відвідини</a:t>
            </a:r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Франка у </a:t>
            </a:r>
            <a:r>
              <a:rPr lang="ru-RU" sz="28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Тернополі</a:t>
            </a:r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endParaRPr lang="ru-RU" sz="2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6386" name="Picture 2" descr="http://i61.beon.ru/63/48/1484863/63/67872263/knigi17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6076949"/>
            <a:ext cx="781050" cy="781051"/>
          </a:xfrm>
          <a:prstGeom prst="rect">
            <a:avLst/>
          </a:prstGeom>
          <a:noFill/>
        </p:spPr>
      </p:pic>
      <p:pic>
        <p:nvPicPr>
          <p:cNvPr id="16388" name="Picture 4" descr="http://school.xvatit.com/images/8/86/Ukrlit-frank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142984"/>
            <a:ext cx="3286148" cy="51442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428604"/>
            <a:ext cx="5972188" cy="569755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600" dirty="0" smtClean="0"/>
              <a:t>І ось </a:t>
            </a:r>
            <a:r>
              <a:rPr lang="ru-RU" sz="1600" dirty="0" err="1" smtClean="0"/>
              <a:t>піднялась</a:t>
            </a:r>
            <a:r>
              <a:rPr lang="ru-RU" sz="1600" dirty="0" smtClean="0"/>
              <a:t> </a:t>
            </a:r>
            <a:r>
              <a:rPr lang="ru-RU" sz="1600" dirty="0" err="1" smtClean="0"/>
              <a:t>завіса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з-за</a:t>
            </a:r>
            <a:r>
              <a:rPr lang="ru-RU" sz="1600" dirty="0" smtClean="0"/>
              <a:t> </a:t>
            </a:r>
            <a:r>
              <a:rPr lang="ru-RU" sz="1600" dirty="0" err="1" smtClean="0"/>
              <a:t>куліс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показалася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постать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схорованого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втомленого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подорожжю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постарілого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поета</a:t>
            </a:r>
            <a:r>
              <a:rPr lang="ru-RU" sz="1600" dirty="0" smtClean="0"/>
              <a:t>. За ним </a:t>
            </a:r>
            <a:r>
              <a:rPr lang="ru-RU" sz="1600" dirty="0" err="1" smtClean="0"/>
              <a:t>виступив</a:t>
            </a:r>
            <a:r>
              <a:rPr lang="ru-RU" sz="1600" dirty="0" smtClean="0"/>
              <a:t> д-р Ярема, </a:t>
            </a:r>
            <a:r>
              <a:rPr lang="ru-RU" sz="1600" dirty="0" err="1" smtClean="0"/>
              <a:t>підтримуючи</a:t>
            </a:r>
            <a:r>
              <a:rPr lang="ru-RU" sz="1600" dirty="0" smtClean="0"/>
              <a:t> одною рукою </a:t>
            </a:r>
            <a:r>
              <a:rPr lang="ru-RU" sz="1600" dirty="0" err="1" smtClean="0"/>
              <a:t>поета</a:t>
            </a:r>
            <a:r>
              <a:rPr lang="ru-RU" sz="1600" dirty="0" smtClean="0"/>
              <a:t>, а в </a:t>
            </a:r>
            <a:r>
              <a:rPr lang="ru-RU" sz="1600" dirty="0" err="1" smtClean="0"/>
              <a:t>другій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тримаючи</a:t>
            </a:r>
            <a:r>
              <a:rPr lang="ru-RU" sz="1600" dirty="0" smtClean="0"/>
              <a:t> книжку "</a:t>
            </a:r>
            <a:r>
              <a:rPr lang="ru-RU" sz="1600" dirty="0" err="1" smtClean="0"/>
              <a:t>Мойсей</a:t>
            </a:r>
            <a:r>
              <a:rPr lang="ru-RU" sz="1600" dirty="0" smtClean="0"/>
              <a:t>". </a:t>
            </a:r>
            <a:r>
              <a:rPr lang="ru-RU" sz="1600" dirty="0" err="1" smtClean="0"/>
              <a:t>Підходять</a:t>
            </a:r>
            <a:r>
              <a:rPr lang="ru-RU" sz="1600" dirty="0" smtClean="0"/>
              <a:t> разом до стола, </a:t>
            </a:r>
            <a:r>
              <a:rPr lang="ru-RU" sz="1600" dirty="0" err="1" smtClean="0"/>
              <a:t>накритого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вишиваним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обрусом</a:t>
            </a:r>
            <a:r>
              <a:rPr lang="ru-RU" sz="1600" dirty="0" smtClean="0"/>
              <a:t>,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обережно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садовить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поета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крісло</a:t>
            </a:r>
            <a:r>
              <a:rPr lang="ru-RU" sz="1600" dirty="0" smtClean="0"/>
              <a:t>, </a:t>
            </a:r>
            <a:r>
              <a:rPr lang="ru-RU" sz="1600" dirty="0" err="1" smtClean="0"/>
              <a:t>подає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йому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розгорнену</a:t>
            </a:r>
            <a:r>
              <a:rPr lang="ru-RU" sz="1600" dirty="0" smtClean="0"/>
              <a:t> книжку та </a:t>
            </a:r>
            <a:r>
              <a:rPr lang="ru-RU" sz="1600" dirty="0" err="1" smtClean="0"/>
              <a:t>сідає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поруч</a:t>
            </a:r>
            <a:r>
              <a:rPr lang="ru-RU" sz="1600" dirty="0" smtClean="0"/>
              <a:t>. Тут </a:t>
            </a:r>
            <a:r>
              <a:rPr lang="ru-RU" sz="1600" dirty="0" err="1" smtClean="0"/>
              <a:t>зривається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гураґан</a:t>
            </a:r>
            <a:r>
              <a:rPr lang="ru-RU" sz="1600" dirty="0" smtClean="0"/>
              <a:t> </a:t>
            </a:r>
            <a:r>
              <a:rPr lang="ru-RU" sz="1600" dirty="0" err="1" smtClean="0"/>
              <a:t>оплесків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оваційного</a:t>
            </a:r>
            <a:r>
              <a:rPr lang="ru-RU" sz="1600" dirty="0" smtClean="0"/>
              <a:t> "слава". Слава </a:t>
            </a:r>
            <a:r>
              <a:rPr lang="ru-RU" sz="1600" dirty="0" err="1" smtClean="0"/>
              <a:t>поетові</a:t>
            </a:r>
            <a:r>
              <a:rPr lang="ru-RU" sz="1600" dirty="0" smtClean="0"/>
              <a:t>, </a:t>
            </a:r>
            <a:r>
              <a:rPr lang="ru-RU" sz="1600" dirty="0" err="1" smtClean="0"/>
              <a:t>слава</a:t>
            </a:r>
            <a:r>
              <a:rPr lang="ru-RU" sz="1600" dirty="0" smtClean="0"/>
              <a:t> </a:t>
            </a:r>
            <a:r>
              <a:rPr lang="ru-RU" sz="1600" dirty="0" err="1" smtClean="0"/>
              <a:t>Мойсеєві</a:t>
            </a:r>
            <a:r>
              <a:rPr lang="ru-RU" sz="1600" dirty="0" smtClean="0"/>
              <a:t>! Не часто </a:t>
            </a:r>
            <a:r>
              <a:rPr lang="ru-RU" sz="1600" dirty="0" err="1" smtClean="0"/>
              <a:t>трапляється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свідком</a:t>
            </a:r>
            <a:r>
              <a:rPr lang="ru-RU" sz="1600" dirty="0" smtClean="0"/>
              <a:t> такого </a:t>
            </a:r>
            <a:r>
              <a:rPr lang="ru-RU" sz="1600" dirty="0" err="1" smtClean="0"/>
              <a:t>одушевлення</a:t>
            </a:r>
            <a:r>
              <a:rPr lang="ru-RU" sz="1600" dirty="0" smtClean="0"/>
              <a:t>. Тому </a:t>
            </a:r>
            <a:r>
              <a:rPr lang="ru-RU" sz="1600" dirty="0" err="1" smtClean="0"/>
              <a:t>незабутнім</a:t>
            </a:r>
            <a:r>
              <a:rPr lang="ru-RU" sz="1600" dirty="0" smtClean="0"/>
              <a:t> </a:t>
            </a:r>
            <a:r>
              <a:rPr lang="ru-RU" sz="1600" dirty="0" err="1" smtClean="0"/>
              <a:t>воно</a:t>
            </a:r>
            <a:r>
              <a:rPr lang="ru-RU" sz="1600" dirty="0" smtClean="0"/>
              <a:t> лишиться в </a:t>
            </a:r>
            <a:r>
              <a:rPr lang="ru-RU" sz="1600" dirty="0" err="1" smtClean="0"/>
              <a:t>людській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пам'яті</a:t>
            </a:r>
            <a:r>
              <a:rPr lang="ru-RU" sz="1600" dirty="0" smtClean="0"/>
              <a:t>. </a:t>
            </a:r>
          </a:p>
          <a:p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грімких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оплесків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дався</a:t>
            </a:r>
            <a:r>
              <a:rPr lang="ru-RU" sz="1600" dirty="0" smtClean="0"/>
              <a:t> </a:t>
            </a:r>
            <a:r>
              <a:rPr lang="ru-RU" sz="1600" dirty="0" err="1" smtClean="0"/>
              <a:t>чути</a:t>
            </a:r>
            <a:r>
              <a:rPr lang="ru-RU" sz="1600" dirty="0" smtClean="0"/>
              <a:t> тихий, </a:t>
            </a:r>
            <a:r>
              <a:rPr lang="ru-RU" sz="1600" dirty="0" err="1" smtClean="0"/>
              <a:t>слабкий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ніби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несміливий</a:t>
            </a:r>
            <a:r>
              <a:rPr lang="ru-RU" sz="1600" dirty="0" smtClean="0"/>
              <a:t>, </a:t>
            </a:r>
            <a:r>
              <a:rPr lang="ru-RU" sz="1600" dirty="0" err="1" smtClean="0"/>
              <a:t>дрижачий</a:t>
            </a:r>
            <a:r>
              <a:rPr lang="ru-RU" sz="1600" dirty="0" smtClean="0"/>
              <a:t> голос. </a:t>
            </a:r>
            <a:r>
              <a:rPr lang="ru-RU" sz="1600" dirty="0" err="1" smtClean="0"/>
              <a:t>Це</a:t>
            </a:r>
            <a:r>
              <a:rPr lang="ru-RU" sz="1600" dirty="0" smtClean="0"/>
              <a:t> Франко читав </a:t>
            </a:r>
            <a:r>
              <a:rPr lang="ru-RU" sz="1600" dirty="0" err="1" smtClean="0"/>
              <a:t>уривки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"</a:t>
            </a:r>
            <a:r>
              <a:rPr lang="ru-RU" sz="1600" dirty="0" err="1" smtClean="0"/>
              <a:t>Мойсея</a:t>
            </a:r>
            <a:r>
              <a:rPr lang="ru-RU" sz="1600" dirty="0" smtClean="0"/>
              <a:t>". </a:t>
            </a:r>
            <a:r>
              <a:rPr lang="ru-RU" sz="1600" dirty="0" err="1" smtClean="0"/>
              <a:t>Заля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слухала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поважним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набожним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настроєм</a:t>
            </a:r>
            <a:r>
              <a:rPr lang="ru-RU" sz="1600" dirty="0" smtClean="0"/>
              <a:t>. А </a:t>
            </a:r>
            <a:r>
              <a:rPr lang="ru-RU" sz="1600" dirty="0" err="1" smtClean="0"/>
              <a:t>Мойсей</a:t>
            </a:r>
            <a:r>
              <a:rPr lang="ru-RU" sz="1600" dirty="0" smtClean="0"/>
              <a:t>, </a:t>
            </a:r>
            <a:r>
              <a:rPr lang="ru-RU" sz="1600" dirty="0" err="1" smtClean="0"/>
              <a:t>цей</a:t>
            </a:r>
            <a:r>
              <a:rPr lang="ru-RU" sz="1600" dirty="0" smtClean="0"/>
              <a:t> </a:t>
            </a:r>
            <a:r>
              <a:rPr lang="ru-RU" sz="1600" dirty="0" err="1" smtClean="0"/>
              <a:t>знесилений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вже</a:t>
            </a:r>
            <a:r>
              <a:rPr lang="ru-RU" sz="1600" dirty="0" smtClean="0"/>
              <a:t> </a:t>
            </a:r>
            <a:r>
              <a:rPr lang="ru-RU" sz="1600" dirty="0" err="1" smtClean="0"/>
              <a:t>тоді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охоплений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паралічем</a:t>
            </a:r>
            <a:r>
              <a:rPr lang="ru-RU" sz="1600" dirty="0" smtClean="0"/>
              <a:t>, останками сил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читав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читав</a:t>
            </a:r>
            <a:r>
              <a:rPr lang="ru-RU" sz="1600" dirty="0" smtClean="0"/>
              <a:t>, попавши у </a:t>
            </a:r>
            <a:r>
              <a:rPr lang="ru-RU" sz="1600" dirty="0" err="1" smtClean="0"/>
              <a:t>патос</a:t>
            </a:r>
            <a:r>
              <a:rPr lang="ru-RU" sz="1600" dirty="0" smtClean="0"/>
              <a:t>.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враження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дійсний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Мойсей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розмовляє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своїм</a:t>
            </a:r>
            <a:r>
              <a:rPr lang="ru-RU" sz="1600" dirty="0" smtClean="0"/>
              <a:t> народом. </a:t>
            </a:r>
          </a:p>
          <a:p>
            <a:r>
              <a:rPr lang="ru-RU" sz="1600" dirty="0" err="1" smtClean="0"/>
              <a:t>Врешті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перевтомленому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поетові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проголошено</a:t>
            </a:r>
            <a:r>
              <a:rPr lang="ru-RU" sz="1600" dirty="0" smtClean="0"/>
              <a:t> перерву </a:t>
            </a:r>
            <a:r>
              <a:rPr lang="ru-RU" sz="1600" dirty="0" err="1" smtClean="0"/>
              <a:t>і</a:t>
            </a:r>
            <a:r>
              <a:rPr lang="ru-RU" sz="1600" dirty="0" smtClean="0"/>
              <a:t> запрошено </a:t>
            </a:r>
            <a:r>
              <a:rPr lang="ru-RU" sz="1600" dirty="0" err="1" smtClean="0"/>
              <a:t>Івана</a:t>
            </a:r>
            <a:r>
              <a:rPr lang="ru-RU" sz="1600" dirty="0" smtClean="0"/>
              <a:t> Франка до приватного </a:t>
            </a:r>
            <a:r>
              <a:rPr lang="ru-RU" sz="1600" dirty="0" err="1" smtClean="0"/>
              <a:t>помешкання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будинку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Міщанського</a:t>
            </a:r>
            <a:r>
              <a:rPr lang="ru-RU" sz="1600" dirty="0" smtClean="0"/>
              <a:t> Братства на </a:t>
            </a:r>
            <a:r>
              <a:rPr lang="ru-RU" sz="1600" dirty="0" err="1" smtClean="0"/>
              <a:t>гостину</a:t>
            </a:r>
            <a:r>
              <a:rPr lang="ru-RU" sz="1600" dirty="0" smtClean="0"/>
              <a:t>. По </a:t>
            </a:r>
            <a:r>
              <a:rPr lang="ru-RU" sz="1600" dirty="0" err="1" smtClean="0"/>
              <a:t>закінченні</a:t>
            </a:r>
            <a:r>
              <a:rPr lang="ru-RU" sz="1600" dirty="0" smtClean="0"/>
              <a:t> свята, короткому </a:t>
            </a:r>
            <a:r>
              <a:rPr lang="ru-RU" sz="1600" dirty="0" err="1" smtClean="0"/>
              <a:t>відпочинку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гостинному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прийнятті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відвезено</a:t>
            </a:r>
            <a:r>
              <a:rPr lang="ru-RU" sz="1600" dirty="0" smtClean="0"/>
              <a:t> Франка на </a:t>
            </a:r>
            <a:r>
              <a:rPr lang="ru-RU" sz="1600" dirty="0" err="1" smtClean="0"/>
              <a:t>станцію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того самого дня </a:t>
            </a:r>
            <a:r>
              <a:rPr lang="ru-RU" sz="1600" dirty="0" err="1" smtClean="0"/>
              <a:t>від'їхав</a:t>
            </a:r>
            <a:r>
              <a:rPr lang="ru-RU" sz="1600" dirty="0" smtClean="0"/>
              <a:t> до Львова. </a:t>
            </a:r>
          </a:p>
          <a:p>
            <a:r>
              <a:rPr lang="ru-RU" sz="1600" dirty="0" smtClean="0"/>
              <a:t>  </a:t>
            </a:r>
            <a:endParaRPr lang="ru-RU" sz="1600" dirty="0"/>
          </a:p>
        </p:txBody>
      </p:sp>
      <p:pic>
        <p:nvPicPr>
          <p:cNvPr id="20482" name="Picture 2" descr="http://i61.beon.ru/63/48/1484863/63/67872263/knigi17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5643578"/>
            <a:ext cx="781050" cy="781051"/>
          </a:xfrm>
          <a:prstGeom prst="rect">
            <a:avLst/>
          </a:prstGeom>
          <a:noFill/>
        </p:spPr>
      </p:pic>
      <p:pic>
        <p:nvPicPr>
          <p:cNvPr id="20484" name="Picture 4" descr="http://www.i-franko.name/files/IFranko/portraits/1890%2818%2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1142984"/>
            <a:ext cx="2384243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5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5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8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8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1428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23</cp:revision>
  <dcterms:created xsi:type="dcterms:W3CDTF">2013-12-22T15:15:46Z</dcterms:created>
  <dcterms:modified xsi:type="dcterms:W3CDTF">2013-12-23T17:30:46Z</dcterms:modified>
</cp:coreProperties>
</file>