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15BCC-6628-461B-B6D5-2BD5509F8C5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71C3BF-6730-4106-8A51-0DD53321C099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1472184"/>
          </a:xfrm>
        </p:spPr>
        <p:txBody>
          <a:bodyPr>
            <a:noAutofit/>
          </a:bodyPr>
          <a:lstStyle/>
          <a:p>
            <a:r>
              <a:rPr lang="uk-UA" sz="6000" dirty="0" smtClean="0"/>
              <a:t>Життя та творчість Василя Стуса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869160"/>
            <a:ext cx="7406640" cy="1752600"/>
          </a:xfrm>
        </p:spPr>
        <p:txBody>
          <a:bodyPr/>
          <a:lstStyle/>
          <a:p>
            <a:pPr algn="r"/>
            <a:r>
              <a:rPr lang="uk-UA" dirty="0" smtClean="0"/>
              <a:t>Виконала</a:t>
            </a:r>
          </a:p>
          <a:p>
            <a:pPr algn="r"/>
            <a:r>
              <a:rPr lang="uk-UA" dirty="0" smtClean="0"/>
              <a:t>Учениця 11 класу</a:t>
            </a:r>
          </a:p>
          <a:p>
            <a:pPr algn="r"/>
            <a:r>
              <a:rPr lang="uk-UA" dirty="0" err="1" smtClean="0"/>
              <a:t>Харьковська</a:t>
            </a:r>
            <a:r>
              <a:rPr lang="uk-UA" dirty="0" smtClean="0"/>
              <a:t> Оксана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0" y="3284984"/>
            <a:ext cx="3240360" cy="1981200"/>
          </a:xfrm>
        </p:spPr>
        <p:txBody>
          <a:bodyPr/>
          <a:lstStyle/>
          <a:p>
            <a:r>
              <a:rPr lang="ru-RU" sz="2400" dirty="0" err="1" smtClean="0"/>
              <a:t>Український</a:t>
            </a:r>
            <a:r>
              <a:rPr lang="ru-RU" sz="2400" dirty="0" smtClean="0"/>
              <a:t> поет, </a:t>
            </a:r>
            <a:r>
              <a:rPr lang="ru-RU" sz="2400" dirty="0" err="1" smtClean="0"/>
              <a:t>перекладач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прозаїк</a:t>
            </a:r>
            <a:r>
              <a:rPr lang="ru-RU" sz="2400" dirty="0" smtClean="0"/>
              <a:t>, </a:t>
            </a:r>
            <a:r>
              <a:rPr lang="ru-RU" sz="2400" dirty="0" err="1" smtClean="0"/>
              <a:t>літературознавець</a:t>
            </a:r>
            <a:r>
              <a:rPr lang="ru-RU" sz="2400" dirty="0" smtClean="0"/>
              <a:t>, </a:t>
            </a:r>
            <a:r>
              <a:rPr lang="ru-RU" sz="2400" dirty="0" err="1" smtClean="0"/>
              <a:t>правозахисник</a:t>
            </a:r>
            <a:r>
              <a:rPr lang="ru-RU" sz="2400" dirty="0" smtClean="0"/>
              <a:t>. Один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найактивніших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українського</a:t>
            </a:r>
            <a:r>
              <a:rPr lang="ru-RU" sz="2400" dirty="0" smtClean="0"/>
              <a:t> культурного </a:t>
            </a:r>
            <a:r>
              <a:rPr lang="ru-RU" sz="2400" dirty="0" err="1" smtClean="0"/>
              <a:t>руху</a:t>
            </a:r>
            <a:r>
              <a:rPr lang="ru-RU" sz="2400" dirty="0" smtClean="0"/>
              <a:t> </a:t>
            </a:r>
            <a:r>
              <a:rPr lang="ru-RU" sz="2400" dirty="0" err="1" smtClean="0"/>
              <a:t>шістдесятників</a:t>
            </a:r>
            <a:r>
              <a:rPr lang="ru-RU" sz="2400" dirty="0" smtClean="0"/>
              <a:t>. Герой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Василь Стус</a:t>
            </a:r>
          </a:p>
          <a:p>
            <a:pPr algn="ctr"/>
            <a:r>
              <a:rPr lang="uk-UA" sz="2800" dirty="0" smtClean="0"/>
              <a:t>(1938-1985)</a:t>
            </a:r>
            <a:endParaRPr lang="ru-RU" sz="2800" dirty="0"/>
          </a:p>
        </p:txBody>
      </p:sp>
      <p:pic>
        <p:nvPicPr>
          <p:cNvPr id="1026" name="Picture 2" descr="http://library.khai.edu/pages/stus/images/stus_6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2762" b="22762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angelfire.com/tn/tysovska/images/Stus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437112"/>
            <a:ext cx="2843212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 descr="http://www.day.kiev.ua/sites/default/files/main/openpublish_article/20070330/455-6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76672"/>
            <a:ext cx="2381250" cy="344805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43608" y="333137"/>
            <a:ext cx="446449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 smtClean="0"/>
              <a:t>Народився</a:t>
            </a:r>
            <a:r>
              <a:rPr lang="ru-RU" sz="2200" dirty="0" smtClean="0"/>
              <a:t>  </a:t>
            </a:r>
            <a:r>
              <a:rPr lang="ru-RU" sz="2200" dirty="0" err="1" smtClean="0"/>
              <a:t>В.Стус</a:t>
            </a:r>
            <a:r>
              <a:rPr lang="ru-RU" sz="2200" dirty="0" smtClean="0"/>
              <a:t>  6.01.1938 в с. </a:t>
            </a:r>
            <a:r>
              <a:rPr lang="ru-RU" sz="2200" dirty="0" err="1" smtClean="0"/>
              <a:t>Рахнівка</a:t>
            </a:r>
            <a:r>
              <a:rPr lang="ru-RU" sz="2200" dirty="0" smtClean="0"/>
              <a:t> </a:t>
            </a:r>
            <a:r>
              <a:rPr lang="ru-RU" sz="2200" dirty="0" err="1" smtClean="0"/>
              <a:t>Гайсинського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р-у</a:t>
            </a:r>
            <a:r>
              <a:rPr lang="ru-RU" sz="2200" dirty="0" smtClean="0"/>
              <a:t> </a:t>
            </a:r>
            <a:r>
              <a:rPr lang="ru-RU" sz="2200" dirty="0" err="1" smtClean="0"/>
              <a:t>Вінницької</a:t>
            </a:r>
            <a:r>
              <a:rPr lang="ru-RU" sz="2200" dirty="0" smtClean="0"/>
              <a:t> обл. в </a:t>
            </a:r>
            <a:r>
              <a:rPr lang="ru-RU" sz="2200" dirty="0" err="1" smtClean="0"/>
              <a:t>родині</a:t>
            </a:r>
            <a:r>
              <a:rPr lang="ru-RU" sz="2200" dirty="0" smtClean="0"/>
              <a:t> Семена </a:t>
            </a:r>
            <a:r>
              <a:rPr lang="ru-RU" sz="2200" dirty="0" err="1" smtClean="0"/>
              <a:t>Дем'яновича</a:t>
            </a:r>
            <a:r>
              <a:rPr lang="ru-RU" sz="2200" dirty="0" smtClean="0"/>
              <a:t> та </a:t>
            </a:r>
            <a:r>
              <a:rPr lang="ru-RU" sz="2200" dirty="0" err="1" smtClean="0"/>
              <a:t>Їлини</a:t>
            </a:r>
            <a:r>
              <a:rPr lang="ru-RU" sz="2200" dirty="0" smtClean="0"/>
              <a:t> </a:t>
            </a:r>
            <a:r>
              <a:rPr lang="ru-RU" sz="2200" dirty="0" err="1" smtClean="0"/>
              <a:t>Яківни</a:t>
            </a:r>
            <a:r>
              <a:rPr lang="ru-RU" sz="2200" dirty="0" smtClean="0"/>
              <a:t> </a:t>
            </a:r>
            <a:r>
              <a:rPr lang="ru-RU" sz="2200" dirty="0" err="1" smtClean="0"/>
              <a:t>Стусів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Навчався</a:t>
            </a:r>
            <a:r>
              <a:rPr lang="ru-RU" sz="2200" dirty="0" smtClean="0"/>
              <a:t> у </a:t>
            </a:r>
            <a:r>
              <a:rPr lang="ru-RU" sz="2200" dirty="0" err="1" smtClean="0"/>
              <a:t>міській</a:t>
            </a:r>
            <a:r>
              <a:rPr lang="ru-RU" sz="2200" dirty="0" smtClean="0"/>
              <a:t> </a:t>
            </a:r>
            <a:r>
              <a:rPr lang="ru-RU" sz="2200" dirty="0" err="1" smtClean="0"/>
              <a:t>середній</a:t>
            </a:r>
            <a:r>
              <a:rPr lang="ru-RU" sz="2200" dirty="0" smtClean="0"/>
              <a:t> </a:t>
            </a:r>
            <a:r>
              <a:rPr lang="ru-RU" sz="2200" dirty="0" err="1" smtClean="0"/>
              <a:t>школі</a:t>
            </a:r>
            <a:r>
              <a:rPr lang="ru-RU" sz="2200" dirty="0" smtClean="0"/>
              <a:t> і </a:t>
            </a:r>
            <a:r>
              <a:rPr lang="ru-RU" sz="2200" dirty="0" err="1" smtClean="0"/>
              <a:t>закінчив</a:t>
            </a:r>
            <a:r>
              <a:rPr lang="ru-RU" sz="2200" dirty="0" smtClean="0"/>
              <a:t> </a:t>
            </a:r>
            <a:r>
              <a:rPr lang="ru-RU" sz="2200" dirty="0" err="1" smtClean="0"/>
              <a:t>її</a:t>
            </a:r>
            <a:r>
              <a:rPr lang="ru-RU" sz="2200" dirty="0" smtClean="0"/>
              <a:t> </a:t>
            </a:r>
            <a:r>
              <a:rPr lang="ru-RU" sz="2200" dirty="0" err="1" smtClean="0"/>
              <a:t>зі</a:t>
            </a:r>
            <a:r>
              <a:rPr lang="ru-RU" sz="2200" dirty="0" smtClean="0"/>
              <a:t> </a:t>
            </a:r>
            <a:r>
              <a:rPr lang="ru-RU" sz="2200" dirty="0" err="1" smtClean="0"/>
              <a:t>срібною</a:t>
            </a:r>
            <a:r>
              <a:rPr lang="ru-RU" sz="2200" dirty="0" smtClean="0"/>
              <a:t> </a:t>
            </a:r>
            <a:r>
              <a:rPr lang="ru-RU" sz="2200" dirty="0" err="1" smtClean="0"/>
              <a:t>медаллю</a:t>
            </a:r>
            <a:r>
              <a:rPr lang="ru-RU" sz="2200" dirty="0" smtClean="0"/>
              <a:t>, 1954 - вступив на </a:t>
            </a:r>
            <a:r>
              <a:rPr lang="ru-RU" sz="2200" dirty="0" err="1" smtClean="0"/>
              <a:t>історико-літературний</a:t>
            </a:r>
            <a:r>
              <a:rPr lang="ru-RU" sz="2200" dirty="0" smtClean="0"/>
              <a:t> факультет </a:t>
            </a:r>
            <a:r>
              <a:rPr lang="ru-RU" sz="2200" dirty="0" err="1" smtClean="0"/>
              <a:t>педагогічного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інституту</a:t>
            </a:r>
            <a:r>
              <a:rPr lang="ru-RU" sz="2200" dirty="0" smtClean="0"/>
              <a:t> </a:t>
            </a:r>
            <a:r>
              <a:rPr lang="ru-RU" sz="2200" dirty="0" err="1" smtClean="0"/>
              <a:t>міста</a:t>
            </a:r>
            <a:r>
              <a:rPr lang="ru-RU" sz="2200" dirty="0" smtClean="0"/>
              <a:t> </a:t>
            </a:r>
            <a:r>
              <a:rPr lang="ru-RU" sz="2200" dirty="0" err="1" smtClean="0"/>
              <a:t>Сталіно</a:t>
            </a:r>
            <a:r>
              <a:rPr lang="ru-RU" sz="2200" dirty="0" smtClean="0"/>
              <a:t>.</a:t>
            </a:r>
          </a:p>
          <a:p>
            <a:r>
              <a:rPr lang="ru-RU" sz="2200" dirty="0" smtClean="0"/>
              <a:t>У </a:t>
            </a:r>
            <a:r>
              <a:rPr lang="ru-RU" sz="2200" dirty="0" err="1" smtClean="0"/>
              <a:t>студентські</a:t>
            </a:r>
            <a:r>
              <a:rPr lang="ru-RU" sz="2200" dirty="0" smtClean="0"/>
              <a:t> роки </a:t>
            </a:r>
            <a:r>
              <a:rPr lang="ru-RU" sz="2200" dirty="0" err="1" smtClean="0"/>
              <a:t>Стус</a:t>
            </a:r>
            <a:r>
              <a:rPr lang="ru-RU" sz="2200" dirty="0" smtClean="0"/>
              <a:t> </a:t>
            </a:r>
            <a:r>
              <a:rPr lang="ru-RU" sz="2200" dirty="0" err="1" smtClean="0"/>
              <a:t>був</a:t>
            </a:r>
            <a:r>
              <a:rPr lang="ru-RU" sz="2200" dirty="0" smtClean="0"/>
              <a:t> членом </a:t>
            </a:r>
            <a:r>
              <a:rPr lang="ru-RU" sz="2200" dirty="0" err="1" smtClean="0"/>
              <a:t>літературного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об’єднання</a:t>
            </a:r>
            <a:r>
              <a:rPr lang="ru-RU" sz="2200" dirty="0" smtClean="0"/>
              <a:t> «</a:t>
            </a:r>
            <a:r>
              <a:rPr lang="ru-RU" sz="2200" dirty="0" err="1" smtClean="0"/>
              <a:t>Обрій</a:t>
            </a:r>
            <a:r>
              <a:rPr lang="ru-RU" sz="2200" dirty="0" smtClean="0"/>
              <a:t> ». </a:t>
            </a:r>
          </a:p>
          <a:p>
            <a:r>
              <a:rPr lang="ru-RU" sz="2200" dirty="0" smtClean="0"/>
              <a:t>Два роки служив у  </a:t>
            </a:r>
            <a:r>
              <a:rPr lang="ru-RU" sz="2200" dirty="0" err="1" smtClean="0"/>
              <a:t>армії</a:t>
            </a:r>
            <a:r>
              <a:rPr lang="ru-RU" sz="2200" dirty="0" smtClean="0"/>
              <a:t> на </a:t>
            </a:r>
            <a:r>
              <a:rPr lang="ru-RU" sz="2200" dirty="0" err="1" smtClean="0"/>
              <a:t>Уралі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Під</a:t>
            </a:r>
            <a:r>
              <a:rPr lang="ru-RU" sz="2200" dirty="0" smtClean="0"/>
              <a:t> час </a:t>
            </a:r>
            <a:r>
              <a:rPr lang="ru-RU" sz="2200" dirty="0" err="1" smtClean="0"/>
              <a:t>навчання</a:t>
            </a:r>
            <a:r>
              <a:rPr lang="ru-RU" sz="2200" dirty="0" smtClean="0"/>
              <a:t> і </a:t>
            </a:r>
            <a:r>
              <a:rPr lang="ru-RU" sz="2200" dirty="0" err="1" smtClean="0"/>
              <a:t>служби</a:t>
            </a:r>
            <a:r>
              <a:rPr lang="ru-RU" sz="2200" dirty="0" smtClean="0"/>
              <a:t> став </a:t>
            </a:r>
            <a:r>
              <a:rPr lang="ru-RU" sz="2200" dirty="0" err="1" smtClean="0"/>
              <a:t>писати</a:t>
            </a:r>
            <a:r>
              <a:rPr lang="ru-RU" sz="2200" dirty="0" smtClean="0"/>
              <a:t> </a:t>
            </a:r>
            <a:r>
              <a:rPr lang="ru-RU" sz="2200" dirty="0" err="1" smtClean="0"/>
              <a:t>вірші,а</a:t>
            </a:r>
            <a:r>
              <a:rPr lang="ru-RU" sz="2200" dirty="0" smtClean="0"/>
              <a:t> у 1959 </a:t>
            </a:r>
            <a:r>
              <a:rPr lang="ru-RU" sz="2200" dirty="0" err="1" smtClean="0"/>
              <a:t>вперше</a:t>
            </a:r>
            <a:r>
              <a:rPr lang="ru-RU" sz="2200" dirty="0" smtClean="0"/>
              <a:t> їх </a:t>
            </a:r>
            <a:r>
              <a:rPr lang="ru-RU" sz="2200" dirty="0" err="1" smtClean="0"/>
              <a:t>опублікував</a:t>
            </a:r>
            <a:r>
              <a:rPr lang="ru-RU" sz="2200" dirty="0" smtClean="0"/>
              <a:t> </a:t>
            </a:r>
            <a:r>
              <a:rPr lang="ru-RU" sz="2200" dirty="0" err="1" smtClean="0"/>
              <a:t>під</a:t>
            </a:r>
            <a:r>
              <a:rPr lang="ru-RU" sz="2200" dirty="0" smtClean="0"/>
              <a:t> </a:t>
            </a:r>
            <a:r>
              <a:rPr lang="ru-RU" sz="2200" dirty="0" err="1" smtClean="0"/>
              <a:t>псевдонімом</a:t>
            </a:r>
            <a:r>
              <a:rPr lang="ru-RU" sz="2200" dirty="0" smtClean="0"/>
              <a:t> – Василь Петрик.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9992" y="188640"/>
            <a:ext cx="4464496" cy="666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/>
              <a:t>1963 — </a:t>
            </a:r>
            <a:r>
              <a:rPr lang="ru-RU" sz="2000" dirty="0" err="1" smtClean="0"/>
              <a:t>літературний</a:t>
            </a:r>
            <a:r>
              <a:rPr lang="ru-RU" sz="2000" dirty="0" smtClean="0"/>
              <a:t> редактор </a:t>
            </a:r>
            <a:r>
              <a:rPr lang="ru-RU" sz="2000" dirty="0" err="1" smtClean="0"/>
              <a:t>газети</a:t>
            </a:r>
            <a:r>
              <a:rPr lang="ru-RU" sz="2000" dirty="0" smtClean="0"/>
              <a:t> « Социалистический Донбасс ». </a:t>
            </a:r>
          </a:p>
          <a:p>
            <a:pPr algn="r"/>
            <a:r>
              <a:rPr lang="ru-RU" sz="2000" dirty="0" err="1" smtClean="0"/>
              <a:t>Від</a:t>
            </a:r>
            <a:r>
              <a:rPr lang="ru-RU" sz="2000" dirty="0" smtClean="0"/>
              <a:t> 1.11.1963 </a:t>
            </a:r>
            <a:r>
              <a:rPr lang="ru-RU" sz="2000" dirty="0" err="1" smtClean="0"/>
              <a:t>аспірант</a:t>
            </a:r>
            <a:r>
              <a:rPr lang="ru-RU" sz="2000" dirty="0" smtClean="0"/>
              <a:t> </a:t>
            </a:r>
            <a:r>
              <a:rPr lang="ru-RU" sz="2000" dirty="0" err="1" smtClean="0"/>
              <a:t>Інституту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літератури</a:t>
            </a:r>
            <a:r>
              <a:rPr lang="ru-RU" sz="2000" dirty="0" smtClean="0"/>
              <a:t> </a:t>
            </a:r>
            <a:r>
              <a:rPr lang="ru-RU" sz="2000" dirty="0" err="1" smtClean="0"/>
              <a:t>Академії</a:t>
            </a:r>
            <a:r>
              <a:rPr lang="ru-RU" sz="2000" dirty="0" smtClean="0"/>
              <a:t> наук УРСР </a:t>
            </a:r>
            <a:r>
              <a:rPr lang="ru-RU" sz="2000" dirty="0" err="1" smtClean="0"/>
              <a:t>ім</a:t>
            </a:r>
            <a:r>
              <a:rPr lang="ru-RU" sz="2000" dirty="0" smtClean="0"/>
              <a:t>. Т. </a:t>
            </a:r>
            <a:r>
              <a:rPr lang="ru-RU" sz="2000" dirty="0" err="1" smtClean="0"/>
              <a:t>Шевченка</a:t>
            </a:r>
            <a:r>
              <a:rPr lang="ru-RU" sz="2000" dirty="0" smtClean="0"/>
              <a:t> у </a:t>
            </a:r>
            <a:r>
              <a:rPr lang="ru-RU" sz="2000" dirty="0" err="1" smtClean="0"/>
              <a:t>Києві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спеціальності</a:t>
            </a:r>
            <a:r>
              <a:rPr lang="ru-RU" sz="2000" dirty="0" smtClean="0"/>
              <a:t> «</a:t>
            </a:r>
            <a:r>
              <a:rPr lang="ru-RU" sz="2000" dirty="0" err="1" smtClean="0"/>
              <a:t>Теорія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літератури</a:t>
            </a:r>
            <a:r>
              <a:rPr lang="ru-RU" sz="2000" dirty="0" smtClean="0"/>
              <a:t>». </a:t>
            </a:r>
          </a:p>
          <a:p>
            <a:pPr algn="r"/>
            <a:r>
              <a:rPr lang="ru-RU" sz="2000" dirty="0" smtClean="0"/>
              <a:t> У 1964 р. В. </a:t>
            </a:r>
            <a:r>
              <a:rPr lang="ru-RU" sz="2000" dirty="0" err="1" smtClean="0"/>
              <a:t>Стус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віддає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видавництва</a:t>
            </a:r>
            <a:r>
              <a:rPr lang="ru-RU" sz="2000" dirty="0" smtClean="0"/>
              <a:t> «Молодь» першу </a:t>
            </a:r>
            <a:r>
              <a:rPr lang="ru-RU" sz="2000" dirty="0" err="1" smtClean="0"/>
              <a:t>збірку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своїх</a:t>
            </a:r>
            <a:r>
              <a:rPr lang="ru-RU" sz="2000" dirty="0" smtClean="0"/>
              <a:t> </a:t>
            </a:r>
            <a:r>
              <a:rPr lang="ru-RU" sz="2000" dirty="0" err="1" smtClean="0"/>
              <a:t>віршів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назву</a:t>
            </a:r>
            <a:r>
              <a:rPr lang="ru-RU" sz="2000" dirty="0" smtClean="0"/>
              <a:t> «Круговерть»» (у 1965 </a:t>
            </a:r>
            <a:r>
              <a:rPr lang="en-US" sz="2000" dirty="0" smtClean="0"/>
              <a:t>p., </a:t>
            </a:r>
            <a:r>
              <a:rPr lang="ru-RU" sz="2000" dirty="0" err="1" smtClean="0"/>
              <a:t>одразу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виступу</a:t>
            </a:r>
            <a:r>
              <a:rPr lang="ru-RU" sz="2000" dirty="0" smtClean="0"/>
              <a:t> в </a:t>
            </a:r>
            <a:r>
              <a:rPr lang="ru-RU" sz="2000" dirty="0" err="1" smtClean="0"/>
              <a:t>кінотеатрі</a:t>
            </a:r>
            <a:r>
              <a:rPr lang="ru-RU" sz="2000" dirty="0" smtClean="0"/>
              <a:t> «</a:t>
            </a:r>
            <a:r>
              <a:rPr lang="ru-RU" sz="2000" dirty="0" err="1" smtClean="0"/>
              <a:t>Україна</a:t>
            </a:r>
            <a:r>
              <a:rPr lang="ru-RU" sz="2000" dirty="0" smtClean="0"/>
              <a:t>», </a:t>
            </a:r>
            <a:r>
              <a:rPr lang="ru-RU" sz="2000" dirty="0" err="1" smtClean="0"/>
              <a:t>набір</a:t>
            </a:r>
            <a:r>
              <a:rPr lang="ru-RU" sz="2000" dirty="0" smtClean="0"/>
              <a:t> </a:t>
            </a:r>
            <a:r>
              <a:rPr lang="ru-RU" sz="2000" dirty="0" err="1" smtClean="0"/>
              <a:t>збірки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«</a:t>
            </a:r>
            <a:r>
              <a:rPr lang="ru-RU" sz="2000" dirty="0" err="1" smtClean="0"/>
              <a:t>розсипано</a:t>
            </a:r>
            <a:r>
              <a:rPr lang="ru-RU" sz="2000" dirty="0" smtClean="0"/>
              <a:t>»). 4 </a:t>
            </a:r>
            <a:r>
              <a:rPr lang="ru-RU" sz="2000" dirty="0" err="1" smtClean="0"/>
              <a:t>вересня</a:t>
            </a:r>
            <a:r>
              <a:rPr lang="ru-RU" sz="2000" dirty="0" smtClean="0"/>
              <a:t> 1965р. поет </a:t>
            </a:r>
            <a:r>
              <a:rPr lang="ru-RU" sz="2000" dirty="0" err="1" smtClean="0"/>
              <a:t>виступив</a:t>
            </a:r>
            <a:r>
              <a:rPr lang="ru-RU" sz="2000" dirty="0" smtClean="0"/>
              <a:t> в </a:t>
            </a:r>
            <a:r>
              <a:rPr lang="ru-RU" sz="2000" dirty="0" err="1" smtClean="0"/>
              <a:t>київському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кінотеатрі</a:t>
            </a:r>
            <a:r>
              <a:rPr lang="ru-RU" sz="2000" dirty="0" smtClean="0"/>
              <a:t> «</a:t>
            </a:r>
            <a:r>
              <a:rPr lang="ru-RU" sz="2000" dirty="0" err="1" smtClean="0"/>
              <a:t>Україна</a:t>
            </a:r>
            <a:r>
              <a:rPr lang="ru-RU" sz="2000" dirty="0" smtClean="0"/>
              <a:t>» </a:t>
            </a:r>
            <a:r>
              <a:rPr lang="ru-RU" sz="2000" dirty="0" err="1" smtClean="0"/>
              <a:t>з</a:t>
            </a:r>
            <a:r>
              <a:rPr lang="ru-RU" sz="2000" dirty="0" smtClean="0"/>
              <a:t> протестом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серпневих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арештів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інтелігенції</a:t>
            </a:r>
            <a:r>
              <a:rPr lang="ru-RU" sz="2000" dirty="0" smtClean="0"/>
              <a:t>, а 20 </a:t>
            </a:r>
            <a:r>
              <a:rPr lang="ru-RU" sz="2000" dirty="0" err="1" smtClean="0"/>
              <a:t>вересня</a:t>
            </a:r>
            <a:r>
              <a:rPr lang="ru-RU" sz="2000" dirty="0" smtClean="0"/>
              <a:t> 1965 р.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відраховано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аспірантури</a:t>
            </a:r>
            <a:r>
              <a:rPr lang="ru-RU" sz="2000" dirty="0" smtClean="0"/>
              <a:t> за «</a:t>
            </a:r>
            <a:r>
              <a:rPr lang="ru-RU" sz="2000" dirty="0" err="1" smtClean="0"/>
              <a:t>систематичне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порушення</a:t>
            </a:r>
            <a:r>
              <a:rPr lang="ru-RU" sz="2000" dirty="0" smtClean="0"/>
              <a:t> норм </a:t>
            </a:r>
            <a:r>
              <a:rPr lang="ru-RU" sz="2000" dirty="0" err="1" smtClean="0"/>
              <a:t>поведінки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аспірантів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співробітників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наукового</a:t>
            </a:r>
            <a:r>
              <a:rPr lang="ru-RU" sz="2000" dirty="0" smtClean="0"/>
              <a:t> закладу»,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за </a:t>
            </a:r>
            <a:r>
              <a:rPr lang="ru-RU" sz="2000" dirty="0" err="1" smtClean="0"/>
              <a:t>виступ</a:t>
            </a:r>
            <a:r>
              <a:rPr lang="ru-RU" sz="2000" dirty="0" smtClean="0"/>
              <a:t> у </a:t>
            </a:r>
            <a:r>
              <a:rPr lang="ru-RU" sz="2000" dirty="0" err="1" smtClean="0"/>
              <a:t>кінотеатрі</a:t>
            </a:r>
            <a:r>
              <a:rPr lang="ru-RU" sz="2000" dirty="0" smtClean="0"/>
              <a:t> «</a:t>
            </a:r>
            <a:r>
              <a:rPr lang="ru-RU" sz="2000" dirty="0" err="1" smtClean="0"/>
              <a:t>Україна</a:t>
            </a:r>
            <a:r>
              <a:rPr lang="ru-RU" sz="2000" dirty="0" smtClean="0"/>
              <a:t>». </a:t>
            </a:r>
            <a:endParaRPr lang="ru-RU" sz="2000" dirty="0"/>
          </a:p>
        </p:txBody>
      </p:sp>
      <p:pic>
        <p:nvPicPr>
          <p:cNvPr id="3" name="Рисунок 2" descr="http://i.io.ua/img_su/small/0010/46/00104634_n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340768"/>
            <a:ext cx="285750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day.kiev.ua/sites/default/files/main/articles/26122012/10st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501008"/>
            <a:ext cx="4896544" cy="316316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43608" y="260648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У </a:t>
            </a:r>
            <a:r>
              <a:rPr lang="ru-RU" dirty="0" err="1" smtClean="0"/>
              <a:t>брюссельському</a:t>
            </a:r>
            <a:r>
              <a:rPr lang="ru-RU" dirty="0" smtClean="0"/>
              <a:t> </a:t>
            </a:r>
            <a:r>
              <a:rPr lang="ru-RU" dirty="0" err="1" smtClean="0"/>
              <a:t>видавництві</a:t>
            </a:r>
            <a:r>
              <a:rPr lang="ru-RU" dirty="0" smtClean="0"/>
              <a:t> «</a:t>
            </a:r>
            <a:r>
              <a:rPr lang="ru-RU" dirty="0" err="1" smtClean="0"/>
              <a:t>Зимові</a:t>
            </a:r>
            <a:r>
              <a:rPr lang="ru-RU" dirty="0" smtClean="0"/>
              <a:t> дерева» 1970 р.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друга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— «</a:t>
            </a:r>
            <a:r>
              <a:rPr lang="ru-RU" dirty="0" err="1" smtClean="0"/>
              <a:t>Зимові</a:t>
            </a:r>
            <a:r>
              <a:rPr lang="ru-RU" dirty="0" smtClean="0"/>
              <a:t> дерева» (у 1968р. поет подав </a:t>
            </a:r>
            <a:r>
              <a:rPr lang="ru-RU" dirty="0" err="1" smtClean="0"/>
              <a:t>рукопис</a:t>
            </a:r>
            <a:r>
              <a:rPr lang="ru-RU" dirty="0" smtClean="0"/>
              <a:t> цієї книги до </a:t>
            </a:r>
            <a:r>
              <a:rPr lang="ru-RU" dirty="0" err="1" smtClean="0"/>
              <a:t>видавництва</a:t>
            </a:r>
            <a:r>
              <a:rPr lang="ru-RU" dirty="0" smtClean="0"/>
              <a:t> «</a:t>
            </a:r>
            <a:r>
              <a:rPr lang="ru-RU" dirty="0" err="1" smtClean="0"/>
              <a:t>Радянський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», </a:t>
            </a:r>
            <a:r>
              <a:rPr lang="ru-RU" dirty="0" err="1" smtClean="0"/>
              <a:t>але</a:t>
            </a:r>
            <a:r>
              <a:rPr lang="ru-RU" dirty="0" smtClean="0"/>
              <a:t>, добре </a:t>
            </a:r>
            <a:r>
              <a:rPr lang="ru-RU" dirty="0" err="1" smtClean="0"/>
              <a:t>усвідомлюючи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 на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, </a:t>
            </a:r>
            <a:r>
              <a:rPr lang="ru-RU" dirty="0" err="1" smtClean="0"/>
              <a:t>прийняв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передачу </a:t>
            </a:r>
            <a:r>
              <a:rPr lang="ru-RU" dirty="0" err="1" smtClean="0"/>
              <a:t>її</a:t>
            </a:r>
            <a:r>
              <a:rPr lang="ru-RU" dirty="0" smtClean="0"/>
              <a:t> за кордон). Факт </a:t>
            </a:r>
            <a:r>
              <a:rPr lang="ru-RU" dirty="0" err="1" smtClean="0"/>
              <a:t>публікації</a:t>
            </a:r>
            <a:r>
              <a:rPr lang="ru-RU" dirty="0" smtClean="0"/>
              <a:t> книги за кордоном особливо </a:t>
            </a:r>
            <a:r>
              <a:rPr lang="ru-RU" dirty="0" err="1" smtClean="0"/>
              <a:t>обурював</a:t>
            </a:r>
            <a:r>
              <a:rPr lang="ru-RU" dirty="0" smtClean="0"/>
              <a:t> </a:t>
            </a:r>
            <a:r>
              <a:rPr lang="ru-RU" dirty="0" err="1" smtClean="0"/>
              <a:t>суддів</a:t>
            </a:r>
            <a:r>
              <a:rPr lang="ru-RU" dirty="0" smtClean="0"/>
              <a:t> на </a:t>
            </a:r>
            <a:r>
              <a:rPr lang="ru-RU" dirty="0" err="1" smtClean="0"/>
              <a:t>процесі</a:t>
            </a:r>
            <a:r>
              <a:rPr lang="ru-RU" dirty="0" smtClean="0"/>
              <a:t> над В. </a:t>
            </a:r>
            <a:r>
              <a:rPr lang="ru-RU" dirty="0" err="1" smtClean="0"/>
              <a:t>Стусом</a:t>
            </a:r>
            <a:r>
              <a:rPr lang="ru-RU" dirty="0" smtClean="0"/>
              <a:t> у 1972 р. </a:t>
            </a:r>
          </a:p>
          <a:p>
            <a:r>
              <a:rPr lang="ru-RU" dirty="0" smtClean="0"/>
              <a:t>У 1970р. В. </a:t>
            </a:r>
            <a:r>
              <a:rPr lang="ru-RU" dirty="0" err="1" smtClean="0"/>
              <a:t>Стус</a:t>
            </a:r>
            <a:r>
              <a:rPr lang="ru-RU" dirty="0" smtClean="0"/>
              <a:t> видав у </a:t>
            </a:r>
            <a:r>
              <a:rPr lang="ru-RU" dirty="0" err="1" smtClean="0"/>
              <a:t>самвидаві</a:t>
            </a:r>
            <a:r>
              <a:rPr lang="ru-RU" dirty="0" smtClean="0"/>
              <a:t> свою </a:t>
            </a:r>
            <a:r>
              <a:rPr lang="ru-RU" dirty="0" err="1" smtClean="0"/>
              <a:t>третю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експериментальну</a:t>
            </a:r>
            <a:r>
              <a:rPr lang="ru-RU" dirty="0" smtClean="0"/>
              <a:t> книгу </a:t>
            </a:r>
            <a:r>
              <a:rPr lang="ru-RU" dirty="0" err="1" smtClean="0"/>
              <a:t>віршів</a:t>
            </a:r>
            <a:r>
              <a:rPr lang="ru-RU" dirty="0" smtClean="0"/>
              <a:t>— «Веселий </a:t>
            </a:r>
            <a:r>
              <a:rPr lang="ru-RU" dirty="0" err="1" smtClean="0"/>
              <a:t>цвинтар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12 </a:t>
            </a:r>
            <a:r>
              <a:rPr lang="ru-RU" dirty="0" err="1" smtClean="0"/>
              <a:t>січня</a:t>
            </a:r>
            <a:r>
              <a:rPr lang="ru-RU" dirty="0" smtClean="0"/>
              <a:t> 1972 р. —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заарештовано</a:t>
            </a:r>
            <a:r>
              <a:rPr lang="ru-RU" dirty="0" smtClean="0"/>
              <a:t>. </a:t>
            </a:r>
          </a:p>
          <a:p>
            <a:r>
              <a:rPr lang="ru-RU" dirty="0" smtClean="0"/>
              <a:t>7 </a:t>
            </a:r>
            <a:r>
              <a:rPr lang="ru-RU" dirty="0" err="1" smtClean="0"/>
              <a:t>вересня</a:t>
            </a:r>
            <a:r>
              <a:rPr lang="ru-RU" dirty="0" smtClean="0"/>
              <a:t> 1972 р. </a:t>
            </a:r>
            <a:r>
              <a:rPr lang="ru-RU" dirty="0" err="1" smtClean="0"/>
              <a:t>відбувся</a:t>
            </a:r>
            <a:r>
              <a:rPr lang="ru-RU" dirty="0" smtClean="0"/>
              <a:t> суд,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вироком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Василя </a:t>
            </a:r>
            <a:r>
              <a:rPr lang="ru-RU" dirty="0" err="1" smtClean="0"/>
              <a:t>Стуса</a:t>
            </a:r>
            <a:r>
              <a:rPr lang="ru-RU" dirty="0" smtClean="0"/>
              <a:t> </a:t>
            </a:r>
            <a:r>
              <a:rPr lang="ru-RU" dirty="0" err="1" smtClean="0"/>
              <a:t>засуджено</a:t>
            </a:r>
            <a:r>
              <a:rPr lang="ru-RU" dirty="0" smtClean="0"/>
              <a:t> до </a:t>
            </a:r>
            <a:r>
              <a:rPr lang="ru-RU" dirty="0" err="1" smtClean="0"/>
              <a:t>п'яти</a:t>
            </a:r>
            <a:r>
              <a:rPr lang="ru-RU" dirty="0" smtClean="0"/>
              <a:t> років </a:t>
            </a:r>
            <a:r>
              <a:rPr lang="ru-RU" dirty="0" err="1" smtClean="0"/>
              <a:t>ув'язнення</a:t>
            </a:r>
            <a:r>
              <a:rPr lang="ru-RU" dirty="0" smtClean="0"/>
              <a:t> та </a:t>
            </a:r>
            <a:r>
              <a:rPr lang="ru-RU" dirty="0" err="1" smtClean="0"/>
              <a:t>трьох</a:t>
            </a:r>
            <a:r>
              <a:rPr lang="ru-RU" dirty="0" smtClean="0"/>
              <a:t> років </a:t>
            </a:r>
            <a:r>
              <a:rPr lang="ru-RU" dirty="0" err="1" smtClean="0"/>
              <a:t>заслання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0"/>
            <a:ext cx="45365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Протягом</a:t>
            </a:r>
            <a:r>
              <a:rPr lang="ru-RU" dirty="0" smtClean="0"/>
              <a:t> 1972—1977 </a:t>
            </a:r>
            <a:r>
              <a:rPr lang="en-US" dirty="0" smtClean="0"/>
              <a:t>pp. </a:t>
            </a:r>
            <a:r>
              <a:rPr lang="ru-RU" dirty="0" smtClean="0"/>
              <a:t>поет </a:t>
            </a:r>
            <a:r>
              <a:rPr lang="ru-RU" dirty="0" err="1" smtClean="0"/>
              <a:t>відбував</a:t>
            </a:r>
            <a:r>
              <a:rPr lang="ru-RU" dirty="0" smtClean="0"/>
              <a:t> </a:t>
            </a:r>
            <a:r>
              <a:rPr lang="ru-RU" dirty="0" err="1" smtClean="0"/>
              <a:t>покарання</a:t>
            </a:r>
            <a:r>
              <a:rPr lang="ru-RU" dirty="0" smtClean="0"/>
              <a:t> в таборах </a:t>
            </a:r>
            <a:r>
              <a:rPr lang="ru-RU" dirty="0" err="1" smtClean="0"/>
              <a:t>Мордовії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 листопада 1975 по </a:t>
            </a:r>
            <a:r>
              <a:rPr lang="ru-RU" dirty="0" err="1" smtClean="0"/>
              <a:t>лютий</a:t>
            </a:r>
            <a:r>
              <a:rPr lang="ru-RU" dirty="0" smtClean="0"/>
              <a:t> 1976 </a:t>
            </a:r>
            <a:r>
              <a:rPr lang="en-US" dirty="0" smtClean="0"/>
              <a:t>pp.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перебував</a:t>
            </a:r>
            <a:r>
              <a:rPr lang="ru-RU" dirty="0" smtClean="0"/>
              <a:t> у </a:t>
            </a:r>
            <a:r>
              <a:rPr lang="ru-RU" dirty="0" err="1" smtClean="0"/>
              <a:t>спеціалізованій</a:t>
            </a:r>
            <a:r>
              <a:rPr lang="ru-RU" dirty="0" smtClean="0"/>
              <a:t> </a:t>
            </a:r>
            <a:r>
              <a:rPr lang="ru-RU" dirty="0" err="1" smtClean="0"/>
              <a:t>ленінградській</a:t>
            </a:r>
            <a:r>
              <a:rPr lang="ru-RU" dirty="0" smtClean="0"/>
              <a:t> </a:t>
            </a:r>
            <a:r>
              <a:rPr lang="ru-RU" dirty="0" err="1" smtClean="0"/>
              <a:t>лікарні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приводу </a:t>
            </a:r>
            <a:r>
              <a:rPr lang="ru-RU" dirty="0" err="1" smtClean="0"/>
              <a:t>операції</a:t>
            </a:r>
            <a:r>
              <a:rPr lang="ru-RU" dirty="0" smtClean="0"/>
              <a:t> на </a:t>
            </a:r>
            <a:r>
              <a:rPr lang="ru-RU" dirty="0" err="1" smtClean="0"/>
              <a:t>шлунку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 5 </a:t>
            </a:r>
            <a:r>
              <a:rPr lang="ru-RU" dirty="0" err="1" smtClean="0"/>
              <a:t>березня</a:t>
            </a:r>
            <a:r>
              <a:rPr lang="ru-RU" dirty="0" smtClean="0"/>
              <a:t> 1977 р. поет </a:t>
            </a:r>
            <a:r>
              <a:rPr lang="ru-RU" dirty="0" err="1" smtClean="0"/>
              <a:t>засланий</a:t>
            </a:r>
            <a:r>
              <a:rPr lang="ru-RU" dirty="0" smtClean="0"/>
              <a:t> у селище </a:t>
            </a:r>
            <a:r>
              <a:rPr lang="ru-RU" dirty="0" err="1" smtClean="0"/>
              <a:t>їм</a:t>
            </a:r>
            <a:r>
              <a:rPr lang="ru-RU" dirty="0" smtClean="0"/>
              <a:t>. Матросова </a:t>
            </a:r>
            <a:r>
              <a:rPr lang="ru-RU" dirty="0" err="1" smtClean="0"/>
              <a:t>Тенькінеького</a:t>
            </a:r>
            <a:r>
              <a:rPr lang="ru-RU" dirty="0" smtClean="0"/>
              <a:t> району </a:t>
            </a:r>
            <a:r>
              <a:rPr lang="ru-RU" dirty="0" err="1" smtClean="0"/>
              <a:t>Магаданської</a:t>
            </a:r>
            <a:r>
              <a:rPr lang="ru-RU" dirty="0" smtClean="0"/>
              <a:t> області; </a:t>
            </a:r>
            <a:r>
              <a:rPr lang="ru-RU" dirty="0" err="1" smtClean="0"/>
              <a:t>працював</a:t>
            </a:r>
            <a:r>
              <a:rPr lang="ru-RU" dirty="0" smtClean="0"/>
              <a:t> «</a:t>
            </a:r>
            <a:r>
              <a:rPr lang="ru-RU" dirty="0" err="1" smtClean="0"/>
              <a:t>учнем</a:t>
            </a:r>
            <a:r>
              <a:rPr lang="ru-RU" dirty="0" smtClean="0"/>
              <a:t> проходчика </a:t>
            </a:r>
            <a:r>
              <a:rPr lang="ru-RU" dirty="0" err="1" smtClean="0"/>
              <a:t>гірської</a:t>
            </a:r>
            <a:r>
              <a:rPr lang="ru-RU" dirty="0" smtClean="0"/>
              <a:t> </a:t>
            </a:r>
            <a:r>
              <a:rPr lang="ru-RU" dirty="0" err="1" smtClean="0"/>
              <a:t>підземної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» та </a:t>
            </a:r>
            <a:r>
              <a:rPr lang="ru-RU" dirty="0" err="1" smtClean="0"/>
              <a:t>машиністом</a:t>
            </a:r>
            <a:r>
              <a:rPr lang="ru-RU" dirty="0" smtClean="0"/>
              <a:t> скрепера на </a:t>
            </a:r>
            <a:r>
              <a:rPr lang="ru-RU" dirty="0" err="1" smtClean="0"/>
              <a:t>рудні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Матросова </a:t>
            </a:r>
            <a:r>
              <a:rPr lang="ru-RU" dirty="0" err="1" smtClean="0"/>
              <a:t>об'єднання</a:t>
            </a:r>
            <a:r>
              <a:rPr lang="ru-RU" dirty="0" smtClean="0"/>
              <a:t> «</a:t>
            </a:r>
            <a:r>
              <a:rPr lang="ru-RU" dirty="0" err="1" smtClean="0"/>
              <a:t>Севервостокзолото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У 1978р. </a:t>
            </a:r>
            <a:r>
              <a:rPr lang="ru-RU" dirty="0" err="1" smtClean="0"/>
              <a:t>митець</a:t>
            </a:r>
            <a:r>
              <a:rPr lang="ru-RU" dirty="0" smtClean="0"/>
              <a:t> </a:t>
            </a:r>
            <a:r>
              <a:rPr lang="ru-RU" dirty="0" err="1" smtClean="0"/>
              <a:t>прийнятий</a:t>
            </a:r>
            <a:r>
              <a:rPr lang="ru-RU" dirty="0" smtClean="0"/>
              <a:t> до </a:t>
            </a:r>
            <a:r>
              <a:rPr lang="en-US" dirty="0" smtClean="0"/>
              <a:t>PEN-</a:t>
            </a:r>
            <a:r>
              <a:rPr lang="ru-RU" dirty="0" smtClean="0"/>
              <a:t>клубу; у 1979р.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повертається</a:t>
            </a:r>
            <a:r>
              <a:rPr lang="ru-RU" dirty="0" smtClean="0"/>
              <a:t> до </a:t>
            </a:r>
            <a:r>
              <a:rPr lang="ru-RU" dirty="0" err="1" smtClean="0"/>
              <a:t>Києва</a:t>
            </a:r>
            <a:r>
              <a:rPr lang="ru-RU" dirty="0" smtClean="0"/>
              <a:t>, </a:t>
            </a:r>
            <a:r>
              <a:rPr lang="ru-RU" dirty="0" err="1" smtClean="0"/>
              <a:t>вступає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Гельсінської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 </a:t>
            </a:r>
            <a:r>
              <a:rPr lang="ru-RU" dirty="0" err="1" smtClean="0"/>
              <a:t>жовтня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ж року за </a:t>
            </a:r>
            <a:r>
              <a:rPr lang="ru-RU" dirty="0" err="1" smtClean="0"/>
              <a:t>поетом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адміністративний</a:t>
            </a:r>
            <a:r>
              <a:rPr lang="ru-RU" dirty="0" smtClean="0"/>
              <a:t> </a:t>
            </a:r>
            <a:r>
              <a:rPr lang="ru-RU" dirty="0" err="1" smtClean="0"/>
              <a:t>нагляд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 1971 —1980 </a:t>
            </a:r>
            <a:r>
              <a:rPr lang="ru-RU" dirty="0" err="1" smtClean="0"/>
              <a:t>рр</a:t>
            </a:r>
            <a:r>
              <a:rPr lang="ru-RU" dirty="0" smtClean="0"/>
              <a:t>. В. </a:t>
            </a:r>
            <a:r>
              <a:rPr lang="ru-RU" dirty="0" err="1" smtClean="0"/>
              <a:t>Стус</a:t>
            </a:r>
            <a:r>
              <a:rPr lang="ru-RU" dirty="0" smtClean="0"/>
              <a:t> остаточно </a:t>
            </a:r>
            <a:r>
              <a:rPr lang="ru-RU" dirty="0" err="1" smtClean="0"/>
              <a:t>підготував</a:t>
            </a:r>
            <a:r>
              <a:rPr lang="ru-RU" dirty="0" smtClean="0"/>
              <a:t> до </a:t>
            </a:r>
            <a:r>
              <a:rPr lang="ru-RU" dirty="0" err="1" smtClean="0"/>
              <a:t>друку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«</a:t>
            </a:r>
            <a:r>
              <a:rPr lang="ru-RU" dirty="0" err="1" smtClean="0"/>
              <a:t>Палімпсести</a:t>
            </a:r>
            <a:r>
              <a:rPr lang="ru-RU" dirty="0" smtClean="0"/>
              <a:t>» (у 1985р. Г. </a:t>
            </a:r>
            <a:r>
              <a:rPr lang="ru-RU" dirty="0" err="1" smtClean="0"/>
              <a:t>Бьолль</a:t>
            </a:r>
            <a:r>
              <a:rPr lang="ru-RU" dirty="0" smtClean="0"/>
              <a:t> за </a:t>
            </a:r>
            <a:r>
              <a:rPr lang="ru-RU" dirty="0" err="1" smtClean="0"/>
              <a:t>цю</a:t>
            </a:r>
            <a:r>
              <a:rPr lang="ru-RU" dirty="0" smtClean="0"/>
              <a:t> книгу </a:t>
            </a:r>
            <a:r>
              <a:rPr lang="ru-RU" dirty="0" err="1" smtClean="0"/>
              <a:t>висував</a:t>
            </a:r>
            <a:r>
              <a:rPr lang="ru-RU" dirty="0" smtClean="0"/>
              <a:t> </a:t>
            </a:r>
            <a:r>
              <a:rPr lang="ru-RU" dirty="0" err="1" smtClean="0"/>
              <a:t>Стуса</a:t>
            </a:r>
            <a:r>
              <a:rPr lang="ru-RU" dirty="0" smtClean="0"/>
              <a:t> на </a:t>
            </a:r>
            <a:r>
              <a:rPr lang="ru-RU" dirty="0" err="1" smtClean="0"/>
              <a:t>здобуття</a:t>
            </a:r>
            <a:r>
              <a:rPr lang="ru-RU" dirty="0" smtClean="0"/>
              <a:t> </a:t>
            </a:r>
            <a:r>
              <a:rPr lang="ru-RU" dirty="0" err="1" smtClean="0"/>
              <a:t>Нобелівської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, а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окремим</a:t>
            </a:r>
            <a:r>
              <a:rPr lang="ru-RU" dirty="0" smtClean="0"/>
              <a:t> </a:t>
            </a:r>
            <a:r>
              <a:rPr lang="ru-RU" dirty="0" err="1" smtClean="0"/>
              <a:t>виданням</a:t>
            </a:r>
            <a:r>
              <a:rPr lang="ru-RU" dirty="0" smtClean="0"/>
              <a:t> вона </a:t>
            </a:r>
            <a:r>
              <a:rPr lang="ru-RU" dirty="0" err="1" smtClean="0"/>
              <a:t>вийшла</a:t>
            </a:r>
            <a:r>
              <a:rPr lang="ru-RU" dirty="0" smtClean="0"/>
              <a:t> у </a:t>
            </a:r>
            <a:r>
              <a:rPr lang="ru-RU" dirty="0" err="1" smtClean="0"/>
              <a:t>видавництві</a:t>
            </a:r>
            <a:r>
              <a:rPr lang="ru-RU" dirty="0" smtClean="0"/>
              <a:t> «</a:t>
            </a:r>
            <a:r>
              <a:rPr lang="ru-RU" dirty="0" err="1" smtClean="0"/>
              <a:t>Сучасність</a:t>
            </a:r>
            <a:r>
              <a:rPr lang="ru-RU" dirty="0" smtClean="0"/>
              <a:t>» </a:t>
            </a:r>
            <a:r>
              <a:rPr lang="ru-RU" dirty="0" err="1" smtClean="0"/>
              <a:t>у</a:t>
            </a:r>
            <a:r>
              <a:rPr lang="ru-RU" dirty="0" smtClean="0"/>
              <a:t> ,1986р.). </a:t>
            </a:r>
            <a:endParaRPr lang="ru-RU" dirty="0"/>
          </a:p>
        </p:txBody>
      </p:sp>
      <p:pic>
        <p:nvPicPr>
          <p:cNvPr id="30722" name="Picture 2" descr="http://www.ukrlitzno.com.ua/wp-content/uploads/2013/09/%D0%A1%D1%82%D1%83%D1%81-%D0%92%D0%B0%D1%81%D0%B8%D0%BB%D1%8C-%D0%B1%D1%96%D0%BE%D0%B3%D1%80%D0%B0%D1%84%D1%96%D1%8F-%D1%81%D0%BA%D0%BE%D1%80%D0%BE%D1%87%D0%B5%D0%BD%D0%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196752"/>
            <a:ext cx="2808312" cy="39597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404664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Найпопулярніша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інтерпретація</a:t>
            </a:r>
            <a:r>
              <a:rPr lang="ru-RU" sz="2000" dirty="0" smtClean="0"/>
              <a:t> історії про</a:t>
            </a:r>
          </a:p>
          <a:p>
            <a:r>
              <a:rPr lang="ru-RU" sz="2000" dirty="0" smtClean="0"/>
              <a:t> </a:t>
            </a:r>
            <a:r>
              <a:rPr lang="ru-RU" sz="2000" dirty="0" err="1" smtClean="0"/>
              <a:t>номінування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поета</a:t>
            </a:r>
            <a:r>
              <a:rPr lang="ru-RU" sz="2000" dirty="0" smtClean="0"/>
              <a:t> і </a:t>
            </a:r>
            <a:r>
              <a:rPr lang="ru-RU" sz="2000" dirty="0" err="1" smtClean="0"/>
              <a:t>політв'язня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Василя </a:t>
            </a:r>
            <a:r>
              <a:rPr lang="ru-RU" sz="2000" dirty="0" err="1" smtClean="0"/>
              <a:t>Стуса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Нобелівську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премію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</a:p>
          <a:p>
            <a:r>
              <a:rPr lang="ru-RU" sz="2000" dirty="0" err="1" smtClean="0"/>
              <a:t>літератури</a:t>
            </a:r>
            <a:r>
              <a:rPr lang="ru-RU" sz="2000" dirty="0" smtClean="0"/>
              <a:t> 1985 року, </a:t>
            </a:r>
            <a:r>
              <a:rPr lang="ru-RU" sz="2000" dirty="0" err="1" smtClean="0"/>
              <a:t>виглядає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дослівно</a:t>
            </a:r>
            <a:r>
              <a:rPr lang="ru-RU" sz="2000" dirty="0" smtClean="0"/>
              <a:t> так: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"...У </a:t>
            </a:r>
            <a:r>
              <a:rPr lang="ru-RU" sz="2000" i="1" dirty="0" err="1" smtClean="0"/>
              <a:t>таборі</a:t>
            </a:r>
            <a:r>
              <a:rPr lang="ru-RU" sz="2000" i="1" dirty="0" smtClean="0"/>
              <a:t> поет </a:t>
            </a:r>
            <a:r>
              <a:rPr lang="ru-RU" sz="2000" i="1" dirty="0" err="1" smtClean="0"/>
              <a:t>продовжував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залишатися</a:t>
            </a:r>
            <a:r>
              <a:rPr lang="ru-RU" sz="2000" i="1" dirty="0" smtClean="0"/>
              <a:t> </a:t>
            </a:r>
          </a:p>
          <a:p>
            <a:r>
              <a:rPr lang="ru-RU" sz="2000" i="1" dirty="0" err="1" smtClean="0"/>
              <a:t>поетом</a:t>
            </a:r>
            <a:r>
              <a:rPr lang="ru-RU" sz="2000" i="1" dirty="0" smtClean="0"/>
              <a:t> і </a:t>
            </a:r>
            <a:r>
              <a:rPr lang="ru-RU" sz="2000" i="1" dirty="0" err="1" smtClean="0"/>
              <a:t>зумів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навіть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передати</a:t>
            </a:r>
            <a:r>
              <a:rPr lang="ru-RU" sz="2000" i="1" dirty="0" smtClean="0"/>
              <a:t> на волю </a:t>
            </a:r>
            <a:r>
              <a:rPr lang="ru-RU" sz="2000" i="1" dirty="0" err="1" smtClean="0"/>
              <a:t>свої</a:t>
            </a:r>
            <a:r>
              <a:rPr lang="ru-RU" sz="2000" i="1" dirty="0" smtClean="0"/>
              <a:t> записи - "З </a:t>
            </a:r>
            <a:r>
              <a:rPr lang="ru-RU" sz="2000" i="1" dirty="0" err="1" smtClean="0"/>
              <a:t>табірного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зошита</a:t>
            </a:r>
            <a:r>
              <a:rPr lang="ru-RU" sz="2000" i="1" dirty="0" smtClean="0"/>
              <a:t>", які </a:t>
            </a:r>
            <a:r>
              <a:rPr lang="ru-RU" sz="2000" i="1" dirty="0" err="1" smtClean="0"/>
              <a:t>були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висунуті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здобуття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Нобелівської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премії</a:t>
            </a:r>
            <a:r>
              <a:rPr lang="ru-RU" sz="2000" i="1" dirty="0" smtClean="0"/>
              <a:t> 1985 року... </a:t>
            </a:r>
            <a:r>
              <a:rPr lang="ru-RU" sz="2000" i="1" dirty="0" err="1" smtClean="0"/>
              <a:t>Відомо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в </a:t>
            </a:r>
            <a:r>
              <a:rPr lang="ru-RU" sz="2000" i="1" dirty="0" err="1" smtClean="0"/>
              <a:t>табір</a:t>
            </a:r>
            <a:r>
              <a:rPr lang="ru-RU" sz="2000" i="1" dirty="0" smtClean="0"/>
              <a:t>, де </a:t>
            </a:r>
            <a:r>
              <a:rPr lang="ru-RU" sz="2000" i="1" dirty="0" err="1" smtClean="0"/>
              <a:t>політв'язень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Стус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відбував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покарання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надійшла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телеграма</a:t>
            </a:r>
            <a:r>
              <a:rPr lang="ru-RU" sz="2000" i="1" dirty="0" smtClean="0"/>
              <a:t>, в </a:t>
            </a:r>
            <a:r>
              <a:rPr lang="ru-RU" sz="2000" i="1" dirty="0" err="1" smtClean="0"/>
              <a:t>якій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повідомлялось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висунутий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Нобелівську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премію</a:t>
            </a:r>
            <a:r>
              <a:rPr lang="ru-RU" sz="2000" i="1" dirty="0" smtClean="0"/>
              <a:t> і, серед </a:t>
            </a:r>
            <a:r>
              <a:rPr lang="ru-RU" sz="2000" i="1" dirty="0" err="1" smtClean="0"/>
              <a:t>іншого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зазначалося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мертвим </a:t>
            </a:r>
            <a:r>
              <a:rPr lang="ru-RU" sz="2000" i="1" dirty="0" err="1" smtClean="0"/>
              <a:t>премію</a:t>
            </a:r>
            <a:r>
              <a:rPr lang="ru-RU" sz="2000" i="1" dirty="0" smtClean="0"/>
              <a:t> не </a:t>
            </a:r>
            <a:r>
              <a:rPr lang="ru-RU" sz="2000" i="1" dirty="0" err="1" smtClean="0"/>
              <a:t>присуджують</a:t>
            </a:r>
            <a:r>
              <a:rPr lang="ru-RU" sz="2000" i="1" dirty="0" smtClean="0"/>
              <a:t>". </a:t>
            </a:r>
          </a:p>
          <a:p>
            <a:r>
              <a:rPr lang="ru-RU" sz="2000" dirty="0" smtClean="0"/>
              <a:t>   </a:t>
            </a:r>
          </a:p>
          <a:p>
            <a:r>
              <a:rPr lang="ru-RU" sz="2000" dirty="0" smtClean="0"/>
              <a:t>У </a:t>
            </a:r>
            <a:r>
              <a:rPr lang="ru-RU" sz="2000" dirty="0" err="1" smtClean="0"/>
              <a:t>газеті</a:t>
            </a:r>
            <a:r>
              <a:rPr lang="ru-RU" sz="2000" dirty="0" smtClean="0"/>
              <a:t> "Америка" за 17 </a:t>
            </a:r>
            <a:r>
              <a:rPr lang="ru-RU" sz="2000" dirty="0" err="1" smtClean="0"/>
              <a:t>грудня</a:t>
            </a:r>
            <a:r>
              <a:rPr lang="ru-RU" sz="2000" dirty="0" smtClean="0"/>
              <a:t> 1985 р. є </a:t>
            </a:r>
            <a:r>
              <a:rPr lang="ru-RU" sz="2000" dirty="0" err="1" smtClean="0"/>
              <a:t>інформація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наприкінці</a:t>
            </a:r>
            <a:r>
              <a:rPr lang="ru-RU" sz="2000" dirty="0" smtClean="0"/>
              <a:t> 84-го у Торонто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створено "</a:t>
            </a:r>
            <a:r>
              <a:rPr lang="ru-RU" sz="2000" dirty="0" err="1" smtClean="0"/>
              <a:t>Міжнародний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комітет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літературної</a:t>
            </a:r>
            <a:r>
              <a:rPr lang="ru-RU" sz="2000" dirty="0" smtClean="0"/>
              <a:t> нагороди Нобеля </a:t>
            </a:r>
            <a:r>
              <a:rPr lang="ru-RU" sz="2000" dirty="0" err="1" smtClean="0"/>
              <a:t>Василеві</a:t>
            </a:r>
            <a:r>
              <a:rPr lang="ru-RU" sz="2000" dirty="0" smtClean="0"/>
              <a:t> </a:t>
            </a:r>
            <a:r>
              <a:rPr lang="ru-RU" sz="2000" dirty="0" err="1" smtClean="0"/>
              <a:t>Стусові</a:t>
            </a:r>
            <a:r>
              <a:rPr lang="ru-RU" sz="2000" dirty="0" smtClean="0"/>
              <a:t> в 1986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". </a:t>
            </a:r>
            <a:r>
              <a:rPr lang="ru-RU" sz="2000" dirty="0" err="1" smtClean="0"/>
              <a:t>Ця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тягне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сенсаційну</a:t>
            </a:r>
            <a:r>
              <a:rPr lang="ru-RU" sz="2000" dirty="0" smtClean="0"/>
              <a:t>, </a:t>
            </a:r>
            <a:r>
              <a:rPr lang="ru-RU" sz="2000" dirty="0" err="1" smtClean="0"/>
              <a:t>адже</a:t>
            </a:r>
            <a:r>
              <a:rPr lang="ru-RU" sz="2000" dirty="0" smtClean="0"/>
              <a:t> до </a:t>
            </a:r>
            <a:r>
              <a:rPr lang="ru-RU" sz="2000" dirty="0" err="1" smtClean="0"/>
              <a:t>сьогодні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поета-дисидента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відзначити</a:t>
            </a:r>
            <a:r>
              <a:rPr lang="ru-RU" sz="2000" dirty="0" smtClean="0"/>
              <a:t> роком </a:t>
            </a:r>
            <a:r>
              <a:rPr lang="ru-RU" sz="2000" dirty="0" err="1" smtClean="0"/>
              <a:t>раніше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2" name="Рисунок 1" descr="http://img.istpravda.com.ua/images/doc/c/e/ce3f357-nobe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04664"/>
            <a:ext cx="2592288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0"/>
            <a:ext cx="50040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/>
              <a:t>4 </a:t>
            </a:r>
            <a:r>
              <a:rPr lang="ru-RU" sz="2000" dirty="0" err="1" smtClean="0"/>
              <a:t>травня</a:t>
            </a:r>
            <a:r>
              <a:rPr lang="ru-RU" sz="2000" dirty="0" smtClean="0"/>
              <a:t> 1980 р. поет </a:t>
            </a:r>
            <a:r>
              <a:rPr lang="ru-RU" sz="2000" dirty="0" err="1" smtClean="0"/>
              <a:t>вдруге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заарештований</a:t>
            </a:r>
            <a:r>
              <a:rPr lang="ru-RU" sz="2000" dirty="0" smtClean="0"/>
              <a:t>. </a:t>
            </a:r>
          </a:p>
          <a:p>
            <a:pPr algn="r"/>
            <a:r>
              <a:rPr lang="ru-RU" sz="2000" dirty="0" err="1" smtClean="0"/>
              <a:t>Наприкінці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Вересня</a:t>
            </a:r>
            <a:r>
              <a:rPr lang="ru-RU" sz="2000" dirty="0" smtClean="0"/>
              <a:t> 1980 р. </a:t>
            </a:r>
            <a:r>
              <a:rPr lang="ru-RU" sz="2000" dirty="0" err="1" smtClean="0"/>
              <a:t>відбувся</a:t>
            </a:r>
            <a:r>
              <a:rPr lang="ru-RU" sz="2000" dirty="0" smtClean="0"/>
              <a:t> суд, на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поета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засуджено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десятирічного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ув'язнення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п'яти</a:t>
            </a:r>
            <a:r>
              <a:rPr lang="ru-RU" sz="2000" dirty="0" smtClean="0"/>
              <a:t> років </a:t>
            </a:r>
            <a:r>
              <a:rPr lang="ru-RU" sz="2000" dirty="0" err="1" smtClean="0"/>
              <a:t>заслання</a:t>
            </a:r>
            <a:r>
              <a:rPr lang="ru-RU" sz="2000" dirty="0" smtClean="0"/>
              <a:t>. </a:t>
            </a:r>
          </a:p>
          <a:p>
            <a:pPr algn="r"/>
            <a:r>
              <a:rPr lang="ru-RU" sz="2000" dirty="0" smtClean="0"/>
              <a:t>З листопада 1980р.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покарання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таборі</a:t>
            </a:r>
            <a:r>
              <a:rPr lang="ru-RU" sz="2000" dirty="0" smtClean="0"/>
              <a:t> особливого режиму ВС-389/36 с. </a:t>
            </a:r>
            <a:r>
              <a:rPr lang="ru-RU" sz="2000" dirty="0" err="1" smtClean="0"/>
              <a:t>Кучино</a:t>
            </a:r>
            <a:r>
              <a:rPr lang="ru-RU" sz="2000" dirty="0" smtClean="0"/>
              <a:t> </a:t>
            </a:r>
            <a:r>
              <a:rPr lang="ru-RU" sz="2000" dirty="0" err="1" smtClean="0"/>
              <a:t>Чусовського</a:t>
            </a:r>
            <a:r>
              <a:rPr lang="ru-RU" sz="2000" dirty="0" smtClean="0"/>
              <a:t> району </a:t>
            </a:r>
            <a:r>
              <a:rPr lang="ru-RU" sz="2000" dirty="0" err="1" smtClean="0"/>
              <a:t>Пермської</a:t>
            </a:r>
            <a:r>
              <a:rPr lang="ru-RU" sz="2000" dirty="0" smtClean="0"/>
              <a:t> області. </a:t>
            </a:r>
            <a:r>
              <a:rPr lang="ru-RU" sz="2000" dirty="0" err="1" smtClean="0"/>
              <a:t>Навесні</a:t>
            </a:r>
            <a:r>
              <a:rPr lang="ru-RU" sz="2000" dirty="0" smtClean="0"/>
              <a:t>: 1981р. В. </a:t>
            </a:r>
            <a:r>
              <a:rPr lang="ru-RU" sz="2000" dirty="0" err="1" smtClean="0"/>
              <a:t>Стус</a:t>
            </a:r>
            <a:r>
              <a:rPr lang="ru-RU" sz="2000" dirty="0" smtClean="0"/>
              <a:t> </a:t>
            </a:r>
            <a:r>
              <a:rPr lang="ru-RU" sz="2000" dirty="0" err="1" smtClean="0"/>
              <a:t>востаннє</a:t>
            </a:r>
            <a:r>
              <a:rPr lang="ru-RU" sz="2000" dirty="0" smtClean="0"/>
              <a:t> </a:t>
            </a:r>
            <a:r>
              <a:rPr lang="ru-RU" sz="2000" dirty="0" err="1" smtClean="0"/>
              <a:t>побачився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рідними</a:t>
            </a:r>
            <a:r>
              <a:rPr lang="ru-RU" sz="2000" dirty="0" smtClean="0"/>
              <a:t>. 1982 р. — </a:t>
            </a:r>
            <a:r>
              <a:rPr lang="ru-RU" sz="2000" dirty="0" err="1" smtClean="0"/>
              <a:t>рік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перебуванням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камері-одиночці</a:t>
            </a:r>
            <a:r>
              <a:rPr lang="ru-RU" sz="2000" dirty="0" smtClean="0"/>
              <a:t>.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1980— 1985 </a:t>
            </a:r>
            <a:r>
              <a:rPr lang="ru-RU" sz="2000" dirty="0" err="1" smtClean="0"/>
              <a:t>рр</a:t>
            </a:r>
            <a:r>
              <a:rPr lang="ru-RU" sz="2000" dirty="0" smtClean="0"/>
              <a:t>; В; </a:t>
            </a:r>
            <a:r>
              <a:rPr lang="ru-RU" sz="2000" dirty="0" err="1" smtClean="0"/>
              <a:t>Стус</a:t>
            </a:r>
            <a:r>
              <a:rPr lang="ru-RU" sz="2000" dirty="0" smtClean="0"/>
              <a:t> написав </a:t>
            </a:r>
            <a:r>
              <a:rPr lang="ru-RU" sz="2000" dirty="0" err="1" smtClean="0"/>
              <a:t>останню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збірку</a:t>
            </a:r>
            <a:r>
              <a:rPr lang="ru-RU" sz="2000" dirty="0" smtClean="0"/>
              <a:t> </a:t>
            </a:r>
            <a:r>
              <a:rPr lang="ru-RU" sz="2000" dirty="0" err="1" smtClean="0"/>
              <a:t>віршів</a:t>
            </a:r>
            <a:r>
              <a:rPr lang="ru-RU" sz="2000" dirty="0" smtClean="0"/>
              <a:t> «Птах </a:t>
            </a:r>
            <a:r>
              <a:rPr lang="ru-RU" sz="2000" dirty="0" err="1" smtClean="0"/>
              <a:t>душі</a:t>
            </a:r>
            <a:r>
              <a:rPr lang="ru-RU" sz="2000" dirty="0" smtClean="0"/>
              <a:t>». </a:t>
            </a:r>
          </a:p>
          <a:p>
            <a:pPr algn="r"/>
            <a:r>
              <a:rPr lang="ru-RU" sz="2000" dirty="0" smtClean="0"/>
              <a:t>Поет помер </a:t>
            </a:r>
            <a:r>
              <a:rPr lang="ru-RU" sz="2000" dirty="0" err="1" smtClean="0"/>
              <a:t>уніч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3 на 4 </a:t>
            </a:r>
            <a:r>
              <a:rPr lang="ru-RU" sz="2000" dirty="0" err="1" smtClean="0"/>
              <a:t>вересня</a:t>
            </a:r>
            <a:r>
              <a:rPr lang="ru-RU" sz="2000" dirty="0" smtClean="0"/>
              <a:t> 1985 р., у </a:t>
            </a:r>
            <a:r>
              <a:rPr lang="ru-RU" sz="2000" dirty="0" err="1" smtClean="0"/>
              <a:t>карцері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голодування</a:t>
            </a:r>
            <a:r>
              <a:rPr lang="ru-RU" sz="2000" dirty="0" smtClean="0"/>
              <a:t>; </a:t>
            </a:r>
            <a:r>
              <a:rPr lang="ru-RU" sz="2000" dirty="0" err="1" smtClean="0"/>
              <a:t>поховали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в </a:t>
            </a:r>
            <a:r>
              <a:rPr lang="ru-RU" sz="2000" dirty="0" err="1" smtClean="0"/>
              <a:t>безіменній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могилі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табірному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цвинтарі</a:t>
            </a:r>
            <a:r>
              <a:rPr lang="ru-RU" sz="2000" dirty="0" smtClean="0"/>
              <a:t>. </a:t>
            </a:r>
            <a:r>
              <a:rPr lang="ru-RU" sz="2000" dirty="0" err="1" smtClean="0"/>
              <a:t>Чотири</a:t>
            </a:r>
            <a:r>
              <a:rPr lang="ru-RU" sz="2000" dirty="0" smtClean="0"/>
              <a:t> роки потому, 19 листопада 1989 </a:t>
            </a:r>
            <a:r>
              <a:rPr lang="ru-RU" sz="2000" dirty="0" err="1" smtClean="0"/>
              <a:t>p</a:t>
            </a:r>
            <a:r>
              <a:rPr lang="ru-RU" sz="2000" dirty="0" smtClean="0"/>
              <a:t>., прах Василя </a:t>
            </a:r>
            <a:r>
              <a:rPr lang="ru-RU" sz="2000" dirty="0" err="1" smtClean="0"/>
              <a:t>Стуса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перевезений</a:t>
            </a:r>
            <a:r>
              <a:rPr lang="ru-RU" sz="2000" dirty="0" smtClean="0"/>
              <a:t> до </a:t>
            </a:r>
            <a:r>
              <a:rPr lang="ru-RU" sz="2000" dirty="0" err="1" smtClean="0"/>
              <a:t>Києва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перепохований</a:t>
            </a:r>
            <a:r>
              <a:rPr lang="ru-RU" sz="2000" dirty="0" smtClean="0"/>
              <a:t> на Байковому </a:t>
            </a:r>
            <a:r>
              <a:rPr lang="ru-RU" sz="2000" dirty="0" err="1" smtClean="0"/>
              <a:t>цвинтарі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31746" name="Picture 2" descr="http://upload.wikimedia.org/wikipedia/uk/thumb/0/05/%D0%92%D0%B0%D1%81%D0%B8%D0%BB%D1%8C_%D0%A1%D1%82%D1%83%D1%81.JPG/200px-%D0%92%D0%B0%D1%81%D0%B8%D0%BB%D1%8C_%D0%A1%D1%82%D1%83%D1%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80728"/>
            <a:ext cx="2927538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332656"/>
            <a:ext cx="784887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«Минуть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десятиліття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 Не буде образу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Стуса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як особи, не буде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розпинателів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не буде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теперішніх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критиків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Дисидентство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вивчатимуть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школах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нудних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підручників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історії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злоби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дня. Але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надовго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лишиться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універсальне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майстерне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щире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поезії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Стуса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...»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Ю. 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Шевельов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33796" name="Picture 4" descr="http://img0.liveinternet.ru/images/attach/c/7/97/835/97835764_.1f557f5340f85c80e1bb9947e3c92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013176"/>
            <a:ext cx="5824633" cy="1210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</TotalTime>
  <Words>756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Життя та творчість Василя Стуса</vt:lpstr>
      <vt:lpstr>Український поет, перекладач, прозаїк, літературознавець, правозахисник. Один із найактивніших представників українського культурного руху шістдесятників. Герой України.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Життя та творчість Василя Стуса</dc:title>
  <dc:creator>Home</dc:creator>
  <cp:lastModifiedBy>Home</cp:lastModifiedBy>
  <cp:revision>5</cp:revision>
  <dcterms:created xsi:type="dcterms:W3CDTF">2014-01-15T19:08:16Z</dcterms:created>
  <dcterms:modified xsi:type="dcterms:W3CDTF">2014-01-15T19:54:48Z</dcterms:modified>
</cp:coreProperties>
</file>