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9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17.11.2013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postati-kulish.jpg"/>
          <p:cNvPicPr>
            <a:picLocks noChangeAspect="1"/>
          </p:cNvPicPr>
          <p:nvPr/>
        </p:nvPicPr>
        <p:blipFill>
          <a:blip r:embed="rId2"/>
          <a:stretch>
            <a:fillRect/>
          </a:stretch>
        </p:blipFill>
        <p:spPr>
          <a:xfrm>
            <a:off x="2857488" y="928670"/>
            <a:ext cx="2857520" cy="3993789"/>
          </a:xfrm>
          <a:prstGeom prst="rect">
            <a:avLst/>
          </a:prstGeom>
        </p:spPr>
      </p:pic>
      <p:sp>
        <p:nvSpPr>
          <p:cNvPr id="7" name="Прямоугольник 6"/>
          <p:cNvSpPr/>
          <p:nvPr/>
        </p:nvSpPr>
        <p:spPr>
          <a:xfrm>
            <a:off x="1357290" y="5072074"/>
            <a:ext cx="7358082" cy="1446550"/>
          </a:xfrm>
          <a:prstGeom prst="rect">
            <a:avLst/>
          </a:prstGeom>
        </p:spPr>
        <p:txBody>
          <a:bodyPr wrap="square">
            <a:spAutoFit/>
          </a:bodyPr>
          <a:lstStyle/>
          <a:p>
            <a:r>
              <a:rPr lang="uk-UA" sz="4400" dirty="0" smtClean="0"/>
              <a:t>Куліш Микола </a:t>
            </a:r>
            <a:r>
              <a:rPr lang="uk-UA" sz="4400" dirty="0" err="1" smtClean="0"/>
              <a:t>Гурович</a:t>
            </a:r>
            <a:r>
              <a:rPr lang="uk-UA" sz="4400" dirty="0" smtClean="0"/>
              <a:t/>
            </a:r>
            <a:br>
              <a:rPr lang="uk-UA" sz="4400" dirty="0" smtClean="0"/>
            </a:br>
            <a:r>
              <a:rPr lang="uk-UA" sz="4400" dirty="0" smtClean="0"/>
              <a:t>           (1892-1937) </a:t>
            </a:r>
            <a:endParaRPr lang="uk-UA"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lstStyle/>
          <a:p>
            <a:r>
              <a:rPr lang="uk-UA" u="sng" dirty="0" smtClean="0"/>
              <a:t>Дитинство</a:t>
            </a:r>
            <a:endParaRPr lang="uk-UA" u="sng" dirty="0"/>
          </a:p>
        </p:txBody>
      </p:sp>
      <p:sp>
        <p:nvSpPr>
          <p:cNvPr id="3" name="Содержимое 2"/>
          <p:cNvSpPr>
            <a:spLocks noGrp="1"/>
          </p:cNvSpPr>
          <p:nvPr>
            <p:ph idx="1"/>
          </p:nvPr>
        </p:nvSpPr>
        <p:spPr>
          <a:xfrm>
            <a:off x="428596" y="1714488"/>
            <a:ext cx="3971924" cy="4389120"/>
          </a:xfrm>
        </p:spPr>
        <p:txBody>
          <a:bodyPr>
            <a:normAutofit/>
          </a:bodyPr>
          <a:lstStyle/>
          <a:p>
            <a:r>
              <a:rPr lang="uk-UA" sz="2400" dirty="0" smtClean="0"/>
              <a:t>Микола </a:t>
            </a:r>
            <a:r>
              <a:rPr lang="uk-UA" sz="2400" dirty="0" err="1" smtClean="0"/>
              <a:t>Гурович</a:t>
            </a:r>
            <a:r>
              <a:rPr lang="uk-UA" sz="2400" dirty="0" smtClean="0"/>
              <a:t> Куліш народився 6 грудня 1892 року в селі </a:t>
            </a:r>
            <a:r>
              <a:rPr lang="uk-UA" sz="2400" dirty="0" err="1" smtClean="0"/>
              <a:t>Чаплинка</a:t>
            </a:r>
            <a:r>
              <a:rPr lang="uk-UA" sz="2400" dirty="0" smtClean="0"/>
              <a:t>. Родина його батьків жила бідно</a:t>
            </a:r>
            <a:r>
              <a:rPr lang="ru-RU" sz="2400" dirty="0" smtClean="0"/>
              <a:t> : </a:t>
            </a:r>
            <a:r>
              <a:rPr lang="ru-RU" sz="2400" dirty="0" err="1" smtClean="0"/>
              <a:t>батько</a:t>
            </a:r>
            <a:r>
              <a:rPr lang="ru-RU" sz="2400" dirty="0" smtClean="0"/>
              <a:t> </a:t>
            </a:r>
            <a:r>
              <a:rPr lang="ru-RU" sz="2400" dirty="0" err="1" smtClean="0"/>
              <a:t>майже</a:t>
            </a:r>
            <a:r>
              <a:rPr lang="ru-RU" sz="2400" dirty="0" smtClean="0"/>
              <a:t> все </a:t>
            </a:r>
            <a:r>
              <a:rPr lang="ru-RU" sz="2400" dirty="0" err="1" smtClean="0"/>
              <a:t>життя</a:t>
            </a:r>
            <a:r>
              <a:rPr lang="ru-RU" sz="2400" dirty="0" smtClean="0"/>
              <a:t> </a:t>
            </a:r>
            <a:r>
              <a:rPr lang="ru-RU" sz="2400" dirty="0" err="1" smtClean="0"/>
              <a:t>провів</a:t>
            </a:r>
            <a:r>
              <a:rPr lang="ru-RU" sz="2400" dirty="0" smtClean="0"/>
              <a:t> у наймах, </a:t>
            </a:r>
            <a:r>
              <a:rPr lang="ru-RU" sz="2400" dirty="0" err="1" smtClean="0"/>
              <a:t>мати</a:t>
            </a:r>
            <a:r>
              <a:rPr lang="ru-RU" sz="2400" dirty="0" smtClean="0"/>
              <a:t> </a:t>
            </a:r>
            <a:r>
              <a:rPr lang="ru-RU" sz="2400" dirty="0" err="1" smtClean="0"/>
              <a:t>від</a:t>
            </a:r>
            <a:r>
              <a:rPr lang="ru-RU" sz="2400" dirty="0" smtClean="0"/>
              <a:t> </a:t>
            </a:r>
            <a:r>
              <a:rPr lang="ru-RU" sz="2400" dirty="0" err="1" smtClean="0"/>
              <a:t>важкого</a:t>
            </a:r>
            <a:r>
              <a:rPr lang="ru-RU" sz="2400" dirty="0" smtClean="0"/>
              <a:t> </a:t>
            </a:r>
            <a:r>
              <a:rPr lang="ru-RU" sz="2400" dirty="0" err="1" smtClean="0"/>
              <a:t>життя</a:t>
            </a:r>
            <a:r>
              <a:rPr lang="ru-RU" sz="2400" dirty="0" smtClean="0"/>
              <a:t> </a:t>
            </a:r>
            <a:r>
              <a:rPr lang="ru-RU" sz="2400" dirty="0" err="1" smtClean="0"/>
              <a:t>передчасно</a:t>
            </a:r>
            <a:r>
              <a:rPr lang="ru-RU" sz="2400" dirty="0" smtClean="0"/>
              <a:t> </a:t>
            </a:r>
            <a:r>
              <a:rPr lang="ru-RU" sz="2400" dirty="0" err="1" smtClean="0"/>
              <a:t>померла.Закінчив</a:t>
            </a:r>
            <a:r>
              <a:rPr lang="ru-RU" sz="2400" dirty="0" smtClean="0"/>
              <a:t> </a:t>
            </a:r>
            <a:r>
              <a:rPr lang="ru-RU" sz="2400" dirty="0" err="1" smtClean="0"/>
              <a:t>сільську</a:t>
            </a:r>
            <a:r>
              <a:rPr lang="ru-RU" sz="2400" dirty="0" smtClean="0"/>
              <a:t> школу у 1905 </a:t>
            </a:r>
            <a:r>
              <a:rPr lang="ru-RU" sz="2400" dirty="0" err="1" smtClean="0"/>
              <a:t>році</a:t>
            </a:r>
            <a:r>
              <a:rPr lang="ru-RU" sz="2400" dirty="0" smtClean="0"/>
              <a:t>.</a:t>
            </a:r>
            <a:endParaRPr lang="uk-UA" sz="2400" dirty="0"/>
          </a:p>
        </p:txBody>
      </p:sp>
      <p:pic>
        <p:nvPicPr>
          <p:cNvPr id="4" name="Рисунок 3" descr="kulish_m.jpg"/>
          <p:cNvPicPr>
            <a:picLocks noChangeAspect="1"/>
          </p:cNvPicPr>
          <p:nvPr/>
        </p:nvPicPr>
        <p:blipFill>
          <a:blip r:embed="rId2"/>
          <a:stretch>
            <a:fillRect/>
          </a:stretch>
        </p:blipFill>
        <p:spPr>
          <a:xfrm>
            <a:off x="4857752" y="1285860"/>
            <a:ext cx="3195653" cy="433799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1143000"/>
          </a:xfrm>
        </p:spPr>
        <p:txBody>
          <a:bodyPr/>
          <a:lstStyle/>
          <a:p>
            <a:r>
              <a:rPr lang="uk-UA" u="sng" dirty="0" smtClean="0"/>
              <a:t>В </a:t>
            </a:r>
            <a:r>
              <a:rPr lang="uk-UA" u="sng" dirty="0" err="1" smtClean="0"/>
              <a:t>Олешках</a:t>
            </a:r>
            <a:endParaRPr lang="uk-UA" u="sng" dirty="0"/>
          </a:p>
        </p:txBody>
      </p:sp>
      <p:sp>
        <p:nvSpPr>
          <p:cNvPr id="3" name="Содержимое 2"/>
          <p:cNvSpPr>
            <a:spLocks noGrp="1"/>
          </p:cNvSpPr>
          <p:nvPr>
            <p:ph idx="1"/>
          </p:nvPr>
        </p:nvSpPr>
        <p:spPr>
          <a:xfrm>
            <a:off x="500034" y="1571612"/>
            <a:ext cx="4829180" cy="4389120"/>
          </a:xfrm>
        </p:spPr>
        <p:txBody>
          <a:bodyPr>
            <a:normAutofit/>
          </a:bodyPr>
          <a:lstStyle/>
          <a:p>
            <a:r>
              <a:rPr lang="uk-UA" sz="2400" dirty="0" smtClean="0"/>
              <a:t>З 1905 року навчався в Олешківському міському восьмикласному училищі. Саме в </a:t>
            </a:r>
            <a:r>
              <a:rPr lang="uk-UA" sz="2400" dirty="0" err="1" smtClean="0"/>
              <a:t>Олешках</a:t>
            </a:r>
            <a:r>
              <a:rPr lang="uk-UA" sz="2400" dirty="0" smtClean="0"/>
              <a:t> Куліш і знайомиться з відомим письменником і перекладачем Іваном Дніпровським.</a:t>
            </a:r>
            <a:br>
              <a:rPr lang="uk-UA" sz="2400" dirty="0" smtClean="0"/>
            </a:br>
            <a:r>
              <a:rPr lang="uk-UA" sz="2400" dirty="0" smtClean="0"/>
              <a:t>1908 року вступає до </a:t>
            </a:r>
            <a:r>
              <a:rPr lang="uk-UA" sz="2400" dirty="0" err="1" smtClean="0"/>
              <a:t>Олешківської</a:t>
            </a:r>
            <a:r>
              <a:rPr lang="uk-UA" sz="2400" dirty="0" smtClean="0"/>
              <a:t> прогімназії.</a:t>
            </a:r>
            <a:endParaRPr lang="uk-UA" sz="2400" dirty="0"/>
          </a:p>
        </p:txBody>
      </p:sp>
      <p:pic>
        <p:nvPicPr>
          <p:cNvPr id="4" name="Рисунок 3" descr="P3110002.JPG"/>
          <p:cNvPicPr>
            <a:picLocks noChangeAspect="1"/>
          </p:cNvPicPr>
          <p:nvPr/>
        </p:nvPicPr>
        <p:blipFill>
          <a:blip r:embed="rId2"/>
          <a:stretch>
            <a:fillRect/>
          </a:stretch>
        </p:blipFill>
        <p:spPr>
          <a:xfrm>
            <a:off x="5643570" y="1071546"/>
            <a:ext cx="2857502" cy="3810003"/>
          </a:xfrm>
          <a:prstGeom prst="rect">
            <a:avLst/>
          </a:prstGeom>
        </p:spPr>
      </p:pic>
      <p:sp>
        <p:nvSpPr>
          <p:cNvPr id="5" name="TextBox 4"/>
          <p:cNvSpPr txBox="1"/>
          <p:nvPr/>
        </p:nvSpPr>
        <p:spPr>
          <a:xfrm>
            <a:off x="6072198" y="5072074"/>
            <a:ext cx="2348207" cy="369332"/>
          </a:xfrm>
          <a:prstGeom prst="rect">
            <a:avLst/>
          </a:prstGeom>
          <a:noFill/>
        </p:spPr>
        <p:txBody>
          <a:bodyPr wrap="none" rtlCol="0">
            <a:spAutoFit/>
          </a:bodyPr>
          <a:lstStyle/>
          <a:p>
            <a:r>
              <a:rPr lang="uk-UA" b="1" dirty="0" smtClean="0"/>
              <a:t>Іван Дніпровський</a:t>
            </a:r>
            <a:endParaRPr lang="uk-UA"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143000"/>
          </a:xfrm>
        </p:spPr>
        <p:txBody>
          <a:bodyPr/>
          <a:lstStyle/>
          <a:p>
            <a:endParaRPr lang="uk-UA" u="sng" dirty="0"/>
          </a:p>
        </p:txBody>
      </p:sp>
      <p:sp>
        <p:nvSpPr>
          <p:cNvPr id="3" name="Содержимое 2"/>
          <p:cNvSpPr>
            <a:spLocks noGrp="1"/>
          </p:cNvSpPr>
          <p:nvPr>
            <p:ph idx="1"/>
          </p:nvPr>
        </p:nvSpPr>
        <p:spPr>
          <a:xfrm>
            <a:off x="714348" y="714356"/>
            <a:ext cx="7758138" cy="2571768"/>
          </a:xfrm>
        </p:spPr>
        <p:txBody>
          <a:bodyPr>
            <a:normAutofit/>
          </a:bodyPr>
          <a:lstStyle/>
          <a:p>
            <a:r>
              <a:rPr lang="uk-UA" sz="2000" dirty="0" smtClean="0"/>
              <a:t>Коли Миколі Кулішеві було 22 роки, він надіслав документи до Новоросійського університету на філологічний факультет, де його навіть зарахували на перший курс. Проте ці плани перервав початок Першої світової війни, коли у серпні 1914 року його мобілізували до війська. У 1914 році полковник відправив його до Одеської школи прапорщиків, після закінчення якої він вирушає на фронт.</a:t>
            </a:r>
            <a:endParaRPr lang="uk-UA" sz="2000" dirty="0"/>
          </a:p>
        </p:txBody>
      </p:sp>
      <p:pic>
        <p:nvPicPr>
          <p:cNvPr id="4" name="Рисунок 3" descr="800px-Kulish_1918.jpg"/>
          <p:cNvPicPr>
            <a:picLocks noChangeAspect="1"/>
          </p:cNvPicPr>
          <p:nvPr/>
        </p:nvPicPr>
        <p:blipFill>
          <a:blip r:embed="rId2"/>
          <a:stretch>
            <a:fillRect/>
          </a:stretch>
        </p:blipFill>
        <p:spPr>
          <a:xfrm>
            <a:off x="1714480" y="3214686"/>
            <a:ext cx="4961735" cy="3094882"/>
          </a:xfrm>
          <a:prstGeom prst="rect">
            <a:avLst/>
          </a:prstGeom>
        </p:spPr>
      </p:pic>
      <p:sp>
        <p:nvSpPr>
          <p:cNvPr id="5" name="TextBox 4"/>
          <p:cNvSpPr txBox="1"/>
          <p:nvPr/>
        </p:nvSpPr>
        <p:spPr>
          <a:xfrm>
            <a:off x="500034" y="6357958"/>
            <a:ext cx="8202438" cy="369332"/>
          </a:xfrm>
          <a:prstGeom prst="rect">
            <a:avLst/>
          </a:prstGeom>
          <a:noFill/>
        </p:spPr>
        <p:txBody>
          <a:bodyPr wrap="none" rtlCol="0">
            <a:spAutoFit/>
          </a:bodyPr>
          <a:lstStyle/>
          <a:p>
            <a:r>
              <a:rPr lang="ru-RU" b="1" dirty="0" err="1" smtClean="0"/>
              <a:t>Микола</a:t>
            </a:r>
            <a:r>
              <a:rPr lang="ru-RU" b="1" dirty="0" smtClean="0"/>
              <a:t> </a:t>
            </a:r>
            <a:r>
              <a:rPr lang="ru-RU" b="1" dirty="0" err="1" smtClean="0"/>
              <a:t>Куліш-прапорщик</a:t>
            </a:r>
            <a:r>
              <a:rPr lang="ru-RU" b="1" dirty="0" smtClean="0"/>
              <a:t> </a:t>
            </a:r>
            <a:r>
              <a:rPr lang="ru-RU" b="1" dirty="0" err="1" smtClean="0"/>
              <a:t>серед</a:t>
            </a:r>
            <a:r>
              <a:rPr lang="ru-RU" b="1" dirty="0" smtClean="0"/>
              <a:t> </a:t>
            </a:r>
            <a:r>
              <a:rPr lang="ru-RU" b="1" dirty="0" err="1" smtClean="0"/>
              <a:t>друзів</a:t>
            </a:r>
            <a:r>
              <a:rPr lang="ru-RU" b="1" dirty="0" smtClean="0"/>
              <a:t> </a:t>
            </a:r>
            <a:r>
              <a:rPr lang="ru-RU" b="1" dirty="0" err="1" smtClean="0"/>
              <a:t>під</a:t>
            </a:r>
            <a:r>
              <a:rPr lang="ru-RU" b="1" dirty="0" smtClean="0"/>
              <a:t> час </a:t>
            </a:r>
            <a:r>
              <a:rPr lang="ru-RU" b="1" dirty="0" err="1" smtClean="0"/>
              <a:t>відпустки</a:t>
            </a:r>
            <a:r>
              <a:rPr lang="ru-RU" b="1" dirty="0" smtClean="0"/>
              <a:t>. Олешки. 1918</a:t>
            </a:r>
            <a:endParaRPr lang="uk-UA"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214282" y="928670"/>
            <a:ext cx="4357718" cy="5500726"/>
          </a:xfrm>
        </p:spPr>
        <p:txBody>
          <a:bodyPr>
            <a:normAutofit/>
          </a:bodyPr>
          <a:lstStyle/>
          <a:p>
            <a:r>
              <a:rPr lang="uk-UA" sz="2400" dirty="0" smtClean="0"/>
              <a:t>З початку 1918 — голова </a:t>
            </a:r>
            <a:r>
              <a:rPr lang="uk-UA" sz="2400" dirty="0" err="1" smtClean="0"/>
              <a:t>Олешківської</a:t>
            </a:r>
            <a:r>
              <a:rPr lang="uk-UA" sz="2400" dirty="0" smtClean="0"/>
              <a:t> ради робітничих і селянських депутатів.</a:t>
            </a:r>
          </a:p>
          <a:p>
            <a:r>
              <a:rPr lang="uk-UA" sz="2400" dirty="0" smtClean="0"/>
              <a:t>У липні 1919 року, перебуваючи в Херсоні, Микола Куліш формує Дніпровський селянський полк у складі Червоної Армії. З цим полком він згодом захищав Херсон і Миколаїв у боях з денікінцями.</a:t>
            </a:r>
          </a:p>
          <a:p>
            <a:endParaRPr lang="uk-UA" dirty="0"/>
          </a:p>
        </p:txBody>
      </p:sp>
      <p:pic>
        <p:nvPicPr>
          <p:cNvPr id="4" name="Рисунок 3" descr="642px-Микола_Куліш_(бл._1915).jpg"/>
          <p:cNvPicPr>
            <a:picLocks noChangeAspect="1"/>
          </p:cNvPicPr>
          <p:nvPr/>
        </p:nvPicPr>
        <p:blipFill>
          <a:blip r:embed="rId2"/>
          <a:stretch>
            <a:fillRect/>
          </a:stretch>
        </p:blipFill>
        <p:spPr>
          <a:xfrm>
            <a:off x="5286380" y="2000240"/>
            <a:ext cx="3173436" cy="296088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lstStyle/>
          <a:p>
            <a:r>
              <a:rPr lang="uk-UA" dirty="0" smtClean="0"/>
              <a:t>У Харкові</a:t>
            </a:r>
            <a:endParaRPr lang="uk-UA" dirty="0"/>
          </a:p>
        </p:txBody>
      </p:sp>
      <p:sp>
        <p:nvSpPr>
          <p:cNvPr id="3" name="Содержимое 2"/>
          <p:cNvSpPr>
            <a:spLocks noGrp="1"/>
          </p:cNvSpPr>
          <p:nvPr>
            <p:ph idx="1"/>
          </p:nvPr>
        </p:nvSpPr>
        <p:spPr>
          <a:xfrm>
            <a:off x="500034" y="2000240"/>
            <a:ext cx="8186766" cy="4429156"/>
          </a:xfrm>
        </p:spPr>
        <p:txBody>
          <a:bodyPr>
            <a:normAutofit/>
          </a:bodyPr>
          <a:lstStyle/>
          <a:p>
            <a:r>
              <a:rPr lang="ru-RU" dirty="0" smtClean="0"/>
              <a:t>З 1925р. </a:t>
            </a:r>
            <a:r>
              <a:rPr lang="ru-RU" dirty="0" err="1" smtClean="0"/>
              <a:t>письменник</a:t>
            </a:r>
            <a:r>
              <a:rPr lang="ru-RU" dirty="0" smtClean="0"/>
              <a:t> жив у </a:t>
            </a:r>
            <a:r>
              <a:rPr lang="ru-RU" dirty="0" err="1" smtClean="0"/>
              <a:t>Харкові</a:t>
            </a:r>
            <a:r>
              <a:rPr lang="ru-RU" dirty="0" smtClean="0"/>
              <a:t>, </a:t>
            </a:r>
            <a:r>
              <a:rPr lang="ru-RU" dirty="0" err="1" smtClean="0"/>
              <a:t>співпрацював</a:t>
            </a:r>
            <a:r>
              <a:rPr lang="ru-RU" dirty="0" smtClean="0"/>
              <a:t> </a:t>
            </a:r>
            <a:r>
              <a:rPr lang="ru-RU" dirty="0" err="1" smtClean="0"/>
              <a:t>з</a:t>
            </a:r>
            <a:r>
              <a:rPr lang="ru-RU" dirty="0" smtClean="0"/>
              <a:t> </a:t>
            </a:r>
            <a:r>
              <a:rPr lang="ru-RU" dirty="0" err="1" smtClean="0"/>
              <a:t>режисером</a:t>
            </a:r>
            <a:r>
              <a:rPr lang="ru-RU" dirty="0" smtClean="0"/>
              <a:t> театру «</a:t>
            </a:r>
            <a:r>
              <a:rPr lang="ru-RU" dirty="0" err="1" smtClean="0"/>
              <a:t>Березіль</a:t>
            </a:r>
            <a:r>
              <a:rPr lang="ru-RU" dirty="0" smtClean="0"/>
              <a:t>» </a:t>
            </a:r>
            <a:r>
              <a:rPr lang="ru-RU" dirty="0" err="1" smtClean="0"/>
              <a:t>Лесем</a:t>
            </a:r>
            <a:r>
              <a:rPr lang="ru-RU" dirty="0" smtClean="0"/>
              <a:t> </a:t>
            </a:r>
            <a:r>
              <a:rPr lang="ru-RU" dirty="0" err="1" smtClean="0"/>
              <a:t>Курбасом</a:t>
            </a:r>
            <a:r>
              <a:rPr lang="ru-RU" dirty="0" smtClean="0"/>
              <a:t>, </a:t>
            </a:r>
            <a:r>
              <a:rPr lang="ru-RU" dirty="0" err="1" smtClean="0"/>
              <a:t>був</a:t>
            </a:r>
            <a:r>
              <a:rPr lang="ru-RU" dirty="0" smtClean="0"/>
              <a:t> </a:t>
            </a:r>
            <a:r>
              <a:rPr lang="ru-RU" dirty="0" err="1" smtClean="0"/>
              <a:t>обраний</a:t>
            </a:r>
            <a:r>
              <a:rPr lang="ru-RU" dirty="0" smtClean="0"/>
              <a:t> президентом ВАПЛІТЕ. </a:t>
            </a:r>
            <a:br>
              <a:rPr lang="ru-RU" dirty="0" smtClean="0"/>
            </a:br>
            <a:r>
              <a:rPr lang="ru-RU" dirty="0" smtClean="0"/>
              <a:t>У 1934 р. на </a:t>
            </a:r>
            <a:r>
              <a:rPr lang="ru-RU" dirty="0" err="1" smtClean="0"/>
              <a:t>першому</a:t>
            </a:r>
            <a:r>
              <a:rPr lang="ru-RU" dirty="0" smtClean="0"/>
              <a:t> Всесоюзному </a:t>
            </a:r>
            <a:r>
              <a:rPr lang="ru-RU" dirty="0" err="1" smtClean="0"/>
              <a:t>з'їзді</a:t>
            </a:r>
            <a:r>
              <a:rPr lang="ru-RU" dirty="0" smtClean="0"/>
              <a:t> </a:t>
            </a:r>
            <a:r>
              <a:rPr lang="ru-RU" dirty="0" err="1" smtClean="0"/>
              <a:t>радянських</a:t>
            </a:r>
            <a:r>
              <a:rPr lang="ru-RU" dirty="0" smtClean="0"/>
              <a:t> </a:t>
            </a:r>
            <a:r>
              <a:rPr lang="ru-RU" dirty="0" err="1" smtClean="0"/>
              <a:t>письменників</a:t>
            </a:r>
            <a:r>
              <a:rPr lang="ru-RU" dirty="0" smtClean="0"/>
              <a:t> за </a:t>
            </a:r>
            <a:r>
              <a:rPr lang="ru-RU" dirty="0" err="1" smtClean="0"/>
              <a:t>п'єси</a:t>
            </a:r>
            <a:r>
              <a:rPr lang="ru-RU" dirty="0" smtClean="0"/>
              <a:t> «</a:t>
            </a:r>
            <a:r>
              <a:rPr lang="ru-RU" dirty="0" err="1" smtClean="0"/>
              <a:t>Народний</a:t>
            </a:r>
            <a:r>
              <a:rPr lang="ru-RU" dirty="0" smtClean="0"/>
              <a:t> </a:t>
            </a:r>
            <a:r>
              <a:rPr lang="ru-RU" dirty="0" err="1" smtClean="0"/>
              <a:t>Малахій</a:t>
            </a:r>
            <a:r>
              <a:rPr lang="ru-RU" dirty="0" smtClean="0"/>
              <a:t>», «Мина </a:t>
            </a:r>
            <a:r>
              <a:rPr lang="ru-RU" dirty="0" err="1" smtClean="0"/>
              <a:t>Мазайло</a:t>
            </a:r>
            <a:r>
              <a:rPr lang="ru-RU" dirty="0" smtClean="0"/>
              <a:t>», «Патетична соната» М. </a:t>
            </a:r>
            <a:r>
              <a:rPr lang="ru-RU" dirty="0" err="1" smtClean="0"/>
              <a:t>Куліш</a:t>
            </a:r>
            <a:r>
              <a:rPr lang="ru-RU" dirty="0" smtClean="0"/>
              <a:t> </a:t>
            </a:r>
            <a:r>
              <a:rPr lang="ru-RU" dirty="0" err="1" smtClean="0"/>
              <a:t>був</a:t>
            </a:r>
            <a:r>
              <a:rPr lang="ru-RU" dirty="0" smtClean="0"/>
              <a:t> </a:t>
            </a:r>
            <a:r>
              <a:rPr lang="ru-RU" dirty="0" err="1" smtClean="0"/>
              <a:t>звинувачений</a:t>
            </a:r>
            <a:r>
              <a:rPr lang="ru-RU" dirty="0" smtClean="0"/>
              <a:t> у буржуазному </a:t>
            </a:r>
            <a:r>
              <a:rPr lang="ru-RU" dirty="0" err="1" smtClean="0"/>
              <a:t>націоналізмі</a:t>
            </a:r>
            <a:r>
              <a:rPr lang="ru-RU" dirty="0" smtClean="0"/>
              <a:t>. У1935 р. на похоронах друга І. </a:t>
            </a:r>
            <a:r>
              <a:rPr lang="ru-RU" dirty="0" err="1" smtClean="0"/>
              <a:t>Дніпровського</a:t>
            </a:r>
            <a:r>
              <a:rPr lang="ru-RU" dirty="0" smtClean="0"/>
              <a:t> </a:t>
            </a:r>
            <a:r>
              <a:rPr lang="ru-RU" dirty="0" err="1" smtClean="0"/>
              <a:t>він</a:t>
            </a:r>
            <a:r>
              <a:rPr lang="ru-RU" dirty="0" smtClean="0"/>
              <a:t> </a:t>
            </a:r>
            <a:r>
              <a:rPr lang="ru-RU" dirty="0" err="1" smtClean="0"/>
              <a:t>був</a:t>
            </a:r>
            <a:r>
              <a:rPr lang="ru-RU" dirty="0" smtClean="0"/>
              <a:t> </a:t>
            </a:r>
            <a:r>
              <a:rPr lang="ru-RU" dirty="0" err="1" smtClean="0"/>
              <a:t>заарештований</a:t>
            </a:r>
            <a:r>
              <a:rPr lang="ru-RU" dirty="0" smtClean="0"/>
              <a:t>. </a:t>
            </a:r>
            <a:br>
              <a:rPr lang="ru-RU" dirty="0" smtClean="0"/>
            </a:br>
            <a:endParaRPr lang="ru-RU" dirty="0" smtClean="0"/>
          </a:p>
          <a:p>
            <a:pPr>
              <a:buNone/>
            </a:pPr>
            <a:endParaRPr lang="uk-UA" dirty="0"/>
          </a:p>
        </p:txBody>
      </p:sp>
      <p:pic>
        <p:nvPicPr>
          <p:cNvPr id="4" name="Рисунок 3" descr="_kurbas.jpg"/>
          <p:cNvPicPr>
            <a:picLocks noChangeAspect="1"/>
          </p:cNvPicPr>
          <p:nvPr/>
        </p:nvPicPr>
        <p:blipFill>
          <a:blip r:embed="rId2"/>
          <a:stretch>
            <a:fillRect/>
          </a:stretch>
        </p:blipFill>
        <p:spPr>
          <a:xfrm>
            <a:off x="3143240" y="571480"/>
            <a:ext cx="3286148" cy="474665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285720" y="2214554"/>
            <a:ext cx="5143504" cy="4429156"/>
          </a:xfrm>
        </p:spPr>
        <p:txBody>
          <a:bodyPr/>
          <a:lstStyle/>
          <a:p>
            <a:r>
              <a:rPr lang="ru-RU" dirty="0" err="1" smtClean="0"/>
              <a:t>Микола</a:t>
            </a:r>
            <a:r>
              <a:rPr lang="ru-RU" dirty="0" smtClean="0"/>
              <a:t> </a:t>
            </a:r>
            <a:r>
              <a:rPr lang="ru-RU" dirty="0" err="1" smtClean="0"/>
              <a:t>Куліш</a:t>
            </a:r>
            <a:r>
              <a:rPr lang="ru-RU" dirty="0" smtClean="0"/>
              <a:t> </a:t>
            </a:r>
            <a:r>
              <a:rPr lang="ru-RU" dirty="0" err="1" smtClean="0"/>
              <a:t>розстріляний</a:t>
            </a:r>
            <a:r>
              <a:rPr lang="ru-RU" dirty="0" smtClean="0"/>
              <a:t> 3 листопада 1937 р. на Соловках на </a:t>
            </a:r>
            <a:r>
              <a:rPr lang="ru-RU" dirty="0" err="1" smtClean="0"/>
              <a:t>відзначення</a:t>
            </a:r>
            <a:r>
              <a:rPr lang="ru-RU" dirty="0" smtClean="0"/>
              <a:t> 20-ї </a:t>
            </a:r>
            <a:r>
              <a:rPr lang="ru-RU" dirty="0" err="1" smtClean="0"/>
              <a:t>річниці</a:t>
            </a:r>
            <a:r>
              <a:rPr lang="ru-RU" dirty="0" smtClean="0"/>
              <a:t> </a:t>
            </a:r>
            <a:r>
              <a:rPr lang="ru-RU" dirty="0" err="1" smtClean="0"/>
              <a:t>більшовицького</a:t>
            </a:r>
            <a:r>
              <a:rPr lang="ru-RU" dirty="0" smtClean="0"/>
              <a:t> </a:t>
            </a:r>
            <a:r>
              <a:rPr lang="ru-RU" dirty="0" err="1" smtClean="0"/>
              <a:t>жовтневого</a:t>
            </a:r>
            <a:r>
              <a:rPr lang="ru-RU" dirty="0" smtClean="0"/>
              <a:t> перевороту. </a:t>
            </a:r>
            <a:endParaRPr lang="uk-UA" dirty="0"/>
          </a:p>
        </p:txBody>
      </p:sp>
      <p:pic>
        <p:nvPicPr>
          <p:cNvPr id="4" name="Рисунок 3" descr="_dsc6704-51229.jpg"/>
          <p:cNvPicPr>
            <a:picLocks noChangeAspect="1"/>
          </p:cNvPicPr>
          <p:nvPr/>
        </p:nvPicPr>
        <p:blipFill>
          <a:blip r:embed="rId2"/>
          <a:stretch>
            <a:fillRect/>
          </a:stretch>
        </p:blipFill>
        <p:spPr>
          <a:xfrm>
            <a:off x="5500694" y="1000108"/>
            <a:ext cx="3163260" cy="5185672"/>
          </a:xfrm>
          <a:prstGeom prst="rect">
            <a:avLst/>
          </a:prstGeom>
        </p:spPr>
      </p:pic>
      <p:sp>
        <p:nvSpPr>
          <p:cNvPr id="5" name="TextBox 4"/>
          <p:cNvSpPr txBox="1"/>
          <p:nvPr/>
        </p:nvSpPr>
        <p:spPr>
          <a:xfrm>
            <a:off x="5643570" y="6215082"/>
            <a:ext cx="3135858" cy="369332"/>
          </a:xfrm>
          <a:prstGeom prst="rect">
            <a:avLst/>
          </a:prstGeom>
          <a:noFill/>
        </p:spPr>
        <p:txBody>
          <a:bodyPr wrap="none" rtlCol="0">
            <a:spAutoFit/>
          </a:bodyPr>
          <a:lstStyle/>
          <a:p>
            <a:r>
              <a:rPr lang="uk-UA" b="1" dirty="0" err="1" smtClean="0"/>
              <a:t>Пам</a:t>
            </a:r>
            <a:r>
              <a:rPr lang="en-US" b="1" dirty="0" smtClean="0"/>
              <a:t>’</a:t>
            </a:r>
            <a:r>
              <a:rPr lang="uk-UA" b="1" dirty="0" err="1" smtClean="0"/>
              <a:t>ятник</a:t>
            </a:r>
            <a:r>
              <a:rPr lang="uk-UA" b="1" dirty="0" smtClean="0"/>
              <a:t> Миколі Кулішу</a:t>
            </a:r>
            <a:endParaRPr lang="uk-UA"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000240"/>
            <a:ext cx="8229600" cy="1143000"/>
          </a:xfrm>
        </p:spPr>
        <p:txBody>
          <a:bodyPr>
            <a:noAutofit/>
          </a:bodyPr>
          <a:lstStyle/>
          <a:p>
            <a:r>
              <a:rPr lang="ru-RU" sz="8000" dirty="0" err="1" smtClean="0"/>
              <a:t>Дякую</a:t>
            </a:r>
            <a:r>
              <a:rPr lang="ru-RU" sz="8000" dirty="0" smtClean="0"/>
              <a:t> за </a:t>
            </a:r>
            <a:r>
              <a:rPr lang="ru-RU" sz="8000" dirty="0" err="1" smtClean="0"/>
              <a:t>увагу</a:t>
            </a:r>
            <a:r>
              <a:rPr lang="ru-RU" sz="8000" dirty="0" smtClean="0"/>
              <a:t> !</a:t>
            </a:r>
            <a:endParaRPr lang="uk-UA" sz="8000" dirty="0"/>
          </a:p>
        </p:txBody>
      </p:sp>
      <p:sp>
        <p:nvSpPr>
          <p:cNvPr id="3" name="Содержимое 2"/>
          <p:cNvSpPr>
            <a:spLocks noGrp="1"/>
          </p:cNvSpPr>
          <p:nvPr>
            <p:ph idx="1"/>
          </p:nvPr>
        </p:nvSpPr>
        <p:spPr>
          <a:xfrm>
            <a:off x="5029200" y="5072074"/>
            <a:ext cx="8229600" cy="2038344"/>
          </a:xfrm>
        </p:spPr>
        <p:txBody>
          <a:bodyPr>
            <a:normAutofit/>
          </a:bodyPr>
          <a:lstStyle/>
          <a:p>
            <a:r>
              <a:rPr lang="ru-RU" sz="2000" dirty="0" err="1" smtClean="0"/>
              <a:t>Презентац</a:t>
            </a:r>
            <a:r>
              <a:rPr lang="uk-UA" sz="2000" dirty="0" err="1" smtClean="0"/>
              <a:t>ію</a:t>
            </a:r>
            <a:r>
              <a:rPr lang="uk-UA" sz="2000" dirty="0" smtClean="0"/>
              <a:t> підготувала </a:t>
            </a:r>
            <a:br>
              <a:rPr lang="uk-UA" sz="2000" dirty="0" smtClean="0"/>
            </a:br>
            <a:r>
              <a:rPr lang="uk-UA" sz="2000" dirty="0" smtClean="0"/>
              <a:t>учениця 11-в класу</a:t>
            </a:r>
            <a:br>
              <a:rPr lang="uk-UA" sz="2000" dirty="0" smtClean="0"/>
            </a:br>
            <a:r>
              <a:rPr lang="uk-UA" sz="2000" dirty="0" err="1" smtClean="0"/>
              <a:t>Кузнецовської</a:t>
            </a:r>
            <a:r>
              <a:rPr lang="uk-UA" sz="2000" dirty="0" smtClean="0"/>
              <a:t> гімназії</a:t>
            </a:r>
            <a:br>
              <a:rPr lang="uk-UA" sz="2000" dirty="0" smtClean="0"/>
            </a:br>
            <a:r>
              <a:rPr lang="uk-UA" sz="2000" dirty="0" err="1" smtClean="0"/>
              <a:t>Турик</a:t>
            </a:r>
            <a:r>
              <a:rPr lang="uk-UA" sz="2000" dirty="0" smtClean="0"/>
              <a:t> Даша</a:t>
            </a:r>
            <a:endParaRPr lang="uk-UA"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TotalTime>
  <Words>126</Words>
  <PresentationFormat>Экран (4:3)</PresentationFormat>
  <Paragraphs>16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Слайд 1</vt:lpstr>
      <vt:lpstr>Дитинство</vt:lpstr>
      <vt:lpstr>В Олешках</vt:lpstr>
      <vt:lpstr>Слайд 4</vt:lpstr>
      <vt:lpstr>Слайд 5</vt:lpstr>
      <vt:lpstr>У Харкові</vt:lpstr>
      <vt:lpstr>Слайд 7</vt:lpstr>
      <vt:lpstr>Дякую за увагу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Куліш Микола Гурович</dc:title>
  <dc:creator>home</dc:creator>
  <cp:lastModifiedBy>home</cp:lastModifiedBy>
  <cp:revision>13</cp:revision>
  <dcterms:created xsi:type="dcterms:W3CDTF">2013-11-17T16:55:05Z</dcterms:created>
  <dcterms:modified xsi:type="dcterms:W3CDTF">2013-11-17T18:52:56Z</dcterms:modified>
</cp:coreProperties>
</file>