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7" r:id="rId6"/>
    <p:sldId id="273" r:id="rId7"/>
    <p:sldId id="272" r:id="rId8"/>
    <p:sldId id="271" r:id="rId9"/>
    <p:sldId id="270" r:id="rId10"/>
    <p:sldId id="268" r:id="rId11"/>
    <p:sldId id="26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351B-0785-45EC-BB91-480CC49A0E53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B437-DBF6-49D1-A9A0-5DCD02B1D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ланеты, астероиды, космос обои, фото, картинки."/>
          <p:cNvPicPr>
            <a:picLocks noChangeAspect="1" noChangeArrowheads="1"/>
          </p:cNvPicPr>
          <p:nvPr/>
        </p:nvPicPr>
        <p:blipFill>
          <a:blip r:embed="rId2" cstate="print"/>
          <a:srcRect r="12402"/>
          <a:stretch>
            <a:fillRect/>
          </a:stretch>
        </p:blipFill>
        <p:spPr bwMode="auto">
          <a:xfrm>
            <a:off x="0" y="0"/>
            <a:ext cx="914557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Kozuka Gothic Pro EL" pitchFamily="34" charset="-128"/>
                <a:cs typeface="Adobe Arabic" pitchFamily="18" charset="-78"/>
              </a:rPr>
              <a:t>Астеро</a:t>
            </a:r>
            <a:r>
              <a:rPr lang="uk-UA" sz="8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Kozuka Gothic Pro EL" pitchFamily="34" charset="-128"/>
                <a:cs typeface="Adobe Arabic" pitchFamily="18" charset="-78"/>
              </a:rPr>
              <a:t>ї</a:t>
            </a:r>
            <a:r>
              <a:rPr lang="ru-RU" sz="8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  <a:ea typeface="Kozuka Gothic Pro EL" pitchFamily="34" charset="-128"/>
                <a:cs typeface="Adobe Arabic" pitchFamily="18" charset="-78"/>
              </a:rPr>
              <a:t>ди</a:t>
            </a:r>
            <a:endParaRPr lang="ru-RU" sz="8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itchFamily="18" charset="0"/>
              <a:ea typeface="Kozuka Gothic Pro EL" pitchFamily="34" charset="-128"/>
              <a:cs typeface="Adobe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229200"/>
            <a:ext cx="33123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smtClean="0">
                <a:latin typeface="Segoe Print" pitchFamily="2" charset="0"/>
              </a:rPr>
              <a:t>Підготували Крамер Оксана і Крістіна</a:t>
            </a:r>
            <a:endParaRPr lang="ru-RU" sz="240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0" y="0"/>
            <a:ext cx="9180512" cy="6861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082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Астероїдам спочатку давали імена героїв римської і грецької міфології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і тільки жіночі.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Лише астероїди, що мають незвичайні орбіти, одержували чоловічі (приміром, Ікар, що наближається до Сонця ближче Меркурія</a:t>
            </a:r>
            <a:endParaRPr lang="ru-RU" sz="2400"/>
          </a:p>
        </p:txBody>
      </p:sp>
      <p:pic>
        <p:nvPicPr>
          <p:cNvPr id="2050" name="Picture 2" descr="Космос"/>
          <p:cNvPicPr>
            <a:picLocks noChangeAspect="1" noChangeArrowheads="1"/>
          </p:cNvPicPr>
          <p:nvPr/>
        </p:nvPicPr>
        <p:blipFill>
          <a:blip r:embed="rId3" cstate="print"/>
          <a:srcRect t="10630" b="11220"/>
          <a:stretch>
            <a:fillRect/>
          </a:stretch>
        </p:blipFill>
        <p:spPr bwMode="auto">
          <a:xfrm>
            <a:off x="467544" y="2186832"/>
            <a:ext cx="7632848" cy="467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0" y="0"/>
            <a:ext cx="9180512" cy="68617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Астероїди занадто малі, щоб мати сферичну форму, яка утворюється у космічних тіл під дією гравітації. Тому астероїди, як правило, є еліпсоідами.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Більшість астероїдів мають  кам'янистий або металевий склад .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Астероїд, який увійшов в атмосферу Землі, називається метеором, що впав на Землю - метеоритом.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Якщо об'єднати всі астероїди в поясі астероїдів, вони утворять  космічне тіло менш 1500 км в діаметрі, що менше половини Місяця.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Представляти глобальну небезпеку можуть астероїди більше 10 км. Всі астероїди такого розміру відомі астрономам і знаходяться на орбітах, які не можуть призвести до зіткнення із Землею.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886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ФАКТІВ ПРО АСТЕРОЇДИ</a:t>
            </a:r>
            <a:endParaRPr lang="ru-RU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солнечная система / смешные картинки и другие приколы: комиксы, гиф анимация, видео, лучший интеллектуальный юмор."/>
          <p:cNvPicPr>
            <a:picLocks noChangeAspect="1" noChangeArrowheads="1"/>
          </p:cNvPicPr>
          <p:nvPr/>
        </p:nvPicPr>
        <p:blipFill>
          <a:blip r:embed="rId2" cstate="print"/>
          <a:srcRect b="2025"/>
          <a:stretch>
            <a:fillRect/>
          </a:stretch>
        </p:blipFill>
        <p:spPr bwMode="auto">
          <a:xfrm>
            <a:off x="1403648" y="260647"/>
            <a:ext cx="5904656" cy="621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87824" y="443711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Microsoft Uighur" pitchFamily="2" charset="-78"/>
              </a:rPr>
              <a:t>Дякую</a:t>
            </a:r>
            <a:r>
              <a:rPr lang="uk-UA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Microsoft Uighur" pitchFamily="2" charset="-78"/>
              </a:rPr>
              <a:t> </a:t>
            </a:r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  <a:cs typeface="Microsoft Uighur" pitchFamily="2" charset="-78"/>
              </a:rPr>
              <a:t>за увагу!!!</a:t>
            </a:r>
            <a:endParaRPr lang="ru-RU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  <a:cs typeface="Microsoft Uighu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" y="0"/>
            <a:ext cx="9144000" cy="6861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44644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Астероїд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тверде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небесне тіло діаметром від 1 до 1000 км, що рухається по орбіті в Сонячній системі</a:t>
            </a:r>
            <a:r>
              <a:rPr lang="ru-RU" sz="2800"/>
              <a:t>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Рядом с Землей пролетит крупный астероид - Наука и техника на Новостей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51135"/>
            <a:ext cx="4644008" cy="390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6" name="Picture 10" descr="rg.ru / Surfingbird.ru"/>
          <p:cNvPicPr>
            <a:picLocks noChangeAspect="1" noChangeArrowheads="1"/>
          </p:cNvPicPr>
          <p:nvPr/>
        </p:nvPicPr>
        <p:blipFill>
          <a:blip r:embed="rId4" cstate="print"/>
          <a:srcRect l="789" t="7087"/>
          <a:stretch>
            <a:fillRect/>
          </a:stretch>
        </p:blipFill>
        <p:spPr bwMode="auto">
          <a:xfrm>
            <a:off x="4580873" y="0"/>
            <a:ext cx="4563127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50" name="Picture 14" descr="Компьютерра: Planetary Resources и НАСА предложат пользовате…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4151"/>
            <a:ext cx="3203848" cy="320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2231" y="0"/>
            <a:ext cx="9131769" cy="6861779"/>
          </a:xfrm>
          <a:prstGeom prst="rect">
            <a:avLst/>
          </a:prstGeom>
          <a:noFill/>
        </p:spPr>
      </p:pic>
      <p:pic>
        <p:nvPicPr>
          <p:cNvPr id="3" name="Picture 2" descr="Biografia Di William Burroughs Biografieonline 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58062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56584" y="3212976"/>
            <a:ext cx="392392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smtClean="0"/>
              <a:t>Вільям Гершель</a:t>
            </a:r>
            <a:endParaRPr lang="ru-RU" sz="2000" b="1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439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ерші виявлені астероїди виглядали на небі як крапки зірок, на відміну від планет, що при спостереженні виглядають дисками.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Астероид размером 50 метров пролетит в воскресенье рядом с Землей необъяснимые явл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69060"/>
            <a:ext cx="3851920" cy="2888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76" name="Picture 4" descr="Uncategorized - vsycoe-alavka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99789"/>
            <a:ext cx="5076056" cy="285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" y="0"/>
            <a:ext cx="9144000" cy="68617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73624" y="908720"/>
            <a:ext cx="5670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об'єкти  діаметром більше 50 м;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астероїди можуть уціліти  при вході в атмосферу Землі і досягти її поверхні;</a:t>
            </a:r>
          </a:p>
          <a:p>
            <a:pPr>
              <a:buFont typeface="Wingdings" pitchFamily="2" charset="2"/>
              <a:buChar char="Ø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об'єкт Сонячної системи, що складається  з твердих матеріалів , що по розмірах більше метеора.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Проект NEO Shield - космічний щит планети Земля akhe.in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275856" cy="245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Российские астрономы рассчитали дату возможного столкновения…"/>
          <p:cNvPicPr>
            <a:picLocks noChangeAspect="1" noChangeArrowheads="1"/>
          </p:cNvPicPr>
          <p:nvPr/>
        </p:nvPicPr>
        <p:blipFill>
          <a:blip r:embed="rId4" cstate="print"/>
          <a:srcRect b="26877"/>
          <a:stretch>
            <a:fillRect/>
          </a:stretch>
        </p:blipFill>
        <p:spPr bwMode="auto">
          <a:xfrm>
            <a:off x="3599384" y="3429000"/>
            <a:ext cx="5544616" cy="304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2231" y="-3779"/>
            <a:ext cx="9131769" cy="68617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764704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Найбільшим астероїдом у Сонячній системі є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що має діаметр приблизно 900—1000 км. </a:t>
            </a: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Два інших найбільших астероїди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Паллада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мають діаметр ~500 км.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Астерои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476672"/>
            <a:ext cx="3635895" cy="255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4" name="Picture 4" descr="Портал онлайн UFO рептилии и пришельцы - Астеройды и звез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4018046" cy="2511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6" descr="http://s013.radikal.ru/i322/1107/e9/b15af45820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619512"/>
            <a:ext cx="3491880" cy="2621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43608" y="6488668"/>
            <a:ext cx="40324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Паллада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52120" y="6237312"/>
            <a:ext cx="34918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Веста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-36512" y="0"/>
            <a:ext cx="9180512" cy="68617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1369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olas" pitchFamily="49" charset="0"/>
                <a:cs typeface="Consolas" pitchFamily="49" charset="0"/>
              </a:rPr>
              <a:t>ГІПОТЕТИЧНОА ПЛАНЕТА ФАЕТОН </a:t>
            </a:r>
          </a:p>
          <a:p>
            <a:endParaRPr lang="ru-RU"/>
          </a:p>
          <a:p>
            <a:pPr>
              <a:buClr>
                <a:schemeClr val="accent6">
                  <a:lumMod val="75000"/>
                </a:schemeClr>
              </a:buClr>
              <a:buSzPct val="123000"/>
              <a:buFont typeface="Courier New" pitchFamily="49" charset="0"/>
              <a:buChar char="o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руйнування Фаетона відбулося внаслідок його зіткнення з якимсь великим тілом;</a:t>
            </a:r>
          </a:p>
          <a:p>
            <a:pPr>
              <a:buClr>
                <a:schemeClr val="accent6">
                  <a:lumMod val="75000"/>
                </a:schemeClr>
              </a:buClr>
              <a:buSzPct val="123000"/>
              <a:buFont typeface="Courier New" pitchFamily="49" charset="0"/>
              <a:buChar char="o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3000"/>
              <a:buFont typeface="Courier New" pitchFamily="49" charset="0"/>
              <a:buChar char="o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причинами розпаду планети були вибухові процеси в її надрах;</a:t>
            </a:r>
          </a:p>
          <a:p>
            <a:pPr>
              <a:buClr>
                <a:schemeClr val="accent6">
                  <a:lumMod val="75000"/>
                </a:schemeClr>
              </a:buClr>
              <a:buSzPct val="123000"/>
              <a:buFont typeface="Courier New" pitchFamily="49" charset="0"/>
              <a:buChar char="o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3000"/>
              <a:buFont typeface="Courier New" pitchFamily="49" charset="0"/>
              <a:buChar char="o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астероїди є залишками речовини, з якого сформувалася Сонячна система.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Planet Formation in the Plei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40684"/>
            <a:ext cx="3419872" cy="264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2231" y="0"/>
            <a:ext cx="9131769" cy="6861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764704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останні роки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століття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Франц Ксавер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організував групу, що включала 24 астрономи. З 1789. Ця група займалася пошуками планети, що, відповідно до правила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Тіціуса-Боде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(описує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відстані між планетамиСонячної системи і 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Сонцем), повинна була знаходитися на відстані близько 2,8 астрономічних одиниць від Сонця — між орбітами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Марса і Юпітера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26 июля родились..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722412" cy="295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Новости астрономии, астрофизики и космонавтики со всей Вселенной - Страница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5400600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12231" y="0"/>
            <a:ext cx="9131769" cy="6861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5699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Перший астероїд,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був виявлений італійцем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Піацці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що не брав участь у цьому проекті, у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1801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у першу ж ніч сторіччя.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Три інших —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Паллада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Юнона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Веста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були виявлені в наступного кілька років — останній, Весту, у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1807.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Самый крупный астероид Солнечной системы * Нау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799784" cy="2703879"/>
          </a:xfrm>
          <a:prstGeom prst="rect">
            <a:avLst/>
          </a:prstGeom>
          <a:noFill/>
        </p:spPr>
      </p:pic>
      <p:pic>
        <p:nvPicPr>
          <p:cNvPr id="26628" name="Picture 4" descr="Плеяды, Юпитер, Венера и Альдебаран, Галактики, туманности, звездные скопления, планетарные туманности, остатки сверхновых, сол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58278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ppt.ru/Prew2/TeleskopMasterPrew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lum bright="40000"/>
          </a:blip>
          <a:srcRect l="7087" b="11339"/>
          <a:stretch>
            <a:fillRect/>
          </a:stretch>
        </p:blipFill>
        <p:spPr bwMode="auto">
          <a:xfrm>
            <a:off x="0" y="-3779"/>
            <a:ext cx="9455297" cy="6861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996952"/>
            <a:ext cx="5832648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 1830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Карл Людвіг Хенке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відновив  пошук нових астероїдів. П'ять років згодом він знайшов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Астрею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перший новий астероїд за 38 років. Він також знайшов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Гебу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менш чим через два роки.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Bibliography: Karl Ludwig Hencke (German astronomer) -- Ency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48818"/>
            <a:ext cx="3342134" cy="41091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2" name="Picture 4" descr="Астрогалактика * Просмотр темы - Осенью рядом с Землей проле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08312" cy="2492896"/>
          </a:xfrm>
          <a:prstGeom prst="rect">
            <a:avLst/>
          </a:prstGeom>
          <a:noFill/>
        </p:spPr>
      </p:pic>
      <p:pic>
        <p:nvPicPr>
          <p:cNvPr id="27654" name="Picture 6" descr="Небо над Томском Выпуск 05 - инфоромация о астрономических явлениях наблюдаемых в небе над Томск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0"/>
            <a:ext cx="2664296" cy="2520280"/>
          </a:xfrm>
          <a:prstGeom prst="rect">
            <a:avLst/>
          </a:prstGeom>
          <a:noFill/>
        </p:spPr>
      </p:pic>
      <p:pic>
        <p:nvPicPr>
          <p:cNvPr id="27656" name="Picture 8" descr="NASA ведет прямую трансляцию прохождения мимо Земли астероида 2012 DA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0"/>
            <a:ext cx="3779912" cy="251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326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2015-02-22T08:12:58Z</dcterms:created>
  <dcterms:modified xsi:type="dcterms:W3CDTF">2015-02-22T19:38:51Z</dcterms:modified>
</cp:coreProperties>
</file>