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717" autoAdjust="0"/>
  </p:normalViewPr>
  <p:slideViewPr>
    <p:cSldViewPr>
      <p:cViewPr>
        <p:scale>
          <a:sx n="77" d="100"/>
          <a:sy n="77" d="100"/>
        </p:scale>
        <p:origin x="-115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DAFE0-2583-48C6-8D4A-050588C2C2C9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17892-8A93-4643-A57B-ABEB28C90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267D0-FBB1-46B0-A6DD-34A67C834401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CE744-326E-42BE-AB3A-F9E7A1092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81710-89E8-4BFE-89F4-C2629C1AED80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09D70-C53E-4507-9C65-F2F395689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131D-CBAD-4CCA-82D0-1E3CD80C9167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B5DB-7D00-46F4-ADA0-2047CD2E1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0BE62-4056-4466-A166-1A6B54BFE244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1C41-C4DC-48CA-8CE0-14D4ADF8C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17DC-3B03-4AC9-8056-54BA0CE5347C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DDFF0-ADBD-4484-906B-4C670CEEB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7601F-2B46-4E9C-B48E-127B20FC2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C5622-BB69-44A0-BAC4-C4886C3988C2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7EE0E-673B-4C15-A999-5DA283E3A0BA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0614-F6AE-4E0A-9B92-1D5EB5D1C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3C3DE-ADD9-42E1-9745-8707548BF788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1E8A-E5A8-4517-9BEA-EDCC9E4D9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37555-9803-4F59-A67F-67C297D9E2D2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2177-663C-46FF-A728-82DFF8C09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7347-FEE1-44F4-B4EA-91356566EF3B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09DE7-8C45-421C-8874-F34134EDE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56BB61C-FCC0-46CE-8813-06A78E53C755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5A1CF1-3F72-40F9-BE2B-6EE5B345C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27" r:id="rId8"/>
    <p:sldLayoutId id="2147483726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Заголовок 7"/>
          <p:cNvPicPr>
            <a:picLocks noGrp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850" y="66675"/>
            <a:ext cx="8242300" cy="1311275"/>
          </a:xfrm>
        </p:spPr>
      </p:pic>
      <p:pic>
        <p:nvPicPr>
          <p:cNvPr id="13314" name="Содержимое 12" descr="art_1291_bdb33dc83a.jpg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85750" y="1643063"/>
            <a:ext cx="4857750" cy="4929187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Содержимое 3" descr="Vishny_Ostap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85938" y="190500"/>
            <a:ext cx="5643562" cy="6524625"/>
          </a:xfrm>
        </p:spPr>
      </p:pic>
      <p:pic>
        <p:nvPicPr>
          <p:cNvPr id="22530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175250" y="6278563"/>
            <a:ext cx="2444750" cy="371475"/>
          </a:xfrm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7" descr="Остап_Вишня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8"/>
          <p:cNvSpPr txBox="1">
            <a:spLocks noChangeArrowheads="1"/>
          </p:cNvSpPr>
          <p:nvPr/>
        </p:nvSpPr>
        <p:spPr bwMode="auto">
          <a:xfrm>
            <a:off x="1857375" y="1785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chemeClr val="bg2"/>
                </a:solidFill>
              </a:rPr>
              <a:t>Справжнє ім'я — Павло Михайлович Губенко. Народився на хуторі </a:t>
            </a:r>
            <a:r>
              <a:rPr lang="uk-UA" sz="3200" dirty="0" err="1" smtClean="0">
                <a:solidFill>
                  <a:schemeClr val="bg2"/>
                </a:solidFill>
              </a:rPr>
              <a:t>Чечва</a:t>
            </a:r>
            <a:r>
              <a:rPr lang="uk-UA" sz="3200" dirty="0" smtClean="0">
                <a:solidFill>
                  <a:schemeClr val="bg2"/>
                </a:solidFill>
              </a:rPr>
              <a:t> біля містечка Грунь</a:t>
            </a:r>
            <a:r>
              <a:rPr lang="uk-UA" sz="3200" dirty="0" smtClean="0">
                <a:solidFill>
                  <a:schemeClr val="bg2"/>
                </a:solidFill>
              </a:rPr>
              <a:t> </a:t>
            </a:r>
            <a:r>
              <a:rPr lang="uk-UA" sz="3200" dirty="0" err="1" smtClean="0">
                <a:solidFill>
                  <a:schemeClr val="bg2"/>
                </a:solidFill>
              </a:rPr>
              <a:t>Зіньківського</a:t>
            </a:r>
            <a:r>
              <a:rPr lang="uk-UA" sz="3200" dirty="0" smtClean="0">
                <a:solidFill>
                  <a:schemeClr val="bg2"/>
                </a:solidFill>
              </a:rPr>
              <a:t> повіту на Полтавщині (нині Охтирський район Сумської області) в багатодітній (17 дітей) селянській сім'ї. Закінчив початкову, потім двокласну школу в Зінькові, згодом продовжив навчання в Київській військово-фельдшерській школі, після закінчення якої (1907) працював фельдшером — спочатку в російській армії, а з часом — у хірургічному відділі лікарні Південно-Західних залізниць.</a:t>
            </a:r>
            <a:endParaRPr lang="uk-UA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Содержимое 4" descr="2008_10_25-02_50_17-pig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16386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688013" y="-6350"/>
            <a:ext cx="3462337" cy="512763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1"/>
          <p:cNvSpPr>
            <a:spLocks noGrp="1"/>
          </p:cNvSpPr>
          <p:nvPr>
            <p:ph idx="1"/>
          </p:nvPr>
        </p:nvSpPr>
        <p:spPr>
          <a:xfrm>
            <a:off x="428625" y="571500"/>
            <a:ext cx="8229600" cy="5500688"/>
          </a:xfrm>
        </p:spPr>
        <p:txBody>
          <a:bodyPr/>
          <a:lstStyle/>
          <a:p>
            <a:pPr eaLnBrk="1" hangingPunct="1"/>
            <a:r>
              <a:rPr lang="ru-RU" sz="3600" i="1" smtClean="0"/>
              <a:t>Після громадянської війни працює в газеті, починає публікувати власні твори. Входив до літературних угруповань «Плуг» і «Гарт». З 1927 р. став головним редактором журналу «Перець». У 1933 р. був репресований (за звинуваченням у замаху на Постишева), ув'язнений на 10 років у радянських таборах. </a:t>
            </a:r>
            <a:endParaRPr lang="ru-RU" sz="3600" smtClean="0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3" descr="4bd3960-03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57438" y="928688"/>
            <a:ext cx="4429125" cy="5929312"/>
          </a:xfrm>
        </p:spPr>
      </p:pic>
      <p:pic>
        <p:nvPicPr>
          <p:cNvPr id="18434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98450" y="-133350"/>
            <a:ext cx="8485188" cy="1011238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75" y="500063"/>
            <a:ext cx="8543925" cy="6215062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bg1"/>
                </a:solidFill>
              </a:rPr>
              <a:t>Перший твір після концтабору — «Зенітка». Другий і останній період творчості був не простим для Вишні. Щоб приховати свою справжню сатиру, він відточує образ героя-оповідача, мудрого, дотепного, занозистого часом, але сумного.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bg1"/>
                </a:solidFill>
              </a:rPr>
              <a:t>Після закінчення Другої світової війни Остап Вишня також став членом </a:t>
            </a:r>
            <a:r>
              <a:rPr lang="uk-UA" dirty="0" err="1" smtClean="0">
                <a:solidFill>
                  <a:schemeClr val="bg1"/>
                </a:solidFill>
              </a:rPr>
              <a:t>редколегіі</a:t>
            </a:r>
            <a:r>
              <a:rPr lang="uk-UA" dirty="0" smtClean="0">
                <a:solidFill>
                  <a:schemeClr val="bg1"/>
                </a:solidFill>
              </a:rPr>
              <a:t> журналу «Перець» і активним його співпрацівником.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bg1"/>
                </a:solidFill>
              </a:rPr>
              <a:t>Остап Вишня здобув визнання самобутнього майстра української сатири і гумору. Започаткував новий жанр — усмішка.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chemeClr val="bg1"/>
                </a:solidFill>
              </a:rPr>
              <a:t>Усмішка — це різновид фейлетону та гуморески. Ввів цей термін сам Остап Вишня. Пізніше він писав: "Хоч «фейлетон» уже й завоював у нас повне право на життя, та, на мою думку, слово «усмішка» ширше від «фейлетону». Автор «Вишневих усмішок» освоює і далі розвиває традиції вітчизняної та світової сатиричної літератури й народної творчості. Передусім традиції класиків (Гоголя і Шевченка, Щедріна і Франка, Мартовича і Чехова).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uk-UA" dirty="0" smtClean="0">
              <a:solidFill>
                <a:schemeClr val="bg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9458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128588" y="-85725"/>
            <a:ext cx="8364538" cy="579438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Заголовок 14"/>
          <p:cNvPicPr>
            <a:picLocks noGrp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96838" y="-6350"/>
            <a:ext cx="9247188" cy="512763"/>
          </a:xfrm>
        </p:spPr>
      </p:pic>
      <p:pic>
        <p:nvPicPr>
          <p:cNvPr id="20482" name="Содержимое 17" descr="957768295.jpg"/>
          <p:cNvPicPr>
            <a:picLocks noGrp="1" noChangeAspect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42875" y="785813"/>
            <a:ext cx="1643063" cy="2119312"/>
          </a:xfrm>
        </p:spPr>
      </p:pic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>
          <a:xfrm>
            <a:off x="1857375" y="642938"/>
            <a:ext cx="7143750" cy="6215062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dirty="0" smtClean="0"/>
              <a:t>Любов</a:t>
            </a:r>
            <a:r>
              <a:rPr lang="uk-UA" sz="2400" b="1" dirty="0" smtClean="0"/>
              <a:t> Остапа Вишні</a:t>
            </a:r>
            <a:r>
              <a:rPr lang="uk-UA" sz="2400" dirty="0" smtClean="0"/>
              <a:t> до всього живого, до світу природи є незаперечною ознакою його натури. Тож рибалити і полювати він ходив скоріше для того, щоб назбирати побільше смішних історій, щоб побути в колі друзів. Ну як не усміхнутись, прочитавши слова з його відомого твору, що належить до циклу «</a:t>
            </a:r>
            <a:r>
              <a:rPr lang="uk-UA" sz="2400" b="1" dirty="0" smtClean="0"/>
              <a:t>Мисливських усмішок</a:t>
            </a:r>
            <a:r>
              <a:rPr lang="uk-UA" sz="2400" dirty="0" smtClean="0"/>
              <a:t>»: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dirty="0" smtClean="0"/>
              <a:t>«Дика качка любить убиватись тихими-тихими вечорами... Здається, що качки самі шукають на «</a:t>
            </a:r>
            <a:r>
              <a:rPr lang="uk-UA" sz="2400" dirty="0" err="1" smtClean="0"/>
              <a:t>зорці</a:t>
            </a:r>
            <a:r>
              <a:rPr lang="uk-UA" sz="2400" dirty="0" smtClean="0"/>
              <a:t>» вранці і вечері пострілу досвідченого мисливця. Але, як правило, він запізнюється і прибуває до озера тоді, коли «качки «</a:t>
            </a:r>
            <a:r>
              <a:rPr lang="uk-UA" sz="2400" dirty="0" err="1" smtClean="0"/>
              <a:t>повиключали</a:t>
            </a:r>
            <a:r>
              <a:rPr lang="uk-UA" sz="2400" dirty="0" smtClean="0"/>
              <a:t> мотори», почистили зуби, зробили на ніч фізкультурну зарядку з холодним обтиранням і, поклавши на водяні лілеї голови, полягали </a:t>
            </a:r>
            <a:r>
              <a:rPr lang="uk-UA" sz="2400" dirty="0" err="1" smtClean="0"/>
              <a:t>спать</a:t>
            </a:r>
            <a:r>
              <a:rPr lang="uk-UA" sz="2400" dirty="0" smtClean="0"/>
              <a:t>...»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Содержимое 6" descr="a1e8afd-0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7188" y="785813"/>
            <a:ext cx="8501062" cy="5929312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smtClean="0"/>
              <a:t>Остап Вишня и Максим Рильський на охоті.</a:t>
            </a:r>
            <a:endParaRPr lang="uk-UA" sz="3200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338</TotalTime>
  <Words>252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Презентация PowerPoint</vt:lpstr>
      <vt:lpstr>Презентация PowerPoint</vt:lpstr>
      <vt:lpstr>Справжнє ім'я — Павло Михайлович Губенко. Народився на хуторі Чечва біля містечка Грунь Зіньківського повіту на Полтавщині (нині Охтирський район Сумської області) в багатодітній (17 дітей) селянській сім'ї. Закінчив початкову, потім двокласну школу в Зінькові, згодом продовжив навчання в Київській військово-фельдшерській школі, після закінчення якої (1907) працював фельдшером — спочатку в російській армії, а з часом — у хірургічному відділі лікарні Південно-Західних залізниць.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Остап Вишня и Максим Рильський на охоті.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user</cp:lastModifiedBy>
  <cp:revision>37</cp:revision>
  <dcterms:created xsi:type="dcterms:W3CDTF">2006-12-31T22:28:35Z</dcterms:created>
  <dcterms:modified xsi:type="dcterms:W3CDTF">2013-11-05T12:49:52Z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690963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