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Леся Українка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Леся Українка</a:t>
            </a:r>
          </a:p>
          <a:p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Поетеса з </a:t>
            </a:r>
            <a:r>
              <a:rPr lang="uk-UA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великим серцем</a:t>
            </a:r>
            <a:endParaRPr lang="uk-UA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Леся Українка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Леся Українка</dc:title>
  <dc:creator>User</dc:creator>
  <cp:lastModifiedBy>User</cp:lastModifiedBy>
  <cp:revision>4</cp:revision>
  <dcterms:created xsi:type="dcterms:W3CDTF">2014-11-28T14:50:10Z</dcterms:created>
  <dcterms:modified xsi:type="dcterms:W3CDTF">2014-11-28T15:22:48Z</dcterms:modified>
</cp:coreProperties>
</file>