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image" Target="../media/image4.jpeg"/><Relationship Id="rId10" Type="http://schemas.openxmlformats.org/officeDocument/2006/relationships/slide" Target="slide2.xml"/><Relationship Id="rId4" Type="http://schemas.openxmlformats.org/officeDocument/2006/relationships/slide" Target="slide12.xml"/><Relationship Id="rId9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image" Target="../media/image4.jpeg"/><Relationship Id="rId10" Type="http://schemas.openxmlformats.org/officeDocument/2006/relationships/slide" Target="slide2.xml"/><Relationship Id="rId4" Type="http://schemas.openxmlformats.org/officeDocument/2006/relationships/slide" Target="slide12.xml"/><Relationship Id="rId9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image" Target="../media/image3.jpeg"/><Relationship Id="rId10" Type="http://schemas.openxmlformats.org/officeDocument/2006/relationships/slide" Target="slide2.xml"/><Relationship Id="rId4" Type="http://schemas.openxmlformats.org/officeDocument/2006/relationships/slide" Target="slide11.xml"/><Relationship Id="rId9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3.jpeg"/><Relationship Id="rId10" Type="http://schemas.openxmlformats.org/officeDocument/2006/relationships/slide" Target="slide2.xml"/><Relationship Id="rId4" Type="http://schemas.openxmlformats.org/officeDocument/2006/relationships/slide" Target="slide11.xm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3.jpeg"/><Relationship Id="rId10" Type="http://schemas.openxmlformats.org/officeDocument/2006/relationships/slide" Target="slide2.xml"/><Relationship Id="rId4" Type="http://schemas.openxmlformats.org/officeDocument/2006/relationships/slide" Target="slide11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/>
              <a:t>Іван Драч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Поет-шестидесятник ,перекладач, кіносценарист, драматург, державний і громадський діяч.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</a:t>
            </a:r>
            <a:endParaRPr lang="ru-RU" dirty="0"/>
          </a:p>
        </p:txBody>
      </p:sp>
      <p:pic>
        <p:nvPicPr>
          <p:cNvPr id="9" name="Рисунок 8" descr="d72d651-1.jpg">
            <a:hlinkHover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1196752"/>
            <a:ext cx="2814960" cy="2167519"/>
          </a:xfrm>
          <a:prstGeom prst="rect">
            <a:avLst/>
          </a:prstGeom>
        </p:spPr>
      </p:pic>
      <p:pic>
        <p:nvPicPr>
          <p:cNvPr id="10" name="Рисунок 9" descr="zo2008_3_11_7_25_46.jpg">
            <a:hlinkHover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59632" y="4005064"/>
            <a:ext cx="2381250" cy="1752600"/>
          </a:xfrm>
          <a:prstGeom prst="rect">
            <a:avLst/>
          </a:prstGeom>
        </p:spPr>
      </p:pic>
      <p:pic>
        <p:nvPicPr>
          <p:cNvPr id="11" name="Рисунок 10" descr="Іван-Драч-біографія-скорочено-1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80112" y="3645024"/>
            <a:ext cx="1884040" cy="2461027"/>
          </a:xfrm>
          <a:prstGeom prst="rect">
            <a:avLst/>
          </a:prstGeom>
        </p:spPr>
      </p:pic>
      <p:pic>
        <p:nvPicPr>
          <p:cNvPr id="8" name="Рисунок 7" descr="427.jpg"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714298"/>
            <a:ext cx="3024336" cy="40526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10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</a:t>
            </a:r>
            <a:endParaRPr lang="ru-RU" dirty="0"/>
          </a:p>
        </p:txBody>
      </p:sp>
      <p:pic>
        <p:nvPicPr>
          <p:cNvPr id="8" name="Рисунок 7" descr="427.jpg">
            <a:hlinkHover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196752"/>
            <a:ext cx="2017399" cy="2703314"/>
          </a:xfrm>
          <a:prstGeom prst="rect">
            <a:avLst/>
          </a:prstGeom>
        </p:spPr>
      </p:pic>
      <p:pic>
        <p:nvPicPr>
          <p:cNvPr id="10" name="Рисунок 9" descr="zo2008_3_11_7_25_46.jpg">
            <a:hlinkHover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59632" y="4005064"/>
            <a:ext cx="2381250" cy="1752600"/>
          </a:xfrm>
          <a:prstGeom prst="rect">
            <a:avLst/>
          </a:prstGeom>
        </p:spPr>
      </p:pic>
      <p:pic>
        <p:nvPicPr>
          <p:cNvPr id="11" name="Рисунок 10" descr="Іван-Драч-біографія-скорочено-1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80112" y="3645024"/>
            <a:ext cx="1884040" cy="2461027"/>
          </a:xfrm>
          <a:prstGeom prst="rect">
            <a:avLst/>
          </a:prstGeom>
        </p:spPr>
      </p:pic>
      <p:pic>
        <p:nvPicPr>
          <p:cNvPr id="9" name="Рисунок 8" descr="d72d651-1.jpg"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421437" y="692696"/>
            <a:ext cx="4301777" cy="331236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10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</a:t>
            </a:r>
            <a:endParaRPr lang="ru-RU" dirty="0"/>
          </a:p>
        </p:txBody>
      </p:sp>
      <p:pic>
        <p:nvPicPr>
          <p:cNvPr id="8" name="Рисунок 7" descr="427.jpg">
            <a:hlinkHover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196752"/>
            <a:ext cx="2017399" cy="2703314"/>
          </a:xfrm>
          <a:prstGeom prst="rect">
            <a:avLst/>
          </a:prstGeom>
        </p:spPr>
      </p:pic>
      <p:pic>
        <p:nvPicPr>
          <p:cNvPr id="9" name="Рисунок 8" descr="d72d651-1.jpg">
            <a:hlinkHover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1196752"/>
            <a:ext cx="2814960" cy="2167519"/>
          </a:xfrm>
          <a:prstGeom prst="rect">
            <a:avLst/>
          </a:prstGeom>
        </p:spPr>
      </p:pic>
      <p:pic>
        <p:nvPicPr>
          <p:cNvPr id="11" name="Рисунок 10" descr="Іван-Драч-біографія-скорочено-1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80112" y="3645024"/>
            <a:ext cx="1884040" cy="2461027"/>
          </a:xfrm>
          <a:prstGeom prst="rect">
            <a:avLst/>
          </a:prstGeom>
        </p:spPr>
      </p:pic>
      <p:pic>
        <p:nvPicPr>
          <p:cNvPr id="10" name="Рисунок 9" descr="zo2008_3_11_7_25_46.jpg"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4773" y="3501008"/>
            <a:ext cx="3717805" cy="27363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10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</a:t>
            </a:r>
            <a:endParaRPr lang="ru-RU" dirty="0"/>
          </a:p>
        </p:txBody>
      </p:sp>
      <p:pic>
        <p:nvPicPr>
          <p:cNvPr id="8" name="Рисунок 7" descr="427.jpg">
            <a:hlinkHover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196752"/>
            <a:ext cx="2017399" cy="2703314"/>
          </a:xfrm>
          <a:prstGeom prst="rect">
            <a:avLst/>
          </a:prstGeom>
        </p:spPr>
      </p:pic>
      <p:pic>
        <p:nvPicPr>
          <p:cNvPr id="9" name="Рисунок 8" descr="d72d651-1.jpg">
            <a:hlinkHover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1196752"/>
            <a:ext cx="2814960" cy="2167519"/>
          </a:xfrm>
          <a:prstGeom prst="rect">
            <a:avLst/>
          </a:prstGeom>
        </p:spPr>
      </p:pic>
      <p:pic>
        <p:nvPicPr>
          <p:cNvPr id="10" name="Рисунок 9" descr="zo2008_3_11_7_25_46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59632" y="4005064"/>
            <a:ext cx="2381250" cy="1752600"/>
          </a:xfrm>
          <a:prstGeom prst="rect">
            <a:avLst/>
          </a:prstGeom>
        </p:spPr>
      </p:pic>
      <p:pic>
        <p:nvPicPr>
          <p:cNvPr id="11" name="Рисунок 10" descr="Іван-Драч-біографія-скорочено-1.jpg"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860032" y="2704420"/>
            <a:ext cx="2952328" cy="38564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10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3224" y="548680"/>
            <a:ext cx="12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/>
              <a:t>Навігація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1484784"/>
            <a:ext cx="140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2" action="ppaction://hlinksldjump"/>
              </a:rPr>
              <a:t>Біографія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2780928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3" action="ppaction://hlinksldjump"/>
              </a:rPr>
              <a:t>Творчість</a:t>
            </a:r>
            <a:endParaRPr lang="uk-UA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627784" y="4005064"/>
            <a:ext cx="1451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4" action="ppaction://hlinksldjump"/>
              </a:rPr>
              <a:t>Нагороди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5229200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5" action="ppaction://hlinksldjump"/>
              </a:rPr>
              <a:t>Фото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3224" y="548680"/>
            <a:ext cx="12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/>
              <a:t>Навігація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1484784"/>
            <a:ext cx="140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2" action="ppaction://hlinksldjump"/>
              </a:rPr>
              <a:t>Біографія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2780928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3" action="ppaction://hlinksldjump"/>
              </a:rPr>
              <a:t>Творчість</a:t>
            </a:r>
            <a:endParaRPr lang="uk-UA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627784" y="4005064"/>
            <a:ext cx="1451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4" action="ppaction://hlinksldjump"/>
              </a:rPr>
              <a:t>Нагороди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5229200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hlinkClick r:id="rId5" action="ppaction://hlinksldjump"/>
              </a:rPr>
              <a:t>Фото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3140968"/>
            <a:ext cx="149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6" action="ppaction://hlinksldjump"/>
              </a:rPr>
              <a:t>Кінороботи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3501008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7" action="ppaction://hlinksldjump"/>
              </a:rPr>
              <a:t>Твори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Народився в родині робітника радгоспу на Київщині 17 жовтня 1936. Після закінчення Тетіївської середньої школи викладав російську мову й літературу в семирічці села Дзвіняче Тетіївського району. Працював інструктором Тетіївського райкому ЛКСМУ по зоні діяльності МТС. 1955–1958 служив у армії. Від 1958 навчався у Київському університеті. Виключений за політичні погляди. Член КПРС в 1959-1990 рр. З березня 1998 по квітень 2002 — Народний депутат України 3-го скликання.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2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Творчий шлях розпочав у період «хрущовської відлиги». Дебютував 1961, коли київська «Літературна газета» опублікувала його поему-трагедію «Ніж у сонці».</a:t>
            </a:r>
          </a:p>
          <a:p>
            <a:r>
              <a:rPr lang="uk-UA" dirty="0" smtClean="0"/>
              <a:t>Член Спілки письменників України з 1962.</a:t>
            </a:r>
          </a:p>
          <a:p>
            <a:r>
              <a:rPr lang="uk-UA" dirty="0" smtClean="0"/>
              <a:t>Учасник урочистостей в Кам'янці-Подільському (25 жовтня 1988) з нагоди відкриття меморіальної дошки на будинку, де народився Микола Бажан.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Твочість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2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«Камінний хрест» (1968).</a:t>
            </a:r>
          </a:p>
          <a:p>
            <a:r>
              <a:rPr lang="uk-UA" sz="2800" dirty="0" smtClean="0"/>
              <a:t>Збірка кіноповістей «Іду до тебе» (1970).</a:t>
            </a:r>
          </a:p>
          <a:p>
            <a:r>
              <a:rPr lang="uk-UA" sz="2800" dirty="0" smtClean="0"/>
              <a:t>«Вечори на хуторі біля Диканьки» (1983).</a:t>
            </a:r>
          </a:p>
          <a:p>
            <a:r>
              <a:rPr lang="uk-UA" sz="2800" dirty="0" smtClean="0"/>
              <a:t>«Мама рідна, любима» (1986, у співавт.),</a:t>
            </a:r>
          </a:p>
          <a:p>
            <a:r>
              <a:rPr lang="uk-UA" sz="2800" dirty="0" smtClean="0"/>
              <a:t>«Вінчання зі смертю» (1992, у співавт.),</a:t>
            </a:r>
          </a:p>
          <a:p>
            <a:r>
              <a:rPr lang="uk-UA" sz="2800" dirty="0" smtClean="0"/>
              <a:t>«Таємниця Чингісхана» (2002, у співавт.)</a:t>
            </a:r>
          </a:p>
          <a:p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Творчість у кіно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2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«Соняшник» (1962).</a:t>
            </a:r>
          </a:p>
          <a:p>
            <a:r>
              <a:rPr lang="uk-UA" dirty="0" smtClean="0"/>
              <a:t>«Протуберанці серця» (1965).</a:t>
            </a:r>
          </a:p>
          <a:p>
            <a:r>
              <a:rPr lang="uk-UA" dirty="0" smtClean="0"/>
              <a:t>«Дихаю Леніним» (1965).</a:t>
            </a:r>
          </a:p>
          <a:p>
            <a:r>
              <a:rPr lang="uk-UA" dirty="0" smtClean="0"/>
              <a:t>«Балади буднів» (1967).</a:t>
            </a:r>
          </a:p>
          <a:p>
            <a:r>
              <a:rPr lang="uk-UA" dirty="0" smtClean="0"/>
              <a:t>«Поезії» (1967).</a:t>
            </a:r>
          </a:p>
          <a:p>
            <a:r>
              <a:rPr lang="uk-UA" dirty="0" smtClean="0"/>
              <a:t>«До джерел» (1972).</a:t>
            </a:r>
          </a:p>
          <a:p>
            <a:r>
              <a:rPr lang="uk-UA" dirty="0" smtClean="0"/>
              <a:t>«Корінь і крона» (1974).</a:t>
            </a:r>
          </a:p>
          <a:p>
            <a:r>
              <a:rPr lang="uk-UA" dirty="0" smtClean="0"/>
              <a:t>«Київське небо» (1976).</a:t>
            </a:r>
          </a:p>
          <a:p>
            <a:r>
              <a:rPr lang="uk-UA" dirty="0" smtClean="0"/>
              <a:t>«Соняшник» (1985).</a:t>
            </a:r>
          </a:p>
          <a:p>
            <a:r>
              <a:rPr lang="uk-UA" dirty="0" smtClean="0"/>
              <a:t>«Теліжинці» (1985).</a:t>
            </a:r>
          </a:p>
          <a:p>
            <a:r>
              <a:rPr lang="uk-UA" dirty="0" smtClean="0"/>
              <a:t>«Храм сонця» (1988).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Творчість у поезії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2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1976 — Державна премія УРСР імені Тараса Шевченка</a:t>
            </a:r>
          </a:p>
          <a:p>
            <a:r>
              <a:rPr lang="uk-UA" dirty="0" smtClean="0"/>
              <a:t>1983 — Державна премія СРСР</a:t>
            </a:r>
          </a:p>
          <a:p>
            <a:r>
              <a:rPr lang="uk-UA" dirty="0" smtClean="0"/>
              <a:t>16 жовтня 1996 — орден князя Ярослава Мудрого V ступеня</a:t>
            </a:r>
          </a:p>
          <a:p>
            <a:r>
              <a:rPr lang="uk-UA" dirty="0" smtClean="0"/>
              <a:t>21 серпня 2001 — орден князя Ярослава Мудрого IV ступеня</a:t>
            </a:r>
          </a:p>
          <a:p>
            <a:r>
              <a:rPr lang="uk-UA" dirty="0" smtClean="0"/>
              <a:t>19 серпня 2006 — звання Герой України з врученням ордена Держави</a:t>
            </a:r>
          </a:p>
          <a:p>
            <a:r>
              <a:rPr lang="uk-UA" dirty="0" smtClean="0"/>
              <a:t>19 серпня 2011 — відзнака Президента України - Ювілейна медаль «20 років незалежності України»</a:t>
            </a:r>
          </a:p>
          <a:p>
            <a:r>
              <a:rPr lang="uk-UA" dirty="0" smtClean="0"/>
              <a:t>17 жовтня 2011 — орден князя Ярослава Мудрого III ст.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Нагороди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2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</a:t>
            </a:r>
            <a:endParaRPr lang="ru-RU" dirty="0"/>
          </a:p>
        </p:txBody>
      </p:sp>
      <p:pic>
        <p:nvPicPr>
          <p:cNvPr id="4" name="Рисунок 3" descr="427.jpg">
            <a:hlinkHover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196752"/>
            <a:ext cx="2017399" cy="2703314"/>
          </a:xfrm>
          <a:prstGeom prst="rect">
            <a:avLst/>
          </a:prstGeom>
        </p:spPr>
      </p:pic>
      <p:pic>
        <p:nvPicPr>
          <p:cNvPr id="5" name="Рисунок 4" descr="d72d651-1.jpg">
            <a:hlinkHover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1196752"/>
            <a:ext cx="2814960" cy="2167519"/>
          </a:xfrm>
          <a:prstGeom prst="rect">
            <a:avLst/>
          </a:prstGeom>
        </p:spPr>
      </p:pic>
      <p:pic>
        <p:nvPicPr>
          <p:cNvPr id="6" name="Рисунок 5" descr="zo2008_3_11_7_25_46.jpg">
            <a:hlinkHover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59632" y="4005064"/>
            <a:ext cx="2381250" cy="1752600"/>
          </a:xfrm>
          <a:prstGeom prst="rect">
            <a:avLst/>
          </a:prstGeom>
        </p:spPr>
      </p:pic>
      <p:pic>
        <p:nvPicPr>
          <p:cNvPr id="7" name="Рисунок 6" descr="Іван-Драч-біографія-скорочено-1.jpg">
            <a:hlinkHover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80112" y="3645024"/>
            <a:ext cx="1884040" cy="246102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44208" y="6165304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hlinkClick r:id="rId10" action="ppaction://hlinksldjump"/>
              </a:rPr>
              <a:t>На головну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171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Іван Драч</vt:lpstr>
      <vt:lpstr>Слайд 2</vt:lpstr>
      <vt:lpstr>Слайд 3</vt:lpstr>
      <vt:lpstr>Біографія</vt:lpstr>
      <vt:lpstr>Твочість</vt:lpstr>
      <vt:lpstr>Творчість у кіно</vt:lpstr>
      <vt:lpstr>Творчість у поезії</vt:lpstr>
      <vt:lpstr>Нагороди</vt:lpstr>
      <vt:lpstr>Фото</vt:lpstr>
      <vt:lpstr>Фото</vt:lpstr>
      <vt:lpstr>Фото</vt:lpstr>
      <vt:lpstr>Фото</vt:lpstr>
      <vt:lpstr>Фото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Драч</dc:title>
  <dc:creator>Никита</dc:creator>
  <cp:lastModifiedBy>Никита</cp:lastModifiedBy>
  <cp:revision>6</cp:revision>
  <dcterms:created xsi:type="dcterms:W3CDTF">2014-02-04T19:06:33Z</dcterms:created>
  <dcterms:modified xsi:type="dcterms:W3CDTF">2014-04-13T15:26:23Z</dcterms:modified>
</cp:coreProperties>
</file>