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4" r:id="rId3"/>
    <p:sldMasterId id="2147483686" r:id="rId4"/>
    <p:sldMasterId id="2147483698" r:id="rId5"/>
    <p:sldMasterId id="2147483710" r:id="rId6"/>
    <p:sldMasterId id="2147483722" r:id="rId7"/>
    <p:sldMasterId id="2147483734" r:id="rId8"/>
    <p:sldMasterId id="2147483746" r:id="rId9"/>
  </p:sldMasterIdLst>
  <p:notesMasterIdLst>
    <p:notesMasterId r:id="rId22"/>
  </p:notesMasterIdLst>
  <p:sldIdLst>
    <p:sldId id="256" r:id="rId10"/>
    <p:sldId id="265" r:id="rId11"/>
    <p:sldId id="264" r:id="rId12"/>
    <p:sldId id="258" r:id="rId13"/>
    <p:sldId id="259" r:id="rId14"/>
    <p:sldId id="260" r:id="rId15"/>
    <p:sldId id="266" r:id="rId16"/>
    <p:sldId id="262" r:id="rId17"/>
    <p:sldId id="261" r:id="rId18"/>
    <p:sldId id="267" r:id="rId19"/>
    <p:sldId id="263" r:id="rId20"/>
    <p:sldId id="257"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29" autoAdjust="0"/>
  </p:normalViewPr>
  <p:slideViewPr>
    <p:cSldViewPr>
      <p:cViewPr varScale="1">
        <p:scale>
          <a:sx n="111" d="100"/>
          <a:sy n="111" d="100"/>
        </p:scale>
        <p:origin x="-954" y="-78"/>
      </p:cViewPr>
      <p:guideLst>
        <p:guide orient="horz" pos="2160"/>
        <p:guide pos="2880"/>
      </p:guideLst>
    </p:cSldViewPr>
  </p:slideViewPr>
  <p:outlineViewPr>
    <p:cViewPr>
      <p:scale>
        <a:sx n="33" d="100"/>
        <a:sy n="33" d="100"/>
      </p:scale>
      <p:origin x="36"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527941-CEAE-4397-8BFC-2684AF199DBA}" type="datetimeFigureOut">
              <a:rPr lang="ru-RU" smtClean="0"/>
              <a:t>26.09.2012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644019-3738-406E-A800-70F61345E13A}" type="slidenum">
              <a:rPr lang="ru-RU" smtClean="0"/>
              <a:t>‹#›</a:t>
            </a:fld>
            <a:endParaRPr lang="ru-RU"/>
          </a:p>
        </p:txBody>
      </p:sp>
    </p:spTree>
    <p:extLst>
      <p:ext uri="{BB962C8B-B14F-4D97-AF65-F5344CB8AC3E}">
        <p14:creationId xmlns:p14="http://schemas.microsoft.com/office/powerpoint/2010/main" val="799978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D644019-3738-406E-A800-70F61345E13A}" type="slidenum">
              <a:rPr lang="ru-RU" smtClean="0"/>
              <a:t>1</a:t>
            </a:fld>
            <a:endParaRPr lang="ru-RU"/>
          </a:p>
        </p:txBody>
      </p:sp>
    </p:spTree>
    <p:extLst>
      <p:ext uri="{BB962C8B-B14F-4D97-AF65-F5344CB8AC3E}">
        <p14:creationId xmlns:p14="http://schemas.microsoft.com/office/powerpoint/2010/main" val="4038741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26.09.2012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26.09.2012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26.09.2012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26.09.2012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26.09.2012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3638"/>
            <a:ext cx="2133600" cy="457200"/>
          </a:xfrm>
        </p:spPr>
        <p:txBody>
          <a:bodyPr/>
          <a:lstStyle>
            <a:lvl1pPr>
              <a:defRPr/>
            </a:lvl1pPr>
          </a:lstStyle>
          <a:p>
            <a:endParaRPr lang="ru-RU"/>
          </a:p>
        </p:txBody>
      </p:sp>
      <p:sp>
        <p:nvSpPr>
          <p:cNvPr id="6" name="Нижний колонтитул 5"/>
          <p:cNvSpPr>
            <a:spLocks noGrp="1"/>
          </p:cNvSpPr>
          <p:nvPr>
            <p:ph type="ftr" sz="quarter" idx="11"/>
          </p:nvPr>
        </p:nvSpPr>
        <p:spPr>
          <a:xfrm>
            <a:off x="3124200" y="6248400"/>
            <a:ext cx="2895600" cy="457200"/>
          </a:xfrm>
        </p:spPr>
        <p:txBody>
          <a:bodyPr/>
          <a:lstStyle>
            <a:lvl1pPr>
              <a:defRPr/>
            </a:lvl1pPr>
          </a:lstStyle>
          <a:p>
            <a:endParaRPr lang="ru-RU"/>
          </a:p>
        </p:txBody>
      </p:sp>
      <p:sp>
        <p:nvSpPr>
          <p:cNvPr id="7" name="Номер слайда 6"/>
          <p:cNvSpPr>
            <a:spLocks noGrp="1"/>
          </p:cNvSpPr>
          <p:nvPr>
            <p:ph type="sldNum" sz="quarter" idx="12"/>
          </p:nvPr>
        </p:nvSpPr>
        <p:spPr>
          <a:xfrm>
            <a:off x="6553200" y="6243638"/>
            <a:ext cx="2133600" cy="457200"/>
          </a:xfrm>
        </p:spPr>
        <p:txBody>
          <a:bodyPr/>
          <a:lstStyle>
            <a:lvl1pPr>
              <a:defRPr/>
            </a:lvl1pPr>
          </a:lstStyle>
          <a:p>
            <a:fld id="{6C08F930-9998-47C5-BC49-636D935D141F}" type="slidenum">
              <a:rPr lang="ru-RU"/>
              <a:pPr/>
              <a:t>‹#›</a:t>
            </a:fld>
            <a:endParaRPr lang="ru-RU"/>
          </a:p>
        </p:txBody>
      </p:sp>
    </p:spTree>
    <p:extLst>
      <p:ext uri="{BB962C8B-B14F-4D97-AF65-F5344CB8AC3E}">
        <p14:creationId xmlns:p14="http://schemas.microsoft.com/office/powerpoint/2010/main" val="2134183051"/>
      </p:ext>
    </p:extLst>
  </p:cSld>
  <p:clrMapOvr>
    <a:masterClrMapping/>
  </p:clrMapOvr>
  <p:transition spd="med">
    <p:circl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Заголовок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0" name="Дата 9"/>
          <p:cNvSpPr>
            <a:spLocks noGrp="1"/>
          </p:cNvSpPr>
          <p:nvPr>
            <p:ph type="dt" sz="half" idx="10"/>
          </p:nvPr>
        </p:nvSpPr>
        <p:spPr>
          <a:xfrm>
            <a:off x="5562600" y="6509004"/>
            <a:ext cx="3002280" cy="274320"/>
          </a:xfrm>
        </p:spPr>
        <p:txBody>
          <a:bodyPr vert="horz" rtlCol="0"/>
          <a:lstStyle>
            <a:extLst/>
          </a:lstStyle>
          <a:p>
            <a:fld id="{B4C71EC6-210F-42DE-9C53-41977AD35B3D}" type="datetimeFigureOut">
              <a:rPr lang="ru-RU" smtClean="0"/>
              <a:t>26.09.2012</a:t>
            </a:fld>
            <a:endParaRPr lang="ru-RU"/>
          </a:p>
        </p:txBody>
      </p:sp>
      <p:sp>
        <p:nvSpPr>
          <p:cNvPr id="11" name="Номер слайда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B19B0651-EE4F-4900-A07F-96A6BFA9D0F0}" type="slidenum">
              <a:rPr lang="ru-RU" smtClean="0"/>
              <a:t>‹#›</a:t>
            </a:fld>
            <a:endParaRPr lang="ru-RU"/>
          </a:p>
        </p:txBody>
      </p:sp>
      <p:sp>
        <p:nvSpPr>
          <p:cNvPr id="12" name="Нижний колонтитул 11"/>
          <p:cNvSpPr>
            <a:spLocks noGrp="1"/>
          </p:cNvSpPr>
          <p:nvPr>
            <p:ph type="ftr" sz="quarter" idx="12"/>
          </p:nvPr>
        </p:nvSpPr>
        <p:spPr>
          <a:xfrm>
            <a:off x="1600200" y="6509004"/>
            <a:ext cx="3907464" cy="274320"/>
          </a:xfrm>
        </p:spPr>
        <p:txBody>
          <a:bodyPr vert="horz" rtlCol="0"/>
          <a:lstStyle>
            <a:extLst/>
          </a:lstStyle>
          <a:p>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26.09.2012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8" name="Дата 7"/>
          <p:cNvSpPr>
            <a:spLocks noGrp="1"/>
          </p:cNvSpPr>
          <p:nvPr>
            <p:ph type="dt" sz="half" idx="10"/>
          </p:nvPr>
        </p:nvSpPr>
        <p:spPr>
          <a:xfrm>
            <a:off x="5562600" y="6513670"/>
            <a:ext cx="3002280" cy="274320"/>
          </a:xfrm>
        </p:spPr>
        <p:txBody>
          <a:bodyPr vert="horz" rtlCol="0"/>
          <a:lstStyle>
            <a:extLst/>
          </a:lstStyle>
          <a:p>
            <a:fld id="{B4C71EC6-210F-42DE-9C53-41977AD35B3D}" type="datetimeFigureOut">
              <a:rPr lang="ru-RU" smtClean="0"/>
              <a:t>26.09.2012</a:t>
            </a:fld>
            <a:endParaRPr lang="ru-RU"/>
          </a:p>
        </p:txBody>
      </p:sp>
      <p:sp>
        <p:nvSpPr>
          <p:cNvPr id="9" name="Номер слайда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B19B0651-EE4F-4900-A07F-96A6BFA9D0F0}" type="slidenum">
              <a:rPr lang="ru-RU" smtClean="0"/>
              <a:t>‹#›</a:t>
            </a:fld>
            <a:endParaRPr lang="ru-RU"/>
          </a:p>
        </p:txBody>
      </p:sp>
      <p:sp>
        <p:nvSpPr>
          <p:cNvPr id="10" name="Нижний колонтитул 9"/>
          <p:cNvSpPr>
            <a:spLocks noGrp="1"/>
          </p:cNvSpPr>
          <p:nvPr>
            <p:ph type="ftr" sz="quarter" idx="12"/>
          </p:nvPr>
        </p:nvSpPr>
        <p:spPr>
          <a:xfrm>
            <a:off x="1600200" y="6513670"/>
            <a:ext cx="3907464" cy="274320"/>
          </a:xfrm>
        </p:spPr>
        <p:txBody>
          <a:bodyPr vert="horz" rtlCol="0"/>
          <a:lstStyle>
            <a:extLst/>
          </a:lstStyle>
          <a:p>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t>26.09.2012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a:xfrm>
            <a:off x="8641080" y="6514568"/>
            <a:ext cx="464288" cy="274320"/>
          </a:xfrm>
        </p:spPr>
        <p:txBody>
          <a:bodyPr/>
          <a:lstStyle>
            <a:extLst/>
          </a:lstStyle>
          <a:p>
            <a:fld id="{B19B0651-EE4F-4900-A07F-96A6BFA9D0F0}" type="slidenum">
              <a:rPr lang="ru-RU" smtClean="0"/>
              <a:t>‹#›</a:t>
            </a:fld>
            <a:endParaRPr lang="ru-RU"/>
          </a:p>
        </p:txBody>
      </p:sp>
      <p:sp>
        <p:nvSpPr>
          <p:cNvPr id="10" name="Прямоугольник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Прямоугольник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Прямоугольник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Заголовок 1"/>
          <p:cNvSpPr>
            <a:spLocks noGrp="1"/>
          </p:cNvSpPr>
          <p:nvPr>
            <p:ph type="title"/>
          </p:nvPr>
        </p:nvSpPr>
        <p:spPr>
          <a:xfrm>
            <a:off x="457200" y="251948"/>
            <a:ext cx="8229600"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B4C71EC6-210F-42DE-9C53-41977AD35B3D}" type="datetimeFigureOut">
              <a:rPr lang="ru-RU" smtClean="0"/>
              <a:t>26.09.2012</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a:xfrm>
            <a:off x="8641080" y="6514568"/>
            <a:ext cx="464288" cy="274320"/>
          </a:xfrm>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218"/>
            <a:ext cx="8229600"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B4C71EC6-210F-42DE-9C53-41977AD35B3D}" type="datetimeFigureOut">
              <a:rPr lang="ru-RU" smtClean="0"/>
              <a:t>26.09.2012</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B4C71EC6-210F-42DE-9C53-41977AD35B3D}" type="datetimeFigureOut">
              <a:rPr lang="ru-RU" smtClean="0"/>
              <a:t>26.09.2012</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26.09.2012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2"/>
      </p:bgRef>
    </p:bg>
    <p:spTree>
      <p:nvGrpSpPr>
        <p:cNvPr id="1" name=""/>
        <p:cNvGrpSpPr/>
        <p:nvPr/>
      </p:nvGrpSpPr>
      <p:grpSpPr>
        <a:xfrm>
          <a:off x="0" y="0"/>
          <a:ext cx="0" cy="0"/>
          <a:chOff x="0" y="0"/>
          <a:chExt cx="0" cy="0"/>
        </a:xfrm>
      </p:grpSpPr>
      <p:sp>
        <p:nvSpPr>
          <p:cNvPr id="8" name="Прямоугольник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963136" y="304800"/>
            <a:ext cx="3931920" cy="762000"/>
          </a:xfrm>
        </p:spPr>
        <p:txBody>
          <a:bodyPr anchor="b"/>
          <a:lstStyle>
            <a:lvl1pPr marL="0" algn="r">
              <a:buNone/>
              <a:defRPr sz="2000" b="1"/>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9" name="Дата 8"/>
          <p:cNvSpPr>
            <a:spLocks noGrp="1"/>
          </p:cNvSpPr>
          <p:nvPr>
            <p:ph type="dt" sz="half" idx="10"/>
          </p:nvPr>
        </p:nvSpPr>
        <p:spPr>
          <a:xfrm>
            <a:off x="5562600" y="6513670"/>
            <a:ext cx="3002280" cy="274320"/>
          </a:xfrm>
        </p:spPr>
        <p:txBody>
          <a:bodyPr vert="horz" rtlCol="0"/>
          <a:lstStyle>
            <a:extLst/>
          </a:lstStyle>
          <a:p>
            <a:fld id="{B4C71EC6-210F-42DE-9C53-41977AD35B3D}" type="datetimeFigureOut">
              <a:rPr lang="ru-RU" smtClean="0"/>
              <a:t>26.09.2012</a:t>
            </a:fld>
            <a:endParaRPr lang="ru-RU"/>
          </a:p>
        </p:txBody>
      </p:sp>
      <p:sp>
        <p:nvSpPr>
          <p:cNvPr id="10" name="Номер слайда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B19B0651-EE4F-4900-A07F-96A6BFA9D0F0}" type="slidenum">
              <a:rPr lang="ru-RU" smtClean="0"/>
              <a:t>‹#›</a:t>
            </a:fld>
            <a:endParaRPr lang="ru-RU"/>
          </a:p>
        </p:txBody>
      </p:sp>
      <p:sp>
        <p:nvSpPr>
          <p:cNvPr id="11" name="Нижний колонтитул 10"/>
          <p:cNvSpPr>
            <a:spLocks noGrp="1"/>
          </p:cNvSpPr>
          <p:nvPr>
            <p:ph type="ftr" sz="quarter" idx="12"/>
          </p:nvPr>
        </p:nvSpPr>
        <p:spPr>
          <a:xfrm>
            <a:off x="1600200" y="6513670"/>
            <a:ext cx="3907464" cy="274320"/>
          </a:xfrm>
        </p:spPr>
        <p:txBody>
          <a:bodyPr vert="horz" rtlCol="0"/>
          <a:lstStyle>
            <a:extLst/>
          </a:lstStyle>
          <a:p>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0443" y="4724400"/>
            <a:ext cx="5486400" cy="664536"/>
          </a:xfrm>
        </p:spPr>
        <p:txBody>
          <a:bodyPr anchor="b"/>
          <a:lstStyle>
            <a:lvl1pPr marL="0" algn="r">
              <a:buNone/>
              <a:defRPr sz="2000" b="1"/>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13" name="Рисунок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8" name="Дата 7"/>
          <p:cNvSpPr>
            <a:spLocks noGrp="1"/>
          </p:cNvSpPr>
          <p:nvPr>
            <p:ph type="dt" sz="half" idx="10"/>
          </p:nvPr>
        </p:nvSpPr>
        <p:spPr>
          <a:xfrm>
            <a:off x="5562600" y="6509004"/>
            <a:ext cx="3002280" cy="274320"/>
          </a:xfrm>
        </p:spPr>
        <p:txBody>
          <a:bodyPr vert="horz" rtlCol="0"/>
          <a:lstStyle>
            <a:extLst/>
          </a:lstStyle>
          <a:p>
            <a:fld id="{B4C71EC6-210F-42DE-9C53-41977AD35B3D}" type="datetimeFigureOut">
              <a:rPr lang="ru-RU" smtClean="0"/>
              <a:t>26.09.2012</a:t>
            </a:fld>
            <a:endParaRPr lang="ru-RU"/>
          </a:p>
        </p:txBody>
      </p:sp>
      <p:sp>
        <p:nvSpPr>
          <p:cNvPr id="9" name="Номер слайда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B19B0651-EE4F-4900-A07F-96A6BFA9D0F0}" type="slidenum">
              <a:rPr lang="ru-RU" smtClean="0"/>
              <a:t>‹#›</a:t>
            </a:fld>
            <a:endParaRPr lang="ru-RU"/>
          </a:p>
        </p:txBody>
      </p:sp>
      <p:sp>
        <p:nvSpPr>
          <p:cNvPr id="10" name="Нижний колонтитул 9"/>
          <p:cNvSpPr>
            <a:spLocks noGrp="1"/>
          </p:cNvSpPr>
          <p:nvPr>
            <p:ph type="ftr" sz="quarter" idx="12"/>
          </p:nvPr>
        </p:nvSpPr>
        <p:spPr>
          <a:xfrm>
            <a:off x="1600200" y="6509004"/>
            <a:ext cx="3907464" cy="274320"/>
          </a:xfrm>
        </p:spPr>
        <p:txBody>
          <a:bodyPr vert="horz" rtlCol="0"/>
          <a:lstStyle>
            <a:extLst/>
          </a:lstStyle>
          <a:p>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26.09.2012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lvl1pPr algn="l">
              <a:defRPr/>
            </a:lvl1pPr>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26.09.2012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3638"/>
            <a:ext cx="2133600" cy="457200"/>
          </a:xfrm>
        </p:spPr>
        <p:txBody>
          <a:bodyPr/>
          <a:lstStyle>
            <a:lvl1pPr>
              <a:defRPr/>
            </a:lvl1pPr>
          </a:lstStyle>
          <a:p>
            <a:endParaRPr lang="ru-RU"/>
          </a:p>
        </p:txBody>
      </p:sp>
      <p:sp>
        <p:nvSpPr>
          <p:cNvPr id="6" name="Нижний колонтитул 5"/>
          <p:cNvSpPr>
            <a:spLocks noGrp="1"/>
          </p:cNvSpPr>
          <p:nvPr>
            <p:ph type="ftr" sz="quarter" idx="11"/>
          </p:nvPr>
        </p:nvSpPr>
        <p:spPr>
          <a:xfrm>
            <a:off x="3124200" y="6248400"/>
            <a:ext cx="2895600" cy="457200"/>
          </a:xfrm>
        </p:spPr>
        <p:txBody>
          <a:bodyPr/>
          <a:lstStyle>
            <a:lvl1pPr>
              <a:defRPr/>
            </a:lvl1pPr>
          </a:lstStyle>
          <a:p>
            <a:endParaRPr lang="ru-RU"/>
          </a:p>
        </p:txBody>
      </p:sp>
      <p:sp>
        <p:nvSpPr>
          <p:cNvPr id="7" name="Номер слайда 6"/>
          <p:cNvSpPr>
            <a:spLocks noGrp="1"/>
          </p:cNvSpPr>
          <p:nvPr>
            <p:ph type="sldNum" sz="quarter" idx="12"/>
          </p:nvPr>
        </p:nvSpPr>
        <p:spPr>
          <a:xfrm>
            <a:off x="6553200" y="6243638"/>
            <a:ext cx="2133600" cy="457200"/>
          </a:xfrm>
        </p:spPr>
        <p:txBody>
          <a:bodyPr/>
          <a:lstStyle>
            <a:lvl1pPr>
              <a:defRPr/>
            </a:lvl1pPr>
          </a:lstStyle>
          <a:p>
            <a:fld id="{6C08F930-9998-47C5-BC49-636D935D141F}" type="slidenum">
              <a:rPr lang="ru-RU"/>
              <a:pPr/>
              <a:t>‹#›</a:t>
            </a:fld>
            <a:endParaRPr lang="ru-RU"/>
          </a:p>
        </p:txBody>
      </p:sp>
    </p:spTree>
    <p:extLst>
      <p:ext uri="{BB962C8B-B14F-4D97-AF65-F5344CB8AC3E}">
        <p14:creationId xmlns:p14="http://schemas.microsoft.com/office/powerpoint/2010/main" val="2134183051"/>
      </p:ext>
    </p:extLst>
  </p:cSld>
  <p:clrMapOvr>
    <a:masterClrMapping/>
  </p:clrMapOvr>
  <p:transition spd="med">
    <p:circl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B4C71EC6-210F-42DE-9C53-41977AD35B3D}" type="datetimeFigureOut">
              <a:rPr lang="ru-RU" smtClean="0"/>
              <a:t>26.09.2012</a:t>
            </a:fld>
            <a:endParaRPr lang="ru-RU"/>
          </a:p>
        </p:txBody>
      </p:sp>
      <p:sp>
        <p:nvSpPr>
          <p:cNvPr id="23" name="Slide Number Placeholder 22"/>
          <p:cNvSpPr>
            <a:spLocks noGrp="1"/>
          </p:cNvSpPr>
          <p:nvPr>
            <p:ph type="sldNum" sz="quarter" idx="11"/>
          </p:nvPr>
        </p:nvSpPr>
        <p:spPr/>
        <p:txBody>
          <a:bodyPr/>
          <a:lstStyle/>
          <a:p>
            <a:fld id="{B19B0651-EE4F-4900-A07F-96A6BFA9D0F0}" type="slidenum">
              <a:rPr lang="ru-RU" smtClean="0"/>
              <a:t>‹#›</a:t>
            </a:fld>
            <a:endParaRPr lang="ru-RU"/>
          </a:p>
        </p:txBody>
      </p:sp>
      <p:sp>
        <p:nvSpPr>
          <p:cNvPr id="24" name="Footer Placeholder 23"/>
          <p:cNvSpPr>
            <a:spLocks noGrp="1"/>
          </p:cNvSpPr>
          <p:nvPr>
            <p:ph type="ftr" sz="quarter" idx="12"/>
          </p:nvPr>
        </p:nvSpPr>
        <p:spPr/>
        <p:txBody>
          <a:bodyPr/>
          <a:lstStyle/>
          <a:p>
            <a:endParaRPr lang="ru-RU"/>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ru-RU" smtClean="0"/>
              <a:t>Образец заголовка</a:t>
            </a:r>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2" name="Date Placeholder 11"/>
          <p:cNvSpPr>
            <a:spLocks noGrp="1"/>
          </p:cNvSpPr>
          <p:nvPr>
            <p:ph type="dt" sz="half" idx="14"/>
          </p:nvPr>
        </p:nvSpPr>
        <p:spPr/>
        <p:txBody>
          <a:bodyPr/>
          <a:lstStyle/>
          <a:p>
            <a:fld id="{B4C71EC6-210F-42DE-9C53-41977AD35B3D}" type="datetimeFigureOut">
              <a:rPr lang="ru-RU" smtClean="0"/>
              <a:t>26.09.2012</a:t>
            </a:fld>
            <a:endParaRPr lang="ru-RU"/>
          </a:p>
        </p:txBody>
      </p:sp>
      <p:sp>
        <p:nvSpPr>
          <p:cNvPr id="19" name="Slide Number Placeholder 18"/>
          <p:cNvSpPr>
            <a:spLocks noGrp="1"/>
          </p:cNvSpPr>
          <p:nvPr>
            <p:ph type="sldNum" sz="quarter" idx="15"/>
          </p:nvPr>
        </p:nvSpPr>
        <p:spPr/>
        <p:txBody>
          <a:bodyPr/>
          <a:lstStyle/>
          <a:p>
            <a:fld id="{B19B0651-EE4F-4900-A07F-96A6BFA9D0F0}" type="slidenum">
              <a:rPr lang="ru-RU" smtClean="0"/>
              <a:t>‹#›</a:t>
            </a:fld>
            <a:endParaRPr lang="ru-RU"/>
          </a:p>
        </p:txBody>
      </p:sp>
      <p:sp>
        <p:nvSpPr>
          <p:cNvPr id="21" name="Footer Placeholder 20"/>
          <p:cNvSpPr>
            <a:spLocks noGrp="1"/>
          </p:cNvSpPr>
          <p:nvPr>
            <p:ph type="ftr" sz="quarter" idx="16"/>
          </p:nvPr>
        </p:nvSpPr>
        <p:spPr/>
        <p:txBody>
          <a:bodyPr/>
          <a:lstStyle/>
          <a:p>
            <a:endParaRPr lang="ru-RU"/>
          </a:p>
        </p:txBody>
      </p:sp>
      <p:sp>
        <p:nvSpPr>
          <p:cNvPr id="8" name="Title 7"/>
          <p:cNvSpPr>
            <a:spLocks noGrp="1"/>
          </p:cNvSpPr>
          <p:nvPr>
            <p:ph type="title"/>
          </p:nvPr>
        </p:nvSpPr>
        <p:spPr/>
        <p:txBody>
          <a:bodyPr/>
          <a:lstStyle/>
          <a:p>
            <a:r>
              <a:rPr lang="ru-RU" smtClean="0"/>
              <a:t>Образец заголовка</a:t>
            </a:r>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6" name="Date Placeholder 15"/>
          <p:cNvSpPr>
            <a:spLocks noGrp="1"/>
          </p:cNvSpPr>
          <p:nvPr>
            <p:ph type="dt" sz="half" idx="10"/>
          </p:nvPr>
        </p:nvSpPr>
        <p:spPr/>
        <p:txBody>
          <a:bodyPr/>
          <a:lstStyle/>
          <a:p>
            <a:fld id="{B4C71EC6-210F-42DE-9C53-41977AD35B3D}" type="datetimeFigureOut">
              <a:rPr lang="ru-RU" smtClean="0"/>
              <a:t>26.09.2012</a:t>
            </a:fld>
            <a:endParaRPr lang="ru-RU"/>
          </a:p>
        </p:txBody>
      </p:sp>
      <p:sp>
        <p:nvSpPr>
          <p:cNvPr id="20" name="Slide Number Placeholder 19"/>
          <p:cNvSpPr>
            <a:spLocks noGrp="1"/>
          </p:cNvSpPr>
          <p:nvPr>
            <p:ph type="sldNum" sz="quarter" idx="11"/>
          </p:nvPr>
        </p:nvSpPr>
        <p:spPr/>
        <p:txBody>
          <a:bodyPr/>
          <a:lstStyle/>
          <a:p>
            <a:fld id="{B19B0651-EE4F-4900-A07F-96A6BFA9D0F0}" type="slidenum">
              <a:rPr lang="ru-RU" smtClean="0"/>
              <a:t>‹#›</a:t>
            </a:fld>
            <a:endParaRPr lang="ru-RU"/>
          </a:p>
        </p:txBody>
      </p:sp>
      <p:sp>
        <p:nvSpPr>
          <p:cNvPr id="21" name="Footer Placeholder 20"/>
          <p:cNvSpPr>
            <a:spLocks noGrp="1"/>
          </p:cNvSpPr>
          <p:nvPr>
            <p:ph type="ftr" sz="quarter" idx="12"/>
          </p:nvPr>
        </p:nvSpPr>
        <p:spPr/>
        <p:txBody>
          <a:bodyPr/>
          <a:lstStyle/>
          <a:p>
            <a:endParaRPr lang="ru-RU"/>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ru-RU" smtClean="0"/>
              <a:t>Образец заголовка</a:t>
            </a:r>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7" name="Title 26"/>
          <p:cNvSpPr>
            <a:spLocks noGrp="1"/>
          </p:cNvSpPr>
          <p:nvPr>
            <p:ph type="title"/>
          </p:nvPr>
        </p:nvSpPr>
        <p:spPr/>
        <p:txBody>
          <a:bodyPr/>
          <a:lstStyle/>
          <a:p>
            <a:r>
              <a:rPr lang="ru-RU" smtClean="0"/>
              <a:t>Образец заголовка</a:t>
            </a:r>
            <a:endParaRPr lang="en-US" dirty="0"/>
          </a:p>
        </p:txBody>
      </p:sp>
      <p:sp>
        <p:nvSpPr>
          <p:cNvPr id="20" name="Date Placeholder 19"/>
          <p:cNvSpPr>
            <a:spLocks noGrp="1"/>
          </p:cNvSpPr>
          <p:nvPr>
            <p:ph type="dt" sz="half" idx="15"/>
          </p:nvPr>
        </p:nvSpPr>
        <p:spPr/>
        <p:txBody>
          <a:bodyPr/>
          <a:lstStyle/>
          <a:p>
            <a:fld id="{B4C71EC6-210F-42DE-9C53-41977AD35B3D}" type="datetimeFigureOut">
              <a:rPr lang="ru-RU" smtClean="0"/>
              <a:t>26.09.2012</a:t>
            </a:fld>
            <a:endParaRPr lang="ru-RU"/>
          </a:p>
        </p:txBody>
      </p:sp>
      <p:sp>
        <p:nvSpPr>
          <p:cNvPr id="25" name="Slide Number Placeholder 24"/>
          <p:cNvSpPr>
            <a:spLocks noGrp="1"/>
          </p:cNvSpPr>
          <p:nvPr>
            <p:ph type="sldNum" sz="quarter" idx="16"/>
          </p:nvPr>
        </p:nvSpPr>
        <p:spPr/>
        <p:txBody>
          <a:bodyPr/>
          <a:lstStyle/>
          <a:p>
            <a:fld id="{B19B0651-EE4F-4900-A07F-96A6BFA9D0F0}" type="slidenum">
              <a:rPr lang="ru-RU" smtClean="0"/>
              <a:t>‹#›</a:t>
            </a:fld>
            <a:endParaRPr lang="ru-RU"/>
          </a:p>
        </p:txBody>
      </p:sp>
      <p:sp>
        <p:nvSpPr>
          <p:cNvPr id="26" name="Footer Placeholder 25"/>
          <p:cNvSpPr>
            <a:spLocks noGrp="1"/>
          </p:cNvSpPr>
          <p:nvPr>
            <p:ph type="ftr" sz="quarter" idx="17"/>
          </p:nvPr>
        </p:nvSpPr>
        <p:spPr/>
        <p:txBody>
          <a:bodyPr/>
          <a:lstStyle/>
          <a:p>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30" name="Title 29"/>
          <p:cNvSpPr>
            <a:spLocks noGrp="1"/>
          </p:cNvSpPr>
          <p:nvPr>
            <p:ph type="title"/>
          </p:nvPr>
        </p:nvSpPr>
        <p:spPr/>
        <p:txBody>
          <a:bodyPr/>
          <a:lstStyle/>
          <a:p>
            <a:r>
              <a:rPr lang="ru-RU" smtClean="0"/>
              <a:t>Образец заголовка</a:t>
            </a:r>
            <a:endParaRPr lang="en-US"/>
          </a:p>
        </p:txBody>
      </p:sp>
      <p:sp>
        <p:nvSpPr>
          <p:cNvPr id="20" name="Date Placeholder 19"/>
          <p:cNvSpPr>
            <a:spLocks noGrp="1"/>
          </p:cNvSpPr>
          <p:nvPr>
            <p:ph type="dt" sz="half" idx="16"/>
          </p:nvPr>
        </p:nvSpPr>
        <p:spPr/>
        <p:txBody>
          <a:bodyPr/>
          <a:lstStyle/>
          <a:p>
            <a:fld id="{B4C71EC6-210F-42DE-9C53-41977AD35B3D}" type="datetimeFigureOut">
              <a:rPr lang="ru-RU" smtClean="0"/>
              <a:t>26.09.2012</a:t>
            </a:fld>
            <a:endParaRPr lang="ru-RU"/>
          </a:p>
        </p:txBody>
      </p:sp>
      <p:sp>
        <p:nvSpPr>
          <p:cNvPr id="24" name="Slide Number Placeholder 23"/>
          <p:cNvSpPr>
            <a:spLocks noGrp="1"/>
          </p:cNvSpPr>
          <p:nvPr>
            <p:ph type="sldNum" sz="quarter" idx="17"/>
          </p:nvPr>
        </p:nvSpPr>
        <p:spPr/>
        <p:txBody>
          <a:bodyPr/>
          <a:lstStyle/>
          <a:p>
            <a:fld id="{B19B0651-EE4F-4900-A07F-96A6BFA9D0F0}" type="slidenum">
              <a:rPr lang="ru-RU" smtClean="0"/>
              <a:t>‹#›</a:t>
            </a:fld>
            <a:endParaRPr lang="ru-RU"/>
          </a:p>
        </p:txBody>
      </p:sp>
      <p:sp>
        <p:nvSpPr>
          <p:cNvPr id="29" name="Footer Placeholder 28"/>
          <p:cNvSpPr>
            <a:spLocks noGrp="1"/>
          </p:cNvSpPr>
          <p:nvPr>
            <p:ph type="ftr" sz="quarter" idx="18"/>
          </p:nvPr>
        </p:nvSpPr>
        <p:spPr/>
        <p:txBody>
          <a:bodyPr/>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26.09.2012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B4C71EC6-210F-42DE-9C53-41977AD35B3D}" type="datetimeFigureOut">
              <a:rPr lang="ru-RU" smtClean="0"/>
              <a:t>26.09.2012</a:t>
            </a:fld>
            <a:endParaRPr lang="ru-RU"/>
          </a:p>
        </p:txBody>
      </p:sp>
      <p:sp>
        <p:nvSpPr>
          <p:cNvPr id="14" name="Slide Number Placeholder 13"/>
          <p:cNvSpPr>
            <a:spLocks noGrp="1"/>
          </p:cNvSpPr>
          <p:nvPr>
            <p:ph type="sldNum" sz="quarter" idx="11"/>
          </p:nvPr>
        </p:nvSpPr>
        <p:spPr/>
        <p:txBody>
          <a:bodyPr/>
          <a:lstStyle/>
          <a:p>
            <a:fld id="{B19B0651-EE4F-4900-A07F-96A6BFA9D0F0}" type="slidenum">
              <a:rPr lang="ru-RU" smtClean="0"/>
              <a:t>‹#›</a:t>
            </a:fld>
            <a:endParaRPr lang="ru-RU"/>
          </a:p>
        </p:txBody>
      </p:sp>
      <p:sp>
        <p:nvSpPr>
          <p:cNvPr id="18" name="Footer Placeholder 17"/>
          <p:cNvSpPr>
            <a:spLocks noGrp="1"/>
          </p:cNvSpPr>
          <p:nvPr>
            <p:ph type="ftr" sz="quarter" idx="12"/>
          </p:nvPr>
        </p:nvSpPr>
        <p:spPr/>
        <p:txBody>
          <a:bodyPr/>
          <a:lstStyle/>
          <a:p>
            <a:endParaRPr lang="ru-RU"/>
          </a:p>
        </p:txBody>
      </p:sp>
      <p:sp>
        <p:nvSpPr>
          <p:cNvPr id="15" name="Title 14"/>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t>26.09.2012</a:t>
            </a:fld>
            <a:endParaRPr lang="ru-RU"/>
          </a:p>
        </p:txBody>
      </p:sp>
      <p:sp>
        <p:nvSpPr>
          <p:cNvPr id="12" name="Slide Number Placeholder 11"/>
          <p:cNvSpPr>
            <a:spLocks noGrp="1"/>
          </p:cNvSpPr>
          <p:nvPr>
            <p:ph type="sldNum" sz="quarter" idx="11"/>
          </p:nvPr>
        </p:nvSpPr>
        <p:spPr/>
        <p:txBody>
          <a:bodyPr/>
          <a:lstStyle/>
          <a:p>
            <a:fld id="{B19B0651-EE4F-4900-A07F-96A6BFA9D0F0}" type="slidenum">
              <a:rPr lang="ru-RU" smtClean="0"/>
              <a:t>‹#›</a:t>
            </a:fld>
            <a:endParaRPr lang="ru-RU"/>
          </a:p>
        </p:txBody>
      </p:sp>
      <p:sp>
        <p:nvSpPr>
          <p:cNvPr id="13" name="Footer Placeholder 12"/>
          <p:cNvSpPr>
            <a:spLocks noGrp="1"/>
          </p:cNvSpPr>
          <p:nvPr>
            <p:ph type="ftr" sz="quarter" idx="12"/>
          </p:nvPr>
        </p:nvSpPr>
        <p:spPr/>
        <p:txBody>
          <a:bodyPr/>
          <a:lstStyle/>
          <a:p>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ru-RU" smtClean="0"/>
              <a:t>Образец заголовка</a:t>
            </a:r>
            <a:endParaRPr lang="en-US"/>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Date Placeholder 12"/>
          <p:cNvSpPr>
            <a:spLocks noGrp="1"/>
          </p:cNvSpPr>
          <p:nvPr>
            <p:ph type="dt" sz="half" idx="15"/>
          </p:nvPr>
        </p:nvSpPr>
        <p:spPr/>
        <p:txBody>
          <a:bodyPr/>
          <a:lstStyle/>
          <a:p>
            <a:fld id="{B4C71EC6-210F-42DE-9C53-41977AD35B3D}" type="datetimeFigureOut">
              <a:rPr lang="ru-RU" smtClean="0"/>
              <a:t>26.09.2012</a:t>
            </a:fld>
            <a:endParaRPr lang="ru-RU"/>
          </a:p>
        </p:txBody>
      </p:sp>
      <p:sp>
        <p:nvSpPr>
          <p:cNvPr id="18" name="Slide Number Placeholder 17"/>
          <p:cNvSpPr>
            <a:spLocks noGrp="1"/>
          </p:cNvSpPr>
          <p:nvPr>
            <p:ph type="sldNum" sz="quarter" idx="16"/>
          </p:nvPr>
        </p:nvSpPr>
        <p:spPr/>
        <p:txBody>
          <a:bodyPr/>
          <a:lstStyle/>
          <a:p>
            <a:fld id="{B19B0651-EE4F-4900-A07F-96A6BFA9D0F0}" type="slidenum">
              <a:rPr lang="ru-RU" smtClean="0"/>
              <a:t>‹#›</a:t>
            </a:fld>
            <a:endParaRPr lang="ru-RU"/>
          </a:p>
        </p:txBody>
      </p:sp>
      <p:sp>
        <p:nvSpPr>
          <p:cNvPr id="20" name="Footer Placeholder 19"/>
          <p:cNvSpPr>
            <a:spLocks noGrp="1"/>
          </p:cNvSpPr>
          <p:nvPr>
            <p:ph type="ftr" sz="quarter" idx="17"/>
          </p:nvPr>
        </p:nvSpPr>
        <p:spPr/>
        <p:txBody>
          <a:bodyPr/>
          <a:lstStyle/>
          <a:p>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ru-RU" smtClean="0"/>
              <a:t>Образец текста</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13" name="Date Placeholder 12"/>
          <p:cNvSpPr>
            <a:spLocks noGrp="1"/>
          </p:cNvSpPr>
          <p:nvPr>
            <p:ph type="dt" sz="half" idx="14"/>
          </p:nvPr>
        </p:nvSpPr>
        <p:spPr/>
        <p:txBody>
          <a:bodyPr/>
          <a:lstStyle/>
          <a:p>
            <a:fld id="{B4C71EC6-210F-42DE-9C53-41977AD35B3D}" type="datetimeFigureOut">
              <a:rPr lang="ru-RU" smtClean="0"/>
              <a:t>26.09.2012</a:t>
            </a:fld>
            <a:endParaRPr lang="ru-RU"/>
          </a:p>
        </p:txBody>
      </p:sp>
      <p:sp>
        <p:nvSpPr>
          <p:cNvPr id="20" name="Slide Number Placeholder 19"/>
          <p:cNvSpPr>
            <a:spLocks noGrp="1"/>
          </p:cNvSpPr>
          <p:nvPr>
            <p:ph type="sldNum" sz="quarter" idx="15"/>
          </p:nvPr>
        </p:nvSpPr>
        <p:spPr/>
        <p:txBody>
          <a:bodyPr/>
          <a:lstStyle/>
          <a:p>
            <a:fld id="{B19B0651-EE4F-4900-A07F-96A6BFA9D0F0}" type="slidenum">
              <a:rPr lang="ru-RU" smtClean="0"/>
              <a:t>‹#›</a:t>
            </a:fld>
            <a:endParaRPr lang="ru-RU"/>
          </a:p>
        </p:txBody>
      </p:sp>
      <p:sp>
        <p:nvSpPr>
          <p:cNvPr id="21" name="Footer Placeholder 20"/>
          <p:cNvSpPr>
            <a:spLocks noGrp="1"/>
          </p:cNvSpPr>
          <p:nvPr>
            <p:ph type="ftr" sz="quarter" idx="16"/>
          </p:nvPr>
        </p:nvSpPr>
        <p:spPr/>
        <p:txBody>
          <a:bodyPr/>
          <a:lstStyle/>
          <a:p>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26.09.2012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26.09.2012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B4C71EC6-210F-42DE-9C53-41977AD35B3D}" type="datetimeFigureOut">
              <a:rPr lang="ru-RU" smtClean="0"/>
              <a:t>26.09.2012</a:t>
            </a:fld>
            <a:endParaRPr lang="ru-RU"/>
          </a:p>
        </p:txBody>
      </p:sp>
      <p:sp>
        <p:nvSpPr>
          <p:cNvPr id="23" name="Slide Number Placeholder 22"/>
          <p:cNvSpPr>
            <a:spLocks noGrp="1"/>
          </p:cNvSpPr>
          <p:nvPr>
            <p:ph type="sldNum" sz="quarter" idx="11"/>
          </p:nvPr>
        </p:nvSpPr>
        <p:spPr/>
        <p:txBody>
          <a:bodyPr/>
          <a:lstStyle/>
          <a:p>
            <a:fld id="{B19B0651-EE4F-4900-A07F-96A6BFA9D0F0}" type="slidenum">
              <a:rPr lang="ru-RU" smtClean="0"/>
              <a:t>‹#›</a:t>
            </a:fld>
            <a:endParaRPr lang="ru-RU"/>
          </a:p>
        </p:txBody>
      </p:sp>
      <p:sp>
        <p:nvSpPr>
          <p:cNvPr id="24" name="Footer Placeholder 23"/>
          <p:cNvSpPr>
            <a:spLocks noGrp="1"/>
          </p:cNvSpPr>
          <p:nvPr>
            <p:ph type="ftr" sz="quarter" idx="12"/>
          </p:nvPr>
        </p:nvSpPr>
        <p:spPr/>
        <p:txBody>
          <a:bodyPr/>
          <a:lstStyle/>
          <a:p>
            <a:endParaRPr lang="ru-RU"/>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ru-RU" smtClean="0"/>
              <a:t>Образец заголовка</a:t>
            </a:r>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2" name="Date Placeholder 11"/>
          <p:cNvSpPr>
            <a:spLocks noGrp="1"/>
          </p:cNvSpPr>
          <p:nvPr>
            <p:ph type="dt" sz="half" idx="14"/>
          </p:nvPr>
        </p:nvSpPr>
        <p:spPr/>
        <p:txBody>
          <a:bodyPr/>
          <a:lstStyle/>
          <a:p>
            <a:fld id="{B4C71EC6-210F-42DE-9C53-41977AD35B3D}" type="datetimeFigureOut">
              <a:rPr lang="ru-RU" smtClean="0"/>
              <a:t>26.09.2012</a:t>
            </a:fld>
            <a:endParaRPr lang="ru-RU"/>
          </a:p>
        </p:txBody>
      </p:sp>
      <p:sp>
        <p:nvSpPr>
          <p:cNvPr id="19" name="Slide Number Placeholder 18"/>
          <p:cNvSpPr>
            <a:spLocks noGrp="1"/>
          </p:cNvSpPr>
          <p:nvPr>
            <p:ph type="sldNum" sz="quarter" idx="15"/>
          </p:nvPr>
        </p:nvSpPr>
        <p:spPr/>
        <p:txBody>
          <a:bodyPr/>
          <a:lstStyle/>
          <a:p>
            <a:fld id="{B19B0651-EE4F-4900-A07F-96A6BFA9D0F0}" type="slidenum">
              <a:rPr lang="ru-RU" smtClean="0"/>
              <a:t>‹#›</a:t>
            </a:fld>
            <a:endParaRPr lang="ru-RU"/>
          </a:p>
        </p:txBody>
      </p:sp>
      <p:sp>
        <p:nvSpPr>
          <p:cNvPr id="21" name="Footer Placeholder 20"/>
          <p:cNvSpPr>
            <a:spLocks noGrp="1"/>
          </p:cNvSpPr>
          <p:nvPr>
            <p:ph type="ftr" sz="quarter" idx="16"/>
          </p:nvPr>
        </p:nvSpPr>
        <p:spPr/>
        <p:txBody>
          <a:bodyPr/>
          <a:lstStyle/>
          <a:p>
            <a:endParaRPr lang="ru-RU"/>
          </a:p>
        </p:txBody>
      </p:sp>
      <p:sp>
        <p:nvSpPr>
          <p:cNvPr id="8" name="Title 7"/>
          <p:cNvSpPr>
            <a:spLocks noGrp="1"/>
          </p:cNvSpPr>
          <p:nvPr>
            <p:ph type="title"/>
          </p:nvPr>
        </p:nvSpPr>
        <p:spPr/>
        <p:txBody>
          <a:bodyPr/>
          <a:lstStyle/>
          <a:p>
            <a:r>
              <a:rPr lang="ru-RU" smtClean="0"/>
              <a:t>Образец заголовка</a:t>
            </a:r>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6" name="Date Placeholder 15"/>
          <p:cNvSpPr>
            <a:spLocks noGrp="1"/>
          </p:cNvSpPr>
          <p:nvPr>
            <p:ph type="dt" sz="half" idx="10"/>
          </p:nvPr>
        </p:nvSpPr>
        <p:spPr/>
        <p:txBody>
          <a:bodyPr/>
          <a:lstStyle/>
          <a:p>
            <a:fld id="{B4C71EC6-210F-42DE-9C53-41977AD35B3D}" type="datetimeFigureOut">
              <a:rPr lang="ru-RU" smtClean="0"/>
              <a:t>26.09.2012</a:t>
            </a:fld>
            <a:endParaRPr lang="ru-RU"/>
          </a:p>
        </p:txBody>
      </p:sp>
      <p:sp>
        <p:nvSpPr>
          <p:cNvPr id="20" name="Slide Number Placeholder 19"/>
          <p:cNvSpPr>
            <a:spLocks noGrp="1"/>
          </p:cNvSpPr>
          <p:nvPr>
            <p:ph type="sldNum" sz="quarter" idx="11"/>
          </p:nvPr>
        </p:nvSpPr>
        <p:spPr/>
        <p:txBody>
          <a:bodyPr/>
          <a:lstStyle/>
          <a:p>
            <a:fld id="{B19B0651-EE4F-4900-A07F-96A6BFA9D0F0}" type="slidenum">
              <a:rPr lang="ru-RU" smtClean="0"/>
              <a:t>‹#›</a:t>
            </a:fld>
            <a:endParaRPr lang="ru-RU"/>
          </a:p>
        </p:txBody>
      </p:sp>
      <p:sp>
        <p:nvSpPr>
          <p:cNvPr id="21" name="Footer Placeholder 20"/>
          <p:cNvSpPr>
            <a:spLocks noGrp="1"/>
          </p:cNvSpPr>
          <p:nvPr>
            <p:ph type="ftr" sz="quarter" idx="12"/>
          </p:nvPr>
        </p:nvSpPr>
        <p:spPr/>
        <p:txBody>
          <a:bodyPr/>
          <a:lstStyle/>
          <a:p>
            <a:endParaRPr lang="ru-RU"/>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ru-RU" smtClean="0"/>
              <a:t>Образец заголовка</a:t>
            </a:r>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7" name="Title 26"/>
          <p:cNvSpPr>
            <a:spLocks noGrp="1"/>
          </p:cNvSpPr>
          <p:nvPr>
            <p:ph type="title"/>
          </p:nvPr>
        </p:nvSpPr>
        <p:spPr/>
        <p:txBody>
          <a:bodyPr/>
          <a:lstStyle/>
          <a:p>
            <a:r>
              <a:rPr lang="ru-RU" smtClean="0"/>
              <a:t>Образец заголовка</a:t>
            </a:r>
            <a:endParaRPr lang="en-US" dirty="0"/>
          </a:p>
        </p:txBody>
      </p:sp>
      <p:sp>
        <p:nvSpPr>
          <p:cNvPr id="20" name="Date Placeholder 19"/>
          <p:cNvSpPr>
            <a:spLocks noGrp="1"/>
          </p:cNvSpPr>
          <p:nvPr>
            <p:ph type="dt" sz="half" idx="15"/>
          </p:nvPr>
        </p:nvSpPr>
        <p:spPr/>
        <p:txBody>
          <a:bodyPr/>
          <a:lstStyle/>
          <a:p>
            <a:fld id="{B4C71EC6-210F-42DE-9C53-41977AD35B3D}" type="datetimeFigureOut">
              <a:rPr lang="ru-RU" smtClean="0"/>
              <a:t>26.09.2012</a:t>
            </a:fld>
            <a:endParaRPr lang="ru-RU"/>
          </a:p>
        </p:txBody>
      </p:sp>
      <p:sp>
        <p:nvSpPr>
          <p:cNvPr id="25" name="Slide Number Placeholder 24"/>
          <p:cNvSpPr>
            <a:spLocks noGrp="1"/>
          </p:cNvSpPr>
          <p:nvPr>
            <p:ph type="sldNum" sz="quarter" idx="16"/>
          </p:nvPr>
        </p:nvSpPr>
        <p:spPr/>
        <p:txBody>
          <a:bodyPr/>
          <a:lstStyle/>
          <a:p>
            <a:fld id="{B19B0651-EE4F-4900-A07F-96A6BFA9D0F0}" type="slidenum">
              <a:rPr lang="ru-RU" smtClean="0"/>
              <a:t>‹#›</a:t>
            </a:fld>
            <a:endParaRPr lang="ru-RU"/>
          </a:p>
        </p:txBody>
      </p:sp>
      <p:sp>
        <p:nvSpPr>
          <p:cNvPr id="26" name="Footer Placeholder 25"/>
          <p:cNvSpPr>
            <a:spLocks noGrp="1"/>
          </p:cNvSpPr>
          <p:nvPr>
            <p:ph type="ftr" sz="quarter" idx="17"/>
          </p:nvPr>
        </p:nvSpPr>
        <p:spPr/>
        <p:txBody>
          <a:bodyPr/>
          <a:lstStyle/>
          <a:p>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26.09.2012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30" name="Title 29"/>
          <p:cNvSpPr>
            <a:spLocks noGrp="1"/>
          </p:cNvSpPr>
          <p:nvPr>
            <p:ph type="title"/>
          </p:nvPr>
        </p:nvSpPr>
        <p:spPr/>
        <p:txBody>
          <a:bodyPr/>
          <a:lstStyle/>
          <a:p>
            <a:r>
              <a:rPr lang="ru-RU" smtClean="0"/>
              <a:t>Образец заголовка</a:t>
            </a:r>
            <a:endParaRPr lang="en-US"/>
          </a:p>
        </p:txBody>
      </p:sp>
      <p:sp>
        <p:nvSpPr>
          <p:cNvPr id="20" name="Date Placeholder 19"/>
          <p:cNvSpPr>
            <a:spLocks noGrp="1"/>
          </p:cNvSpPr>
          <p:nvPr>
            <p:ph type="dt" sz="half" idx="16"/>
          </p:nvPr>
        </p:nvSpPr>
        <p:spPr/>
        <p:txBody>
          <a:bodyPr/>
          <a:lstStyle/>
          <a:p>
            <a:fld id="{B4C71EC6-210F-42DE-9C53-41977AD35B3D}" type="datetimeFigureOut">
              <a:rPr lang="ru-RU" smtClean="0"/>
              <a:t>26.09.2012</a:t>
            </a:fld>
            <a:endParaRPr lang="ru-RU"/>
          </a:p>
        </p:txBody>
      </p:sp>
      <p:sp>
        <p:nvSpPr>
          <p:cNvPr id="24" name="Slide Number Placeholder 23"/>
          <p:cNvSpPr>
            <a:spLocks noGrp="1"/>
          </p:cNvSpPr>
          <p:nvPr>
            <p:ph type="sldNum" sz="quarter" idx="17"/>
          </p:nvPr>
        </p:nvSpPr>
        <p:spPr/>
        <p:txBody>
          <a:bodyPr/>
          <a:lstStyle/>
          <a:p>
            <a:fld id="{B19B0651-EE4F-4900-A07F-96A6BFA9D0F0}" type="slidenum">
              <a:rPr lang="ru-RU" smtClean="0"/>
              <a:t>‹#›</a:t>
            </a:fld>
            <a:endParaRPr lang="ru-RU"/>
          </a:p>
        </p:txBody>
      </p:sp>
      <p:sp>
        <p:nvSpPr>
          <p:cNvPr id="29" name="Footer Placeholder 28"/>
          <p:cNvSpPr>
            <a:spLocks noGrp="1"/>
          </p:cNvSpPr>
          <p:nvPr>
            <p:ph type="ftr" sz="quarter" idx="18"/>
          </p:nvPr>
        </p:nvSpPr>
        <p:spPr/>
        <p:txBody>
          <a:bodyPr/>
          <a:lstStyle/>
          <a:p>
            <a:endParaRPr lang="ru-RU"/>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B4C71EC6-210F-42DE-9C53-41977AD35B3D}" type="datetimeFigureOut">
              <a:rPr lang="ru-RU" smtClean="0"/>
              <a:t>26.09.2012</a:t>
            </a:fld>
            <a:endParaRPr lang="ru-RU"/>
          </a:p>
        </p:txBody>
      </p:sp>
      <p:sp>
        <p:nvSpPr>
          <p:cNvPr id="14" name="Slide Number Placeholder 13"/>
          <p:cNvSpPr>
            <a:spLocks noGrp="1"/>
          </p:cNvSpPr>
          <p:nvPr>
            <p:ph type="sldNum" sz="quarter" idx="11"/>
          </p:nvPr>
        </p:nvSpPr>
        <p:spPr/>
        <p:txBody>
          <a:bodyPr/>
          <a:lstStyle/>
          <a:p>
            <a:fld id="{B19B0651-EE4F-4900-A07F-96A6BFA9D0F0}" type="slidenum">
              <a:rPr lang="ru-RU" smtClean="0"/>
              <a:t>‹#›</a:t>
            </a:fld>
            <a:endParaRPr lang="ru-RU"/>
          </a:p>
        </p:txBody>
      </p:sp>
      <p:sp>
        <p:nvSpPr>
          <p:cNvPr id="18" name="Footer Placeholder 17"/>
          <p:cNvSpPr>
            <a:spLocks noGrp="1"/>
          </p:cNvSpPr>
          <p:nvPr>
            <p:ph type="ftr" sz="quarter" idx="12"/>
          </p:nvPr>
        </p:nvSpPr>
        <p:spPr/>
        <p:txBody>
          <a:bodyPr/>
          <a:lstStyle/>
          <a:p>
            <a:endParaRPr lang="ru-RU"/>
          </a:p>
        </p:txBody>
      </p:sp>
      <p:sp>
        <p:nvSpPr>
          <p:cNvPr id="15" name="Title 14"/>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t>26.09.2012</a:t>
            </a:fld>
            <a:endParaRPr lang="ru-RU"/>
          </a:p>
        </p:txBody>
      </p:sp>
      <p:sp>
        <p:nvSpPr>
          <p:cNvPr id="12" name="Slide Number Placeholder 11"/>
          <p:cNvSpPr>
            <a:spLocks noGrp="1"/>
          </p:cNvSpPr>
          <p:nvPr>
            <p:ph type="sldNum" sz="quarter" idx="11"/>
          </p:nvPr>
        </p:nvSpPr>
        <p:spPr/>
        <p:txBody>
          <a:bodyPr/>
          <a:lstStyle/>
          <a:p>
            <a:fld id="{B19B0651-EE4F-4900-A07F-96A6BFA9D0F0}" type="slidenum">
              <a:rPr lang="ru-RU" smtClean="0"/>
              <a:t>‹#›</a:t>
            </a:fld>
            <a:endParaRPr lang="ru-RU"/>
          </a:p>
        </p:txBody>
      </p:sp>
      <p:sp>
        <p:nvSpPr>
          <p:cNvPr id="13" name="Footer Placeholder 12"/>
          <p:cNvSpPr>
            <a:spLocks noGrp="1"/>
          </p:cNvSpPr>
          <p:nvPr>
            <p:ph type="ftr" sz="quarter" idx="12"/>
          </p:nvPr>
        </p:nvSpPr>
        <p:spPr/>
        <p:txBody>
          <a:bodyPr/>
          <a:lstStyle/>
          <a:p>
            <a:endParaRPr lang="ru-RU"/>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ru-RU" smtClean="0"/>
              <a:t>Образец заголовка</a:t>
            </a:r>
            <a:endParaRPr lang="en-US"/>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Date Placeholder 12"/>
          <p:cNvSpPr>
            <a:spLocks noGrp="1"/>
          </p:cNvSpPr>
          <p:nvPr>
            <p:ph type="dt" sz="half" idx="15"/>
          </p:nvPr>
        </p:nvSpPr>
        <p:spPr/>
        <p:txBody>
          <a:bodyPr/>
          <a:lstStyle/>
          <a:p>
            <a:fld id="{B4C71EC6-210F-42DE-9C53-41977AD35B3D}" type="datetimeFigureOut">
              <a:rPr lang="ru-RU" smtClean="0"/>
              <a:t>26.09.2012</a:t>
            </a:fld>
            <a:endParaRPr lang="ru-RU"/>
          </a:p>
        </p:txBody>
      </p:sp>
      <p:sp>
        <p:nvSpPr>
          <p:cNvPr id="18" name="Slide Number Placeholder 17"/>
          <p:cNvSpPr>
            <a:spLocks noGrp="1"/>
          </p:cNvSpPr>
          <p:nvPr>
            <p:ph type="sldNum" sz="quarter" idx="16"/>
          </p:nvPr>
        </p:nvSpPr>
        <p:spPr/>
        <p:txBody>
          <a:bodyPr/>
          <a:lstStyle/>
          <a:p>
            <a:fld id="{B19B0651-EE4F-4900-A07F-96A6BFA9D0F0}" type="slidenum">
              <a:rPr lang="ru-RU" smtClean="0"/>
              <a:t>‹#›</a:t>
            </a:fld>
            <a:endParaRPr lang="ru-RU"/>
          </a:p>
        </p:txBody>
      </p:sp>
      <p:sp>
        <p:nvSpPr>
          <p:cNvPr id="20" name="Footer Placeholder 19"/>
          <p:cNvSpPr>
            <a:spLocks noGrp="1"/>
          </p:cNvSpPr>
          <p:nvPr>
            <p:ph type="ftr" sz="quarter" idx="17"/>
          </p:nvPr>
        </p:nvSpPr>
        <p:spPr/>
        <p:txBody>
          <a:bodyPr/>
          <a:lstStyle/>
          <a:p>
            <a:endParaRPr lang="ru-RU"/>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ru-RU" smtClean="0"/>
              <a:t>Образец текста</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13" name="Date Placeholder 12"/>
          <p:cNvSpPr>
            <a:spLocks noGrp="1"/>
          </p:cNvSpPr>
          <p:nvPr>
            <p:ph type="dt" sz="half" idx="14"/>
          </p:nvPr>
        </p:nvSpPr>
        <p:spPr/>
        <p:txBody>
          <a:bodyPr/>
          <a:lstStyle/>
          <a:p>
            <a:fld id="{B4C71EC6-210F-42DE-9C53-41977AD35B3D}" type="datetimeFigureOut">
              <a:rPr lang="ru-RU" smtClean="0"/>
              <a:t>26.09.2012</a:t>
            </a:fld>
            <a:endParaRPr lang="ru-RU"/>
          </a:p>
        </p:txBody>
      </p:sp>
      <p:sp>
        <p:nvSpPr>
          <p:cNvPr id="20" name="Slide Number Placeholder 19"/>
          <p:cNvSpPr>
            <a:spLocks noGrp="1"/>
          </p:cNvSpPr>
          <p:nvPr>
            <p:ph type="sldNum" sz="quarter" idx="15"/>
          </p:nvPr>
        </p:nvSpPr>
        <p:spPr/>
        <p:txBody>
          <a:bodyPr/>
          <a:lstStyle/>
          <a:p>
            <a:fld id="{B19B0651-EE4F-4900-A07F-96A6BFA9D0F0}" type="slidenum">
              <a:rPr lang="ru-RU" smtClean="0"/>
              <a:t>‹#›</a:t>
            </a:fld>
            <a:endParaRPr lang="ru-RU"/>
          </a:p>
        </p:txBody>
      </p:sp>
      <p:sp>
        <p:nvSpPr>
          <p:cNvPr id="21" name="Footer Placeholder 20"/>
          <p:cNvSpPr>
            <a:spLocks noGrp="1"/>
          </p:cNvSpPr>
          <p:nvPr>
            <p:ph type="ftr" sz="quarter" idx="16"/>
          </p:nvPr>
        </p:nvSpPr>
        <p:spPr/>
        <p:txBody>
          <a:bodyPr/>
          <a:lstStyle/>
          <a:p>
            <a:endParaRPr lang="ru-RU"/>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26.09.2012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26.09.2012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B4C71EC6-210F-42DE-9C53-41977AD35B3D}" type="datetimeFigureOut">
              <a:rPr lang="ru-RU" smtClean="0"/>
              <a:t>26.09.2012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26.09.2012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95" name="Title 94"/>
          <p:cNvSpPr>
            <a:spLocks noGrp="1"/>
          </p:cNvSpPr>
          <p:nvPr>
            <p:ph type="title"/>
          </p:nvPr>
        </p:nvSpPr>
        <p:spPr>
          <a:xfrm>
            <a:off x="457200" y="4463568"/>
            <a:ext cx="8305800" cy="1143000"/>
          </a:xfrm>
        </p:spPr>
        <p:txBody>
          <a:bodyPr/>
          <a:lstStyle/>
          <a:p>
            <a:r>
              <a:rPr lang="ru-RU" smtClean="0"/>
              <a:t>Образец заголовка</a:t>
            </a:r>
            <a:endParaRPr lang="en-US"/>
          </a:p>
        </p:txBody>
      </p:sp>
      <p:sp>
        <p:nvSpPr>
          <p:cNvPr id="2" name="Date Placeholder 1"/>
          <p:cNvSpPr>
            <a:spLocks noGrp="1"/>
          </p:cNvSpPr>
          <p:nvPr>
            <p:ph type="dt" sz="half" idx="10"/>
          </p:nvPr>
        </p:nvSpPr>
        <p:spPr/>
        <p:txBody>
          <a:bodyPr/>
          <a:lstStyle/>
          <a:p>
            <a:fld id="{B4C71EC6-210F-42DE-9C53-41977AD35B3D}" type="datetimeFigureOut">
              <a:rPr lang="ru-RU" smtClean="0"/>
              <a:t>26.09.2012</a:t>
            </a:fld>
            <a:endParaRPr lang="ru-RU"/>
          </a:p>
        </p:txBody>
      </p:sp>
      <p:sp>
        <p:nvSpPr>
          <p:cNvPr id="91" name="Footer Placeholder 90"/>
          <p:cNvSpPr>
            <a:spLocks noGrp="1"/>
          </p:cNvSpPr>
          <p:nvPr>
            <p:ph type="ftr" sz="quarter" idx="11"/>
          </p:nvPr>
        </p:nvSpPr>
        <p:spPr/>
        <p:txBody>
          <a:bodyPr/>
          <a:lstStyle/>
          <a:p>
            <a:endParaRPr lang="ru-RU"/>
          </a:p>
        </p:txBody>
      </p:sp>
      <p:sp>
        <p:nvSpPr>
          <p:cNvPr id="92" name="Slide Number Placeholder 91"/>
          <p:cNvSpPr>
            <a:spLocks noGrp="1"/>
          </p:cNvSpPr>
          <p:nvPr>
            <p:ph type="sldNum" sz="quarter" idx="12"/>
          </p:nvPr>
        </p:nvSpPr>
        <p:spPr/>
        <p:txBody>
          <a:bodyPr/>
          <a:lstStyle/>
          <a:p>
            <a:fld id="{B19B0651-EE4F-4900-A07F-96A6BFA9D0F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26.09.2012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26.09.2012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t>26.09.2012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26.09.2012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26.09.2012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26.09.2012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26.09.2012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26.09.2012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26.09.2012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B4C71EC6-210F-42DE-9C53-41977AD35B3D}" type="datetimeFigureOut">
              <a:rPr lang="ru-RU" smtClean="0"/>
              <a:t>26.09.2012</a:t>
            </a:fld>
            <a:endParaRPr lang="ru-RU"/>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B19B0651-EE4F-4900-A07F-96A6BFA9D0F0}" type="slidenum">
              <a:rPr lang="ru-RU" smtClean="0"/>
              <a:t>‹#›</a:t>
            </a:fld>
            <a:endParaRPr lang="ru-RU"/>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Объект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B4C71EC6-210F-42DE-9C53-41977AD35B3D}" type="datetimeFigureOut">
              <a:rPr lang="ru-RU" smtClean="0"/>
              <a:t>26.09.2012</a:t>
            </a:fld>
            <a:endParaRPr lang="ru-RU"/>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26.09.2012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fld id="{B4C71EC6-210F-42DE-9C53-41977AD35B3D}" type="datetimeFigureOut">
              <a:rPr lang="ru-RU" smtClean="0"/>
              <a:t>26.09.2012</a:t>
            </a:fld>
            <a:endParaRPr lang="ru-RU"/>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a:p>
        </p:txBody>
      </p:sp>
      <p:sp>
        <p:nvSpPr>
          <p:cNvPr id="6" name="Номер слайда 5"/>
          <p:cNvSpPr>
            <a:spLocks noGrp="1"/>
          </p:cNvSpPr>
          <p:nvPr>
            <p:ph type="sldNum" sz="quarter" idx="12"/>
          </p:nvPr>
        </p:nvSpPr>
        <p:spPr>
          <a:xfrm>
            <a:off x="8451056" y="809624"/>
            <a:ext cx="502920" cy="300831"/>
          </a:xfrm>
        </p:spPr>
        <p:txBody>
          <a:bodyPr/>
          <a:lstStyle/>
          <a:p>
            <a:fld id="{B19B0651-EE4F-4900-A07F-96A6BFA9D0F0}" type="slidenum">
              <a:rPr lang="ru-RU" smtClean="0"/>
              <a:t>‹#›</a:t>
            </a:fld>
            <a:endParaRPr lang="ru-RU"/>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Объект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B4C71EC6-210F-42DE-9C53-41977AD35B3D}" type="datetimeFigureOut">
              <a:rPr lang="ru-RU" smtClean="0"/>
              <a:t>26.09.2012</a:t>
            </a:fld>
            <a:endParaRPr lang="ru-RU"/>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a:p>
        </p:txBody>
      </p:sp>
      <p:sp>
        <p:nvSpPr>
          <p:cNvPr id="7" name="Номер слайда 6"/>
          <p:cNvSpPr>
            <a:spLocks noGrp="1"/>
          </p:cNvSpPr>
          <p:nvPr>
            <p:ph type="sldNum" sz="quarter" idx="12"/>
          </p:nvPr>
        </p:nvSpPr>
        <p:spPr>
          <a:xfrm>
            <a:off x="7589520" y="6480969"/>
            <a:ext cx="502920" cy="301752"/>
          </a:xfrm>
        </p:spPr>
        <p:txBody>
          <a:bodyPr/>
          <a:lstStyle/>
          <a:p>
            <a:fld id="{B19B0651-EE4F-4900-A07F-96A6BFA9D0F0}" type="slidenum">
              <a:rPr lang="ru-RU" smtClean="0"/>
              <a:t>‹#›</a:t>
            </a:fld>
            <a:endParaRPr lang="ru-RU"/>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B4C71EC6-210F-42DE-9C53-41977AD35B3D}" type="datetimeFigureOut">
              <a:rPr lang="ru-RU" smtClean="0"/>
              <a:t>26.09.2012</a:t>
            </a:fld>
            <a:endParaRPr lang="ru-RU"/>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4C71EC6-210F-42DE-9C53-41977AD35B3D}" type="datetimeFigureOut">
              <a:rPr lang="ru-RU" smtClean="0"/>
              <a:t>26.09.2012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B4C71EC6-210F-42DE-9C53-41977AD35B3D}" type="datetimeFigureOut">
              <a:rPr lang="ru-RU" smtClean="0"/>
              <a:t>26.09.2012</a:t>
            </a:fld>
            <a:endParaRPr lang="ru-RU"/>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a:p>
        </p:txBody>
      </p:sp>
      <p:sp>
        <p:nvSpPr>
          <p:cNvPr id="4" name="Номер слайда 3"/>
          <p:cNvSpPr>
            <a:spLocks noGrp="1"/>
          </p:cNvSpPr>
          <p:nvPr>
            <p:ph type="sldNum" sz="quarter" idx="12"/>
          </p:nvPr>
        </p:nvSpPr>
        <p:spPr>
          <a:xfrm>
            <a:off x="7589520" y="6480969"/>
            <a:ext cx="502920" cy="301752"/>
          </a:xfrm>
        </p:spPr>
        <p:txBody>
          <a:bodyPr/>
          <a:lstStyle/>
          <a:p>
            <a:fld id="{B19B0651-EE4F-4900-A07F-96A6BFA9D0F0}" type="slidenum">
              <a:rPr lang="ru-RU" smtClean="0"/>
              <a:t>‹#›</a:t>
            </a:fld>
            <a:endParaRPr lang="ru-RU"/>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B4C71EC6-210F-42DE-9C53-41977AD35B3D}" type="datetimeFigureOut">
              <a:rPr lang="ru-RU" smtClean="0"/>
              <a:t>26.09.2012</a:t>
            </a:fld>
            <a:endParaRPr lang="ru-RU"/>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B4C71EC6-210F-42DE-9C53-41977AD35B3D}" type="datetimeFigureOut">
              <a:rPr lang="ru-RU" smtClean="0"/>
              <a:t>26.09.2012</a:t>
            </a:fld>
            <a:endParaRPr lang="ru-RU"/>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26.09.2012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26.09.2012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B4C71EC6-210F-42DE-9C53-41977AD35B3D}" type="datetimeFigureOut">
              <a:rPr lang="ru-RU" smtClean="0"/>
              <a:t>26.09.2012</a:t>
            </a:fld>
            <a:endParaRPr lang="ru-RU"/>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26.09.2012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Объект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B4C71EC6-210F-42DE-9C53-41977AD35B3D}" type="datetimeFigureOut">
              <a:rPr lang="ru-RU" smtClean="0"/>
              <a:t>26.09.2012</a:t>
            </a:fld>
            <a:endParaRPr lang="ru-RU"/>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fld id="{B4C71EC6-210F-42DE-9C53-41977AD35B3D}" type="datetimeFigureOut">
              <a:rPr lang="ru-RU" smtClean="0"/>
              <a:t>26.09.2012</a:t>
            </a:fld>
            <a:endParaRPr lang="ru-RU"/>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a:p>
        </p:txBody>
      </p:sp>
      <p:sp>
        <p:nvSpPr>
          <p:cNvPr id="6" name="Номер слайда 5"/>
          <p:cNvSpPr>
            <a:spLocks noGrp="1"/>
          </p:cNvSpPr>
          <p:nvPr>
            <p:ph type="sldNum" sz="quarter" idx="12"/>
          </p:nvPr>
        </p:nvSpPr>
        <p:spPr>
          <a:xfrm>
            <a:off x="8451056" y="809624"/>
            <a:ext cx="502920" cy="300831"/>
          </a:xfrm>
        </p:spPr>
        <p:txBody>
          <a:bodyPr/>
          <a:lstStyle/>
          <a:p>
            <a:fld id="{B19B0651-EE4F-4900-A07F-96A6BFA9D0F0}" type="slidenum">
              <a:rPr lang="ru-RU" smtClean="0"/>
              <a:t>‹#›</a:t>
            </a:fld>
            <a:endParaRPr lang="ru-RU"/>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Объект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B4C71EC6-210F-42DE-9C53-41977AD35B3D}" type="datetimeFigureOut">
              <a:rPr lang="ru-RU" smtClean="0"/>
              <a:t>26.09.2012</a:t>
            </a:fld>
            <a:endParaRPr lang="ru-RU"/>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a:p>
        </p:txBody>
      </p:sp>
      <p:sp>
        <p:nvSpPr>
          <p:cNvPr id="7" name="Номер слайда 6"/>
          <p:cNvSpPr>
            <a:spLocks noGrp="1"/>
          </p:cNvSpPr>
          <p:nvPr>
            <p:ph type="sldNum" sz="quarter" idx="12"/>
          </p:nvPr>
        </p:nvSpPr>
        <p:spPr>
          <a:xfrm>
            <a:off x="7589520" y="6480969"/>
            <a:ext cx="502920" cy="301752"/>
          </a:xfrm>
        </p:spPr>
        <p:txBody>
          <a:bodyPr/>
          <a:lstStyle/>
          <a:p>
            <a:fld id="{B19B0651-EE4F-4900-A07F-96A6BFA9D0F0}" type="slidenum">
              <a:rPr lang="ru-RU" smtClean="0"/>
              <a:t>‹#›</a:t>
            </a:fld>
            <a:endParaRPr lang="ru-RU"/>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B4C71EC6-210F-42DE-9C53-41977AD35B3D}" type="datetimeFigureOut">
              <a:rPr lang="ru-RU" smtClean="0"/>
              <a:t>26.09.2012</a:t>
            </a:fld>
            <a:endParaRPr lang="ru-RU"/>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4C71EC6-210F-42DE-9C53-41977AD35B3D}" type="datetimeFigureOut">
              <a:rPr lang="ru-RU" smtClean="0"/>
              <a:t>26.09.2012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B4C71EC6-210F-42DE-9C53-41977AD35B3D}" type="datetimeFigureOut">
              <a:rPr lang="ru-RU" smtClean="0"/>
              <a:t>26.09.2012</a:t>
            </a:fld>
            <a:endParaRPr lang="ru-RU"/>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a:p>
        </p:txBody>
      </p:sp>
      <p:sp>
        <p:nvSpPr>
          <p:cNvPr id="4" name="Номер слайда 3"/>
          <p:cNvSpPr>
            <a:spLocks noGrp="1"/>
          </p:cNvSpPr>
          <p:nvPr>
            <p:ph type="sldNum" sz="quarter" idx="12"/>
          </p:nvPr>
        </p:nvSpPr>
        <p:spPr>
          <a:xfrm>
            <a:off x="7589520" y="6480969"/>
            <a:ext cx="502920" cy="301752"/>
          </a:xfrm>
        </p:spPr>
        <p:txBody>
          <a:bodyPr/>
          <a:lstStyle/>
          <a:p>
            <a:fld id="{B19B0651-EE4F-4900-A07F-96A6BFA9D0F0}" type="slidenum">
              <a:rPr lang="ru-RU" smtClean="0"/>
              <a:t>‹#›</a:t>
            </a:fld>
            <a:endParaRPr lang="ru-RU"/>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B4C71EC6-210F-42DE-9C53-41977AD35B3D}" type="datetimeFigureOut">
              <a:rPr lang="ru-RU" smtClean="0"/>
              <a:t>26.09.2012</a:t>
            </a:fld>
            <a:endParaRPr lang="ru-RU"/>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B4C71EC6-210F-42DE-9C53-41977AD35B3D}" type="datetimeFigureOut">
              <a:rPr lang="ru-RU" smtClean="0"/>
              <a:t>26.09.2012</a:t>
            </a:fld>
            <a:endParaRPr lang="ru-RU"/>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26.09.2012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26.09.2012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26.09.2012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26.09.2012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26.09.2012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26.09.2012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26.09.2012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26.09.2012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26.09.2012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26.09.2012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26.09.2012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26.09.2012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26.09.2012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26.09.2012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26.09.2012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B4C71EC6-210F-42DE-9C53-41977AD35B3D}" type="datetimeFigureOut">
              <a:rPr lang="ru-RU" smtClean="0"/>
              <a:t>26.09.2012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ru-RU" smtClean="0"/>
              <a:t>Образец заголовка</a:t>
            </a:r>
            <a:endParaRPr lang="en-US" dirty="0"/>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26.09.2012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Content Placeholder 7"/>
          <p:cNvSpPr>
            <a:spLocks noGrp="1"/>
          </p:cNvSpPr>
          <p:nvPr>
            <p:ph sz="quarter" idx="13"/>
          </p:nvPr>
        </p:nvSpPr>
        <p:spPr>
          <a:xfrm>
            <a:off x="609600" y="1600200"/>
            <a:ext cx="79248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26.09.2012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26.09.2012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B4C71EC6-210F-42DE-9C53-41977AD35B3D}" type="datetimeFigureOut">
              <a:rPr lang="ru-RU" smtClean="0"/>
              <a:t>26.09.2012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26.09.2012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26.09.2012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26.09.2012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ru-RU" smtClean="0"/>
              <a:t>Образец заголовка</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26.09.2012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image" Target="../media/image4.png"/><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26.09.2012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Нижний колонтитул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ru-RU"/>
          </a:p>
        </p:txBody>
      </p:sp>
      <p:sp>
        <p:nvSpPr>
          <p:cNvPr id="14" name="Дата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B4C71EC6-210F-42DE-9C53-41977AD35B3D}" type="datetimeFigureOut">
              <a:rPr lang="ru-RU" smtClean="0"/>
              <a:t>26.09.2012</a:t>
            </a:fld>
            <a:endParaRPr lang="ru-RU"/>
          </a:p>
        </p:txBody>
      </p:sp>
      <p:sp>
        <p:nvSpPr>
          <p:cNvPr id="23" name="Номер слайда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B19B0651-EE4F-4900-A07F-96A6BFA9D0F0}" type="slidenum">
              <a:rPr lang="ru-RU" smtClean="0"/>
              <a:t>‹#›</a:t>
            </a:fld>
            <a:endParaRPr lang="ru-RU"/>
          </a:p>
        </p:txBody>
      </p:sp>
      <p:sp>
        <p:nvSpPr>
          <p:cNvPr id="22" name="Заголовок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B4C71EC6-210F-42DE-9C53-41977AD35B3D}" type="datetimeFigureOut">
              <a:rPr lang="ru-RU" smtClean="0"/>
              <a:t>26.09.2012</a:t>
            </a:fld>
            <a:endParaRPr lang="ru-RU"/>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ru-RU"/>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B4C71EC6-210F-42DE-9C53-41977AD35B3D}" type="datetimeFigureOut">
              <a:rPr lang="ru-RU" smtClean="0"/>
              <a:t>26.09.2012</a:t>
            </a:fld>
            <a:endParaRPr lang="ru-RU"/>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ru-RU"/>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B4C71EC6-210F-42DE-9C53-41977AD35B3D}" type="datetimeFigureOut">
              <a:rPr lang="ru-RU" smtClean="0"/>
              <a:t>26.09.2012</a:t>
            </a:fld>
            <a:endParaRPr lang="ru-RU"/>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B4C71EC6-210F-42DE-9C53-41977AD35B3D}" type="datetimeFigureOut">
              <a:rPr lang="ru-RU" smtClean="0"/>
              <a:t>26.09.2012</a:t>
            </a:fld>
            <a:endParaRPr lang="ru-RU"/>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B4C71EC6-210F-42DE-9C53-41977AD35B3D}" type="datetimeFigureOut">
              <a:rPr lang="ru-RU" smtClean="0"/>
              <a:t>26.09.2012</a:t>
            </a:fld>
            <a:endParaRPr lang="ru-RU"/>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t>26.09.2012</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B4C71EC6-210F-42DE-9C53-41977AD35B3D}" type="datetimeFigureOut">
              <a:rPr lang="ru-RU" smtClean="0"/>
              <a:t>26.09.2012</a:t>
            </a:fld>
            <a:endParaRPr lang="ru-RU"/>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ru-RU"/>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astronet.ru/db/msg/1163218/milkyway_gleason_big.jpg.html" TargetMode="External"/><Relationship Id="rId1" Type="http://schemas.openxmlformats.org/officeDocument/2006/relationships/slideLayout" Target="../slideLayouts/slideLayout92.xml"/><Relationship Id="rId4" Type="http://schemas.openxmlformats.org/officeDocument/2006/relationships/hyperlink" Target="http://www.seds.org/nineplanets/nineplanets/sol.html"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1.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9.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3000" r="-1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404664"/>
            <a:ext cx="7772400" cy="1470025"/>
          </a:xfrm>
        </p:spPr>
        <p:txBody>
          <a:bodyPr>
            <a:normAutofit fontScale="90000"/>
          </a:bodyPr>
          <a:lstStyle/>
          <a:p>
            <a:r>
              <a:rPr lang="ru-RU" dirty="0" smtClean="0"/>
              <a:t>Работу выполнила</a:t>
            </a:r>
            <a:br>
              <a:rPr lang="ru-RU" dirty="0" smtClean="0"/>
            </a:br>
            <a:r>
              <a:rPr lang="ru-RU" dirty="0" smtClean="0"/>
              <a:t>ученица 7(11)-В класса</a:t>
            </a:r>
            <a:br>
              <a:rPr lang="ru-RU" dirty="0" smtClean="0"/>
            </a:br>
            <a:r>
              <a:rPr lang="ru-RU" dirty="0" smtClean="0"/>
              <a:t>Первомайской гимназии</a:t>
            </a:r>
            <a:br>
              <a:rPr lang="ru-RU" dirty="0" smtClean="0"/>
            </a:br>
            <a:r>
              <a:rPr lang="ru-RU" dirty="0" smtClean="0"/>
              <a:t>Клименко Дарья</a:t>
            </a:r>
            <a:endParaRPr lang="ru-RU" dirty="0"/>
          </a:p>
        </p:txBody>
      </p:sp>
    </p:spTree>
    <p:extLst>
      <p:ext uri="{BB962C8B-B14F-4D97-AF65-F5344CB8AC3E}">
        <p14:creationId xmlns:p14="http://schemas.microsoft.com/office/powerpoint/2010/main" val="2733403625"/>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ChangeArrowheads="1"/>
          </p:cNvSpPr>
          <p:nvPr/>
        </p:nvSpPr>
        <p:spPr bwMode="auto">
          <a:xfrm>
            <a:off x="1619250" y="0"/>
            <a:ext cx="8135938" cy="1068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ru-RU" sz="3600" b="1"/>
              <a:t>Полоса Млечного Пути</a:t>
            </a:r>
            <a:r>
              <a:rPr lang="ru-RU" sz="2800"/>
              <a:t/>
            </a:r>
            <a:br>
              <a:rPr lang="ru-RU" sz="2800"/>
            </a:br>
            <a:endParaRPr lang="ru-RU" sz="2800"/>
          </a:p>
        </p:txBody>
      </p:sp>
      <p:graphicFrame>
        <p:nvGraphicFramePr>
          <p:cNvPr id="6164" name="Group 20"/>
          <p:cNvGraphicFramePr>
            <a:graphicFrameLocks noGrp="1"/>
          </p:cNvGraphicFramePr>
          <p:nvPr/>
        </p:nvGraphicFramePr>
        <p:xfrm>
          <a:off x="0" y="765175"/>
          <a:ext cx="7772400" cy="365760"/>
        </p:xfrm>
        <a:graphic>
          <a:graphicData uri="http://schemas.openxmlformats.org/drawingml/2006/table">
            <a:tbl>
              <a:tblPr/>
              <a:tblGrid>
                <a:gridCol w="2590800"/>
                <a:gridCol w="2590800"/>
                <a:gridCol w="2590800"/>
              </a:tblGrid>
              <a:tr h="3603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endParaRPr>
                    </a:p>
                  </a:txBody>
                  <a:tcPr anchor="ctr"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charset="0"/>
                        </a:rPr>
                        <a:t>24.02.1999 </a:t>
                      </a:r>
                    </a:p>
                  </a:txBody>
                  <a:tcPr anchor="ctr" horzOverflow="overflow">
                    <a:lnL>
                      <a:noFill/>
                    </a:lnL>
                    <a:lnR>
                      <a:noFill/>
                    </a:lnR>
                    <a:lnT cap="fla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endParaRPr>
                    </a:p>
                  </a:txBody>
                  <a:tcPr anchor="ctr" horzOverflow="overflow">
                    <a:lnL>
                      <a:noFill/>
                    </a:lnL>
                    <a:lnR cap="flat">
                      <a:noFill/>
                    </a:lnR>
                    <a:lnT cap="flat">
                      <a:noFill/>
                    </a:lnT>
                    <a:lnB cap="flat">
                      <a:noFill/>
                    </a:lnB>
                    <a:lnTlToBr>
                      <a:noFill/>
                    </a:lnTlToBr>
                    <a:lnBlToTr>
                      <a:noFill/>
                    </a:lnBlToTr>
                    <a:noFill/>
                  </a:tcPr>
                </a:tc>
              </a:tr>
            </a:tbl>
          </a:graphicData>
        </a:graphic>
      </p:graphicFrame>
      <p:pic>
        <p:nvPicPr>
          <p:cNvPr id="6163" name="Picture 19" descr="Полоса Млечного Пути">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052513"/>
            <a:ext cx="8353425" cy="3455987"/>
          </a:xfrm>
          <a:prstGeom prst="rect">
            <a:avLst/>
          </a:prstGeom>
          <a:noFill/>
          <a:extLst>
            <a:ext uri="{909E8E84-426E-40DD-AFC4-6F175D3DCCD1}">
              <a14:hiddenFill xmlns:a14="http://schemas.microsoft.com/office/drawing/2010/main">
                <a:solidFill>
                  <a:srgbClr val="FFFFFF"/>
                </a:solidFill>
              </a14:hiddenFill>
            </a:ext>
          </a:extLst>
        </p:spPr>
      </p:pic>
      <p:sp>
        <p:nvSpPr>
          <p:cNvPr id="6165" name="Rectangle 21"/>
          <p:cNvSpPr>
            <a:spLocks noChangeArrowheads="1"/>
          </p:cNvSpPr>
          <p:nvPr/>
        </p:nvSpPr>
        <p:spPr bwMode="auto">
          <a:xfrm>
            <a:off x="179388" y="4652963"/>
            <a:ext cx="8064500"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ru-RU"/>
              <a:t>Самые яркие звезды нашей Галактики находятся в ее диске. Наше </a:t>
            </a:r>
            <a:r>
              <a:rPr lang="ru-RU">
                <a:hlinkClick r:id="rId4"/>
              </a:rPr>
              <a:t>Солнце</a:t>
            </a:r>
            <a:r>
              <a:rPr lang="ru-RU"/>
              <a:t> расположено тоже почти что в диске Галактики, поэтому остальные звезды кажутся нам размытыми в диффузную полосу, пересекающую ночное небо. На фотографии изображена южная часть Млечного Пути.</a:t>
            </a:r>
          </a:p>
        </p:txBody>
      </p:sp>
    </p:spTree>
    <p:extLst>
      <p:ext uri="{BB962C8B-B14F-4D97-AF65-F5344CB8AC3E}">
        <p14:creationId xmlns:p14="http://schemas.microsoft.com/office/powerpoint/2010/main" val="359487371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Ref idx="1003">
        <a:schemeClr val="bg1"/>
      </p:bgRef>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74638"/>
            <a:ext cx="8229600" cy="417512"/>
          </a:xfrm>
        </p:spPr>
        <p:txBody>
          <a:bodyPr>
            <a:normAutofit fontScale="90000"/>
          </a:bodyPr>
          <a:lstStyle/>
          <a:p>
            <a:pPr eaLnBrk="1" hangingPunct="1"/>
            <a:r>
              <a:rPr lang="ru-RU" sz="1800" smtClean="0"/>
              <a:t>КОГДА-ТО МЛЕЧНЫЙ ПУТЬ СТОЛКНУЛСЯ С ДРУГОЙ ГАЛАКТИКОЙ</a:t>
            </a:r>
            <a:r>
              <a:rPr lang="ru-RU" sz="4000" smtClean="0"/>
              <a:t/>
            </a:r>
            <a:br>
              <a:rPr lang="ru-RU" sz="4000" smtClean="0"/>
            </a:br>
            <a:endParaRPr lang="ru-RU" sz="4000" smtClean="0"/>
          </a:p>
        </p:txBody>
      </p:sp>
      <p:sp>
        <p:nvSpPr>
          <p:cNvPr id="25603" name="Rectangle 3"/>
          <p:cNvSpPr>
            <a:spLocks noGrp="1" noChangeArrowheads="1"/>
          </p:cNvSpPr>
          <p:nvPr>
            <p:ph type="body" idx="1"/>
          </p:nvPr>
        </p:nvSpPr>
        <p:spPr>
          <a:xfrm>
            <a:off x="395288" y="333375"/>
            <a:ext cx="8229600" cy="3743325"/>
          </a:xfrm>
        </p:spPr>
        <p:txBody>
          <a:bodyPr/>
          <a:lstStyle/>
          <a:p>
            <a:pPr eaLnBrk="1" hangingPunct="1">
              <a:lnSpc>
                <a:spcPct val="80000"/>
              </a:lnSpc>
            </a:pPr>
            <a:r>
              <a:rPr lang="ru-RU" sz="1400" smtClean="0"/>
              <a:t> Последние исследования  астрономов  дают  основание  предположить,  что</a:t>
            </a:r>
          </a:p>
          <a:p>
            <a:pPr eaLnBrk="1" hangingPunct="1">
              <a:lnSpc>
                <a:spcPct val="80000"/>
              </a:lnSpc>
            </a:pPr>
            <a:r>
              <a:rPr lang="ru-RU" sz="1400" smtClean="0"/>
              <a:t>миллиарды лет назад  наша  галактика  Млечный  Путь  столкнулась  с  другой,</a:t>
            </a:r>
          </a:p>
          <a:p>
            <a:pPr eaLnBrk="1" hangingPunct="1">
              <a:lnSpc>
                <a:spcPct val="80000"/>
              </a:lnSpc>
            </a:pPr>
            <a:r>
              <a:rPr lang="ru-RU" sz="1400" smtClean="0"/>
              <a:t>меньшей по размерам, и результаты этого взаимодействия в виде остатков  этой</a:t>
            </a:r>
          </a:p>
          <a:p>
            <a:pPr eaLnBrk="1" hangingPunct="1">
              <a:lnSpc>
                <a:spcPct val="80000"/>
              </a:lnSpc>
            </a:pPr>
            <a:r>
              <a:rPr lang="ru-RU" sz="1400" smtClean="0"/>
              <a:t>галактики  все  еще  присутствуют  во   Вселенной.   Наблюдая   около   1500</a:t>
            </a:r>
          </a:p>
          <a:p>
            <a:pPr eaLnBrk="1" hangingPunct="1">
              <a:lnSpc>
                <a:spcPct val="80000"/>
              </a:lnSpc>
            </a:pPr>
            <a:r>
              <a:rPr lang="ru-RU" sz="1400" smtClean="0"/>
              <a:t>солнцеподобных звезд, международная команда исследователей пришла к  выводу,</a:t>
            </a:r>
          </a:p>
          <a:p>
            <a:pPr eaLnBrk="1" hangingPunct="1">
              <a:lnSpc>
                <a:spcPct val="80000"/>
              </a:lnSpc>
            </a:pPr>
            <a:r>
              <a:rPr lang="ru-RU" sz="1400" smtClean="0"/>
              <a:t>что траектория их движения, а также взаимное  расположение,  может  являться</a:t>
            </a:r>
          </a:p>
          <a:p>
            <a:pPr eaLnBrk="1" hangingPunct="1">
              <a:lnSpc>
                <a:spcPct val="80000"/>
              </a:lnSpc>
            </a:pPr>
            <a:r>
              <a:rPr lang="ru-RU" sz="1400" smtClean="0"/>
              <a:t>свидетельством такого столкновения. "Млечный Путь - большая галактика  и  мы</a:t>
            </a:r>
          </a:p>
          <a:p>
            <a:pPr eaLnBrk="1" hangingPunct="1">
              <a:lnSpc>
                <a:spcPct val="80000"/>
              </a:lnSpc>
            </a:pPr>
            <a:r>
              <a:rPr lang="ru-RU" sz="1400" smtClean="0"/>
              <a:t>полагаем, что она возникла в результате слияния нескольких более мелких",  -</a:t>
            </a:r>
          </a:p>
          <a:p>
            <a:pPr eaLnBrk="1" hangingPunct="1">
              <a:lnSpc>
                <a:spcPct val="80000"/>
              </a:lnSpc>
            </a:pPr>
            <a:r>
              <a:rPr lang="ru-RU" sz="1400" smtClean="0"/>
              <a:t>заявила Розмари Вис (Rosemary Wyse) из университета Джона  Хопкинса.  Вис  и</a:t>
            </a:r>
          </a:p>
          <a:p>
            <a:pPr eaLnBrk="1" hangingPunct="1">
              <a:lnSpc>
                <a:spcPct val="80000"/>
              </a:lnSpc>
            </a:pPr>
            <a:r>
              <a:rPr lang="ru-RU" sz="1400" smtClean="0"/>
              <a:t>ее коллеги из Великобритании и Австралии вели  наблюдение  периферийных  зон</a:t>
            </a:r>
          </a:p>
          <a:p>
            <a:pPr eaLnBrk="1" hangingPunct="1">
              <a:lnSpc>
                <a:spcPct val="80000"/>
              </a:lnSpc>
            </a:pPr>
            <a:r>
              <a:rPr lang="ru-RU" sz="1400" smtClean="0"/>
              <a:t>Млечного  Пути,  полагая,  что  именно  там   могут   присутствовать   следы</a:t>
            </a:r>
          </a:p>
          <a:p>
            <a:pPr eaLnBrk="1" hangingPunct="1">
              <a:lnSpc>
                <a:spcPct val="80000"/>
              </a:lnSpc>
            </a:pPr>
            <a:r>
              <a:rPr lang="ru-RU" sz="1400" smtClean="0"/>
              <a:t>столкновений. Предварительные анализ результатов исследований подтвердил  их</a:t>
            </a:r>
          </a:p>
          <a:p>
            <a:pPr eaLnBrk="1" hangingPunct="1">
              <a:lnSpc>
                <a:spcPct val="80000"/>
              </a:lnSpc>
            </a:pPr>
            <a:r>
              <a:rPr lang="ru-RU" sz="1400" smtClean="0"/>
              <a:t>предположение, а расширенный поиск (ученые  предполагают  изучить  около  10</a:t>
            </a:r>
          </a:p>
          <a:p>
            <a:pPr eaLnBrk="1" hangingPunct="1">
              <a:lnSpc>
                <a:spcPct val="80000"/>
              </a:lnSpc>
            </a:pPr>
            <a:r>
              <a:rPr lang="ru-RU" sz="1400" smtClean="0"/>
              <a:t>тысяч звезд) позволит установить  это  с  точностью.  Столкновения,  имевшие</a:t>
            </a:r>
          </a:p>
          <a:p>
            <a:pPr eaLnBrk="1" hangingPunct="1">
              <a:lnSpc>
                <a:spcPct val="80000"/>
              </a:lnSpc>
            </a:pPr>
            <a:r>
              <a:rPr lang="ru-RU" sz="1400" smtClean="0"/>
              <a:t>место в прошлом, могут повториться и  в  будущем.  Так,  согласно  расчетам,</a:t>
            </a:r>
          </a:p>
          <a:p>
            <a:pPr eaLnBrk="1" hangingPunct="1">
              <a:lnSpc>
                <a:spcPct val="80000"/>
              </a:lnSpc>
            </a:pPr>
            <a:r>
              <a:rPr lang="ru-RU" sz="1400" smtClean="0"/>
              <a:t>через миллиарды лет должны столкнуться Млечный Путь и туманность  Андромеды,</a:t>
            </a:r>
          </a:p>
          <a:p>
            <a:pPr eaLnBrk="1" hangingPunct="1">
              <a:lnSpc>
                <a:spcPct val="80000"/>
              </a:lnSpc>
            </a:pPr>
            <a:r>
              <a:rPr lang="ru-RU" sz="1400" smtClean="0"/>
              <a:t>ближайшая к нам спиралевидная галактика.</a:t>
            </a:r>
          </a:p>
        </p:txBody>
      </p:sp>
      <p:pic>
        <p:nvPicPr>
          <p:cNvPr id="13316" name="Picture 4" descr="313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4077072"/>
            <a:ext cx="6840537" cy="2592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691358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25602"/>
                                        </p:tgtEl>
                                        <p:attrNameLst>
                                          <p:attrName>style.visibility</p:attrName>
                                        </p:attrNameLst>
                                      </p:cBhvr>
                                      <p:to>
                                        <p:strVal val="visible"/>
                                      </p:to>
                                    </p:set>
                                    <p:animEffect transition="in" filter="fade">
                                      <p:cBhvr>
                                        <p:cTn id="7" dur="600">
                                          <p:stCondLst>
                                            <p:cond delay="0"/>
                                          </p:stCondLst>
                                        </p:cTn>
                                        <p:tgtEl>
                                          <p:spTgt spid="25602"/>
                                        </p:tgtEl>
                                      </p:cBhvr>
                                    </p:animEffect>
                                    <p:anim calcmode="lin" valueType="num">
                                      <p:cBhvr>
                                        <p:cTn id="8" dur="600" fill="hold">
                                          <p:stCondLst>
                                            <p:cond delay="0"/>
                                          </p:stCondLst>
                                        </p:cTn>
                                        <p:tgtEl>
                                          <p:spTgt spid="25602"/>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25602"/>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25602"/>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25603">
                                            <p:txEl>
                                              <p:pRg st="0" end="0"/>
                                            </p:txEl>
                                          </p:spTgt>
                                        </p:tgtEl>
                                        <p:attrNameLst>
                                          <p:attrName>style.visibility</p:attrName>
                                        </p:attrNameLst>
                                      </p:cBhvr>
                                      <p:to>
                                        <p:strVal val="visible"/>
                                      </p:to>
                                    </p:set>
                                    <p:animEffect transition="in" filter="slide(fromBottom)">
                                      <p:cBhvr>
                                        <p:cTn id="15" dur="500">
                                          <p:stCondLst>
                                            <p:cond delay="0"/>
                                          </p:stCondLst>
                                        </p:cTn>
                                        <p:tgtEl>
                                          <p:spTgt spid="25603">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25603">
                                            <p:txEl>
                                              <p:pRg st="1" end="1"/>
                                            </p:txEl>
                                          </p:spTgt>
                                        </p:tgtEl>
                                        <p:attrNameLst>
                                          <p:attrName>style.visibility</p:attrName>
                                        </p:attrNameLst>
                                      </p:cBhvr>
                                      <p:to>
                                        <p:strVal val="visible"/>
                                      </p:to>
                                    </p:set>
                                    <p:animEffect transition="in" filter="slide(fromBottom)">
                                      <p:cBhvr>
                                        <p:cTn id="20" dur="500">
                                          <p:stCondLst>
                                            <p:cond delay="0"/>
                                          </p:stCondLst>
                                        </p:cTn>
                                        <p:tgtEl>
                                          <p:spTgt spid="25603">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25603">
                                            <p:txEl>
                                              <p:pRg st="2" end="2"/>
                                            </p:txEl>
                                          </p:spTgt>
                                        </p:tgtEl>
                                        <p:attrNameLst>
                                          <p:attrName>style.visibility</p:attrName>
                                        </p:attrNameLst>
                                      </p:cBhvr>
                                      <p:to>
                                        <p:strVal val="visible"/>
                                      </p:to>
                                    </p:set>
                                    <p:animEffect transition="in" filter="slide(fromBottom)">
                                      <p:cBhvr>
                                        <p:cTn id="25" dur="500">
                                          <p:stCondLst>
                                            <p:cond delay="0"/>
                                          </p:stCondLst>
                                        </p:cTn>
                                        <p:tgtEl>
                                          <p:spTgt spid="25603">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25603">
                                            <p:txEl>
                                              <p:pRg st="3" end="3"/>
                                            </p:txEl>
                                          </p:spTgt>
                                        </p:tgtEl>
                                        <p:attrNameLst>
                                          <p:attrName>style.visibility</p:attrName>
                                        </p:attrNameLst>
                                      </p:cBhvr>
                                      <p:to>
                                        <p:strVal val="visible"/>
                                      </p:to>
                                    </p:set>
                                    <p:animEffect transition="in" filter="slide(fromBottom)">
                                      <p:cBhvr>
                                        <p:cTn id="30" dur="500">
                                          <p:stCondLst>
                                            <p:cond delay="0"/>
                                          </p:stCondLst>
                                        </p:cTn>
                                        <p:tgtEl>
                                          <p:spTgt spid="25603">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25603">
                                            <p:txEl>
                                              <p:pRg st="4" end="4"/>
                                            </p:txEl>
                                          </p:spTgt>
                                        </p:tgtEl>
                                        <p:attrNameLst>
                                          <p:attrName>style.visibility</p:attrName>
                                        </p:attrNameLst>
                                      </p:cBhvr>
                                      <p:to>
                                        <p:strVal val="visible"/>
                                      </p:to>
                                    </p:set>
                                    <p:animEffect transition="in" filter="slide(fromBottom)">
                                      <p:cBhvr>
                                        <p:cTn id="35" dur="500">
                                          <p:stCondLst>
                                            <p:cond delay="0"/>
                                          </p:stCondLst>
                                        </p:cTn>
                                        <p:tgtEl>
                                          <p:spTgt spid="25603">
                                            <p:txEl>
                                              <p:pRg st="4" end="4"/>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2" presetClass="entr" presetSubtype="4" fill="hold" grpId="0" nodeType="clickEffect">
                                  <p:stCondLst>
                                    <p:cond delay="0"/>
                                  </p:stCondLst>
                                  <p:childTnLst>
                                    <p:set>
                                      <p:cBhvr>
                                        <p:cTn id="39" dur="1" fill="hold">
                                          <p:stCondLst>
                                            <p:cond delay="0"/>
                                          </p:stCondLst>
                                        </p:cTn>
                                        <p:tgtEl>
                                          <p:spTgt spid="25603">
                                            <p:txEl>
                                              <p:pRg st="5" end="5"/>
                                            </p:txEl>
                                          </p:spTgt>
                                        </p:tgtEl>
                                        <p:attrNameLst>
                                          <p:attrName>style.visibility</p:attrName>
                                        </p:attrNameLst>
                                      </p:cBhvr>
                                      <p:to>
                                        <p:strVal val="visible"/>
                                      </p:to>
                                    </p:set>
                                    <p:animEffect transition="in" filter="slide(fromBottom)">
                                      <p:cBhvr>
                                        <p:cTn id="40" dur="500">
                                          <p:stCondLst>
                                            <p:cond delay="0"/>
                                          </p:stCondLst>
                                        </p:cTn>
                                        <p:tgtEl>
                                          <p:spTgt spid="25603">
                                            <p:txEl>
                                              <p:pRg st="5" end="5"/>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2" presetClass="entr" presetSubtype="4" fill="hold" grpId="0" nodeType="clickEffect">
                                  <p:stCondLst>
                                    <p:cond delay="0"/>
                                  </p:stCondLst>
                                  <p:childTnLst>
                                    <p:set>
                                      <p:cBhvr>
                                        <p:cTn id="44" dur="1" fill="hold">
                                          <p:stCondLst>
                                            <p:cond delay="0"/>
                                          </p:stCondLst>
                                        </p:cTn>
                                        <p:tgtEl>
                                          <p:spTgt spid="25603">
                                            <p:txEl>
                                              <p:pRg st="6" end="6"/>
                                            </p:txEl>
                                          </p:spTgt>
                                        </p:tgtEl>
                                        <p:attrNameLst>
                                          <p:attrName>style.visibility</p:attrName>
                                        </p:attrNameLst>
                                      </p:cBhvr>
                                      <p:to>
                                        <p:strVal val="visible"/>
                                      </p:to>
                                    </p:set>
                                    <p:animEffect transition="in" filter="slide(fromBottom)">
                                      <p:cBhvr>
                                        <p:cTn id="45" dur="500">
                                          <p:stCondLst>
                                            <p:cond delay="0"/>
                                          </p:stCondLst>
                                        </p:cTn>
                                        <p:tgtEl>
                                          <p:spTgt spid="25603">
                                            <p:txEl>
                                              <p:pRg st="6" end="6"/>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2" presetClass="entr" presetSubtype="4" fill="hold" grpId="0" nodeType="clickEffect">
                                  <p:stCondLst>
                                    <p:cond delay="0"/>
                                  </p:stCondLst>
                                  <p:childTnLst>
                                    <p:set>
                                      <p:cBhvr>
                                        <p:cTn id="49" dur="1" fill="hold">
                                          <p:stCondLst>
                                            <p:cond delay="0"/>
                                          </p:stCondLst>
                                        </p:cTn>
                                        <p:tgtEl>
                                          <p:spTgt spid="25603">
                                            <p:txEl>
                                              <p:pRg st="7" end="7"/>
                                            </p:txEl>
                                          </p:spTgt>
                                        </p:tgtEl>
                                        <p:attrNameLst>
                                          <p:attrName>style.visibility</p:attrName>
                                        </p:attrNameLst>
                                      </p:cBhvr>
                                      <p:to>
                                        <p:strVal val="visible"/>
                                      </p:to>
                                    </p:set>
                                    <p:animEffect transition="in" filter="slide(fromBottom)">
                                      <p:cBhvr>
                                        <p:cTn id="50" dur="500">
                                          <p:stCondLst>
                                            <p:cond delay="0"/>
                                          </p:stCondLst>
                                        </p:cTn>
                                        <p:tgtEl>
                                          <p:spTgt spid="25603">
                                            <p:txEl>
                                              <p:pRg st="7" end="7"/>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2" presetClass="entr" presetSubtype="4" fill="hold" grpId="0" nodeType="clickEffect">
                                  <p:stCondLst>
                                    <p:cond delay="0"/>
                                  </p:stCondLst>
                                  <p:childTnLst>
                                    <p:set>
                                      <p:cBhvr>
                                        <p:cTn id="54" dur="1" fill="hold">
                                          <p:stCondLst>
                                            <p:cond delay="0"/>
                                          </p:stCondLst>
                                        </p:cTn>
                                        <p:tgtEl>
                                          <p:spTgt spid="25603">
                                            <p:txEl>
                                              <p:pRg st="8" end="8"/>
                                            </p:txEl>
                                          </p:spTgt>
                                        </p:tgtEl>
                                        <p:attrNameLst>
                                          <p:attrName>style.visibility</p:attrName>
                                        </p:attrNameLst>
                                      </p:cBhvr>
                                      <p:to>
                                        <p:strVal val="visible"/>
                                      </p:to>
                                    </p:set>
                                    <p:animEffect transition="in" filter="slide(fromBottom)">
                                      <p:cBhvr>
                                        <p:cTn id="55" dur="500">
                                          <p:stCondLst>
                                            <p:cond delay="0"/>
                                          </p:stCondLst>
                                        </p:cTn>
                                        <p:tgtEl>
                                          <p:spTgt spid="25603">
                                            <p:txEl>
                                              <p:pRg st="8" end="8"/>
                                            </p:txEl>
                                          </p:spTgt>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2" presetClass="entr" presetSubtype="4" fill="hold" grpId="0" nodeType="clickEffect">
                                  <p:stCondLst>
                                    <p:cond delay="0"/>
                                  </p:stCondLst>
                                  <p:childTnLst>
                                    <p:set>
                                      <p:cBhvr>
                                        <p:cTn id="59" dur="1" fill="hold">
                                          <p:stCondLst>
                                            <p:cond delay="0"/>
                                          </p:stCondLst>
                                        </p:cTn>
                                        <p:tgtEl>
                                          <p:spTgt spid="25603">
                                            <p:txEl>
                                              <p:pRg st="9" end="9"/>
                                            </p:txEl>
                                          </p:spTgt>
                                        </p:tgtEl>
                                        <p:attrNameLst>
                                          <p:attrName>style.visibility</p:attrName>
                                        </p:attrNameLst>
                                      </p:cBhvr>
                                      <p:to>
                                        <p:strVal val="visible"/>
                                      </p:to>
                                    </p:set>
                                    <p:animEffect transition="in" filter="slide(fromBottom)">
                                      <p:cBhvr>
                                        <p:cTn id="60" dur="500">
                                          <p:stCondLst>
                                            <p:cond delay="0"/>
                                          </p:stCondLst>
                                        </p:cTn>
                                        <p:tgtEl>
                                          <p:spTgt spid="25603">
                                            <p:txEl>
                                              <p:pRg st="9" end="9"/>
                                            </p:txEl>
                                          </p:spTgt>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2" presetClass="entr" presetSubtype="4" fill="hold" grpId="0" nodeType="clickEffect">
                                  <p:stCondLst>
                                    <p:cond delay="0"/>
                                  </p:stCondLst>
                                  <p:childTnLst>
                                    <p:set>
                                      <p:cBhvr>
                                        <p:cTn id="64" dur="1" fill="hold">
                                          <p:stCondLst>
                                            <p:cond delay="0"/>
                                          </p:stCondLst>
                                        </p:cTn>
                                        <p:tgtEl>
                                          <p:spTgt spid="25603">
                                            <p:txEl>
                                              <p:pRg st="10" end="10"/>
                                            </p:txEl>
                                          </p:spTgt>
                                        </p:tgtEl>
                                        <p:attrNameLst>
                                          <p:attrName>style.visibility</p:attrName>
                                        </p:attrNameLst>
                                      </p:cBhvr>
                                      <p:to>
                                        <p:strVal val="visible"/>
                                      </p:to>
                                    </p:set>
                                    <p:animEffect transition="in" filter="slide(fromBottom)">
                                      <p:cBhvr>
                                        <p:cTn id="65" dur="500">
                                          <p:stCondLst>
                                            <p:cond delay="0"/>
                                          </p:stCondLst>
                                        </p:cTn>
                                        <p:tgtEl>
                                          <p:spTgt spid="25603">
                                            <p:txEl>
                                              <p:pRg st="10" end="10"/>
                                            </p:txEl>
                                          </p:spTgt>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12" presetClass="entr" presetSubtype="4" fill="hold" grpId="0" nodeType="clickEffect">
                                  <p:stCondLst>
                                    <p:cond delay="0"/>
                                  </p:stCondLst>
                                  <p:childTnLst>
                                    <p:set>
                                      <p:cBhvr>
                                        <p:cTn id="69" dur="1" fill="hold">
                                          <p:stCondLst>
                                            <p:cond delay="0"/>
                                          </p:stCondLst>
                                        </p:cTn>
                                        <p:tgtEl>
                                          <p:spTgt spid="25603">
                                            <p:txEl>
                                              <p:pRg st="11" end="11"/>
                                            </p:txEl>
                                          </p:spTgt>
                                        </p:tgtEl>
                                        <p:attrNameLst>
                                          <p:attrName>style.visibility</p:attrName>
                                        </p:attrNameLst>
                                      </p:cBhvr>
                                      <p:to>
                                        <p:strVal val="visible"/>
                                      </p:to>
                                    </p:set>
                                    <p:animEffect transition="in" filter="slide(fromBottom)">
                                      <p:cBhvr>
                                        <p:cTn id="70" dur="500">
                                          <p:stCondLst>
                                            <p:cond delay="0"/>
                                          </p:stCondLst>
                                        </p:cTn>
                                        <p:tgtEl>
                                          <p:spTgt spid="25603">
                                            <p:txEl>
                                              <p:pRg st="11" end="11"/>
                                            </p:txEl>
                                          </p:spTgt>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12" presetClass="entr" presetSubtype="4" fill="hold" grpId="0" nodeType="clickEffect">
                                  <p:stCondLst>
                                    <p:cond delay="0"/>
                                  </p:stCondLst>
                                  <p:childTnLst>
                                    <p:set>
                                      <p:cBhvr>
                                        <p:cTn id="74" dur="1" fill="hold">
                                          <p:stCondLst>
                                            <p:cond delay="0"/>
                                          </p:stCondLst>
                                        </p:cTn>
                                        <p:tgtEl>
                                          <p:spTgt spid="25603">
                                            <p:txEl>
                                              <p:pRg st="12" end="12"/>
                                            </p:txEl>
                                          </p:spTgt>
                                        </p:tgtEl>
                                        <p:attrNameLst>
                                          <p:attrName>style.visibility</p:attrName>
                                        </p:attrNameLst>
                                      </p:cBhvr>
                                      <p:to>
                                        <p:strVal val="visible"/>
                                      </p:to>
                                    </p:set>
                                    <p:animEffect transition="in" filter="slide(fromBottom)">
                                      <p:cBhvr>
                                        <p:cTn id="75" dur="500">
                                          <p:stCondLst>
                                            <p:cond delay="0"/>
                                          </p:stCondLst>
                                        </p:cTn>
                                        <p:tgtEl>
                                          <p:spTgt spid="25603">
                                            <p:txEl>
                                              <p:pRg st="12" end="12"/>
                                            </p:txEl>
                                          </p:spTgt>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12" presetClass="entr" presetSubtype="4" fill="hold" grpId="0" nodeType="clickEffect">
                                  <p:stCondLst>
                                    <p:cond delay="0"/>
                                  </p:stCondLst>
                                  <p:childTnLst>
                                    <p:set>
                                      <p:cBhvr>
                                        <p:cTn id="79" dur="1" fill="hold">
                                          <p:stCondLst>
                                            <p:cond delay="0"/>
                                          </p:stCondLst>
                                        </p:cTn>
                                        <p:tgtEl>
                                          <p:spTgt spid="25603">
                                            <p:txEl>
                                              <p:pRg st="13" end="13"/>
                                            </p:txEl>
                                          </p:spTgt>
                                        </p:tgtEl>
                                        <p:attrNameLst>
                                          <p:attrName>style.visibility</p:attrName>
                                        </p:attrNameLst>
                                      </p:cBhvr>
                                      <p:to>
                                        <p:strVal val="visible"/>
                                      </p:to>
                                    </p:set>
                                    <p:animEffect transition="in" filter="slide(fromBottom)">
                                      <p:cBhvr>
                                        <p:cTn id="80" dur="500">
                                          <p:stCondLst>
                                            <p:cond delay="0"/>
                                          </p:stCondLst>
                                        </p:cTn>
                                        <p:tgtEl>
                                          <p:spTgt spid="25603">
                                            <p:txEl>
                                              <p:pRg st="13" end="13"/>
                                            </p:txEl>
                                          </p:spTgt>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12" presetClass="entr" presetSubtype="4" fill="hold" grpId="0" nodeType="clickEffect">
                                  <p:stCondLst>
                                    <p:cond delay="0"/>
                                  </p:stCondLst>
                                  <p:childTnLst>
                                    <p:set>
                                      <p:cBhvr>
                                        <p:cTn id="84" dur="1" fill="hold">
                                          <p:stCondLst>
                                            <p:cond delay="0"/>
                                          </p:stCondLst>
                                        </p:cTn>
                                        <p:tgtEl>
                                          <p:spTgt spid="25603">
                                            <p:txEl>
                                              <p:pRg st="14" end="14"/>
                                            </p:txEl>
                                          </p:spTgt>
                                        </p:tgtEl>
                                        <p:attrNameLst>
                                          <p:attrName>style.visibility</p:attrName>
                                        </p:attrNameLst>
                                      </p:cBhvr>
                                      <p:to>
                                        <p:strVal val="visible"/>
                                      </p:to>
                                    </p:set>
                                    <p:animEffect transition="in" filter="slide(fromBottom)">
                                      <p:cBhvr>
                                        <p:cTn id="85" dur="500">
                                          <p:stCondLst>
                                            <p:cond delay="0"/>
                                          </p:stCondLst>
                                        </p:cTn>
                                        <p:tgtEl>
                                          <p:spTgt spid="25603">
                                            <p:txEl>
                                              <p:pRg st="14" end="14"/>
                                            </p:txEl>
                                          </p:spTgt>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12" presetClass="entr" presetSubtype="4" fill="hold" grpId="0" nodeType="clickEffect">
                                  <p:stCondLst>
                                    <p:cond delay="0"/>
                                  </p:stCondLst>
                                  <p:childTnLst>
                                    <p:set>
                                      <p:cBhvr>
                                        <p:cTn id="89" dur="1" fill="hold">
                                          <p:stCondLst>
                                            <p:cond delay="0"/>
                                          </p:stCondLst>
                                        </p:cTn>
                                        <p:tgtEl>
                                          <p:spTgt spid="25603">
                                            <p:txEl>
                                              <p:pRg st="15" end="15"/>
                                            </p:txEl>
                                          </p:spTgt>
                                        </p:tgtEl>
                                        <p:attrNameLst>
                                          <p:attrName>style.visibility</p:attrName>
                                        </p:attrNameLst>
                                      </p:cBhvr>
                                      <p:to>
                                        <p:strVal val="visible"/>
                                      </p:to>
                                    </p:set>
                                    <p:animEffect transition="in" filter="slide(fromBottom)">
                                      <p:cBhvr>
                                        <p:cTn id="90" dur="500">
                                          <p:stCondLst>
                                            <p:cond delay="0"/>
                                          </p:stCondLst>
                                        </p:cTn>
                                        <p:tgtEl>
                                          <p:spTgt spid="25603">
                                            <p:txEl>
                                              <p:pRg st="15" end="15"/>
                                            </p:txEl>
                                          </p:spTgt>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12" presetClass="entr" presetSubtype="4" fill="hold" grpId="0" nodeType="clickEffect">
                                  <p:stCondLst>
                                    <p:cond delay="0"/>
                                  </p:stCondLst>
                                  <p:childTnLst>
                                    <p:set>
                                      <p:cBhvr>
                                        <p:cTn id="94" dur="1" fill="hold">
                                          <p:stCondLst>
                                            <p:cond delay="0"/>
                                          </p:stCondLst>
                                        </p:cTn>
                                        <p:tgtEl>
                                          <p:spTgt spid="25603">
                                            <p:txEl>
                                              <p:pRg st="16" end="16"/>
                                            </p:txEl>
                                          </p:spTgt>
                                        </p:tgtEl>
                                        <p:attrNameLst>
                                          <p:attrName>style.visibility</p:attrName>
                                        </p:attrNameLst>
                                      </p:cBhvr>
                                      <p:to>
                                        <p:strVal val="visible"/>
                                      </p:to>
                                    </p:set>
                                    <p:animEffect transition="in" filter="slide(fromBottom)">
                                      <p:cBhvr>
                                        <p:cTn id="95" dur="500">
                                          <p:stCondLst>
                                            <p:cond delay="0"/>
                                          </p:stCondLst>
                                        </p:cTn>
                                        <p:tgtEl>
                                          <p:spTgt spid="2560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2560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116632"/>
            <a:ext cx="7416824" cy="1008112"/>
          </a:xfrm>
        </p:spPr>
        <p:txBody>
          <a:bodyPr/>
          <a:lstStyle/>
          <a:p>
            <a:r>
              <a:rPr lang="ru-RU" dirty="0" smtClean="0">
                <a:solidFill>
                  <a:schemeClr val="bg1"/>
                </a:solidFill>
              </a:rPr>
              <a:t>Спасибо за внимание!</a:t>
            </a:r>
            <a:endParaRPr lang="ru-RU" dirty="0">
              <a:solidFill>
                <a:schemeClr val="bg1"/>
              </a:solidFill>
            </a:endParaRPr>
          </a:p>
        </p:txBody>
      </p:sp>
    </p:spTree>
    <p:extLst>
      <p:ext uri="{BB962C8B-B14F-4D97-AF65-F5344CB8AC3E}">
        <p14:creationId xmlns:p14="http://schemas.microsoft.com/office/powerpoint/2010/main" val="157686598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079" name="Rectangle 7"/>
          <p:cNvSpPr>
            <a:spLocks noChangeArrowheads="1"/>
          </p:cNvSpPr>
          <p:nvPr/>
        </p:nvSpPr>
        <p:spPr bwMode="auto">
          <a:xfrm>
            <a:off x="220761" y="4149080"/>
            <a:ext cx="8640763" cy="236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ru-RU" sz="1400" dirty="0"/>
              <a:t/>
            </a:r>
            <a:br>
              <a:rPr lang="ru-RU" sz="1400" dirty="0"/>
            </a:br>
            <a:r>
              <a:rPr lang="ru-RU" sz="1400" dirty="0"/>
              <a:t>   </a:t>
            </a:r>
            <a:r>
              <a:rPr lang="ru-RU" sz="1600" dirty="0"/>
              <a:t> </a:t>
            </a:r>
            <a:r>
              <a:rPr lang="ru-RU" sz="2000" dirty="0"/>
              <a:t>Наша Галактика - звездная система, в которую погружена Солнечная система, называется Млечный Путь.                                               </a:t>
            </a:r>
            <a:br>
              <a:rPr lang="ru-RU" sz="2000" dirty="0"/>
            </a:br>
            <a:r>
              <a:rPr lang="ru-RU" sz="2000" dirty="0"/>
              <a:t>    Млечный Путь - грандиозное скопление звезд, видимое на небе как светлая туманная полоса. </a:t>
            </a:r>
          </a:p>
          <a:p>
            <a:r>
              <a:rPr lang="ru-RU" sz="2000" dirty="0"/>
              <a:t>    В нашей Галактике - Млечном Пути - более 200 млрд. звезд самой разной светимости и цвета. </a:t>
            </a:r>
            <a:r>
              <a:rPr lang="ru-RU" sz="1600" dirty="0"/>
              <a:t/>
            </a:r>
            <a:br>
              <a:rPr lang="ru-RU" sz="1600" dirty="0"/>
            </a:br>
            <a:r>
              <a:rPr lang="ru-RU" sz="1400" dirty="0"/>
              <a:t>    </a:t>
            </a:r>
          </a:p>
        </p:txBody>
      </p:sp>
      <p:sp>
        <p:nvSpPr>
          <p:cNvPr id="3080" name="Text Box 8"/>
          <p:cNvSpPr txBox="1">
            <a:spLocks noChangeArrowheads="1"/>
          </p:cNvSpPr>
          <p:nvPr/>
        </p:nvSpPr>
        <p:spPr bwMode="auto">
          <a:xfrm>
            <a:off x="2003114" y="44624"/>
            <a:ext cx="507605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ru-RU" sz="2400" b="1" dirty="0">
                <a:solidFill>
                  <a:schemeClr val="tx1">
                    <a:lumMod val="85000"/>
                  </a:schemeClr>
                </a:solidFill>
              </a:rPr>
              <a:t>НАША ГАЛАКТИКА - МЛЕЧНЫЙ ПУТЬ</a:t>
            </a:r>
            <a:r>
              <a:rPr lang="ru-RU" sz="2400" dirty="0">
                <a:solidFill>
                  <a:schemeClr val="tx1">
                    <a:lumMod val="85000"/>
                  </a:schemeClr>
                </a:solidFill>
              </a:rPr>
              <a:t> </a:t>
            </a:r>
            <a:br>
              <a:rPr lang="ru-RU" sz="2400" dirty="0">
                <a:solidFill>
                  <a:schemeClr val="tx1">
                    <a:lumMod val="85000"/>
                  </a:schemeClr>
                </a:solidFill>
              </a:rPr>
            </a:br>
            <a:endParaRPr lang="ru-RU" sz="2400" dirty="0">
              <a:solidFill>
                <a:schemeClr val="tx1">
                  <a:lumMod val="85000"/>
                </a:schemeClr>
              </a:solidFill>
            </a:endParaRPr>
          </a:p>
        </p:txBody>
      </p:sp>
    </p:spTree>
    <p:extLst>
      <p:ext uri="{BB962C8B-B14F-4D97-AF65-F5344CB8AC3E}">
        <p14:creationId xmlns:p14="http://schemas.microsoft.com/office/powerpoint/2010/main" val="8511828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solidFill>
          <a:schemeClr val="bg1">
            <a:alpha val="79000"/>
          </a:schemeClr>
        </a:solidFill>
        <a:effectLst/>
      </p:bgPr>
    </p:bg>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179512" y="116632"/>
            <a:ext cx="8686800" cy="6711459"/>
          </a:xfrm>
        </p:spPr>
        <p:txBody>
          <a:bodyPr>
            <a:normAutofit lnSpcReduction="10000"/>
          </a:bodyPr>
          <a:lstStyle/>
          <a:p>
            <a:pPr eaLnBrk="1" hangingPunct="1">
              <a:lnSpc>
                <a:spcPct val="80000"/>
              </a:lnSpc>
              <a:buFontTx/>
              <a:buNone/>
            </a:pPr>
            <a:r>
              <a:rPr lang="ru-RU" sz="2400" dirty="0" smtClean="0"/>
              <a:t>МЛЕЧНЫЙ ПУТЬ, туманное свечение на ночном небе от миллиардов звезд нашей Галактики. Полоса Млечного Пути опоясывает небосвод широким кольцом. Особенно хорошо Млечный Путь виден вдали от городских огней. В Северном полушарии его удобно наблюдать около полуночи в июле, в 10 часов вечера в августе или в 8 часов вечера в сентябре, когда Северный Крест созвездия Лебедь находится вблизи зенита. Следуя взглядом за мерцающей полосой Млечного Пути на север или северо-восток, мы минуем созвездие Кассиопеи (в форме буквы W) и движемся в сторону яркой звезды Капелла. За Капеллой можно увидеть, как менее широкая и яркая часть Млечного Пути проходит чуть восточнее Пояса Ориона и склоняется к горизонту невдалеке от Сириуса – ярчайшей звезды на небе. Наиболее яркая часть Млечного Пути видна на юге или юго-западе в то время, когда Северный Крест находится над головой. При этом видны две ветви Млечного Пути, разделенные темным промежутком. Облако в Щите, которое Э. </a:t>
            </a:r>
            <a:r>
              <a:rPr lang="ru-RU" sz="2400" dirty="0" err="1" smtClean="0"/>
              <a:t>Барнард</a:t>
            </a:r>
            <a:r>
              <a:rPr lang="ru-RU" sz="2400" dirty="0" smtClean="0"/>
              <a:t> называл «жемчужиной Млечного Пути», располагается на полпути к зениту, а ниже видны великолепные созвездия Стрелец и Скорпион. </a:t>
            </a:r>
          </a:p>
        </p:txBody>
      </p:sp>
    </p:spTree>
    <p:extLst>
      <p:ext uri="{BB962C8B-B14F-4D97-AF65-F5344CB8AC3E}">
        <p14:creationId xmlns:p14="http://schemas.microsoft.com/office/powerpoint/2010/main" val="3507972272"/>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wipe(left)">
                                      <p:cBhvr>
                                        <p:cTn id="7" dur="500"/>
                                        <p:tgtEl>
                                          <p:spTgt spid="245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6988"/>
            <a:ext cx="8229600" cy="1143001"/>
          </a:xfrm>
        </p:spPr>
        <p:txBody>
          <a:bodyPr/>
          <a:lstStyle/>
          <a:p>
            <a:r>
              <a:rPr lang="ru-RU"/>
              <a:t>Из чего состоит Галактика?</a:t>
            </a:r>
          </a:p>
        </p:txBody>
      </p:sp>
      <p:sp>
        <p:nvSpPr>
          <p:cNvPr id="21507" name="Rectangle 3"/>
          <p:cNvSpPr>
            <a:spLocks noGrp="1" noChangeArrowheads="1"/>
          </p:cNvSpPr>
          <p:nvPr>
            <p:ph type="body" sz="half" idx="1"/>
          </p:nvPr>
        </p:nvSpPr>
        <p:spPr>
          <a:xfrm>
            <a:off x="34925" y="1125538"/>
            <a:ext cx="4968875" cy="5005387"/>
          </a:xfrm>
        </p:spPr>
        <p:txBody>
          <a:bodyPr>
            <a:normAutofit lnSpcReduction="10000"/>
          </a:bodyPr>
          <a:lstStyle/>
          <a:p>
            <a:pPr>
              <a:lnSpc>
                <a:spcPct val="80000"/>
              </a:lnSpc>
            </a:pPr>
            <a:r>
              <a:rPr lang="ru-RU" sz="1800"/>
              <a:t>В 1609 году, когда великий итальянец Галилео Галилей первым направил телескоп в небо, он сразу же сделал великое открытие: он разгадал, что такое Млечный Путь. С помощью примитивного телескопа Галилею удалось разделить ярчайшие облака Млечного Пути на отдельные звезды. Но за ними он открыл новые, более тусклые облака, загадку которых он со своим примитивным телескопом уже разгадать не смог. Но Галилей сделал правильный вывод о том, что и эти слабо светящиеся облака, видимые в его телескоп, тоже должны состоять из звезд. </a:t>
            </a:r>
          </a:p>
          <a:p>
            <a:pPr>
              <a:lnSpc>
                <a:spcPct val="80000"/>
              </a:lnSpc>
            </a:pPr>
            <a:r>
              <a:rPr lang="ru-RU" sz="1800"/>
              <a:t>Млечный Путь, который мы называем нашей Галактикой, на самом деле состоит примерно из 200 миллиардов звезд. И Солнце со своими планетами - только одна из них. При этом наша Солнечная система расположена не в центре Млечного Пути, а удалена от него примерно на две трети его ради­уса. Мы живем на окраине нашей Галактики. </a:t>
            </a:r>
          </a:p>
        </p:txBody>
      </p:sp>
      <p:pic>
        <p:nvPicPr>
          <p:cNvPr id="3" name="Объект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32363" y="1196752"/>
            <a:ext cx="4038600" cy="3028950"/>
          </a:xfrm>
        </p:spPr>
      </p:pic>
      <p:sp>
        <p:nvSpPr>
          <p:cNvPr id="21510" name="Text Box 6"/>
          <p:cNvSpPr txBox="1">
            <a:spLocks noChangeArrowheads="1"/>
          </p:cNvSpPr>
          <p:nvPr/>
        </p:nvSpPr>
        <p:spPr bwMode="auto">
          <a:xfrm>
            <a:off x="4932363" y="4484688"/>
            <a:ext cx="3671887"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ru-RU" i="1"/>
              <a:t>Туманность Конская Голова — это холодное облако из газа и пыли, которое закрывает </a:t>
            </a:r>
            <a:r>
              <a:rPr lang="en-GB" i="1"/>
              <a:t>o</a:t>
            </a:r>
            <a:r>
              <a:rPr lang="ru-RU" i="1"/>
              <a:t>т нас находящиеся за ним звезды и галактики. </a:t>
            </a:r>
          </a:p>
        </p:txBody>
      </p:sp>
    </p:spTree>
    <p:extLst>
      <p:ext uri="{BB962C8B-B14F-4D97-AF65-F5344CB8AC3E}">
        <p14:creationId xmlns:p14="http://schemas.microsoft.com/office/powerpoint/2010/main" val="1055309099"/>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323528" y="260648"/>
            <a:ext cx="8964488" cy="2592288"/>
          </a:xfrm>
        </p:spPr>
        <p:txBody>
          <a:bodyPr>
            <a:normAutofit fontScale="92500"/>
          </a:bodyPr>
          <a:lstStyle/>
          <a:p>
            <a:pPr eaLnBrk="1" hangingPunct="1">
              <a:buFontTx/>
              <a:buNone/>
            </a:pPr>
            <a:r>
              <a:rPr lang="ru-RU" sz="2500" dirty="0" smtClean="0"/>
              <a:t>Млечный Путь опоясывает небесную сферу по большому кругу. Жителям Северного полушария Земли, в осенние вечера удаётся увидеть ту часть Млечного Пути, которая проходит через Кассиопею, Цефей, Лебедь, Орёл и Стрельца, а под утро появляются другие созвездия. В Южном полушарии Земли Млечный Путь простирается от созвездия Стрельца к созвездиям Скорпион, Циркуль, Центавр, Южный крест, Киль, Стрела.</a:t>
            </a:r>
          </a:p>
        </p:txBody>
      </p:sp>
      <p:pic>
        <p:nvPicPr>
          <p:cNvPr id="6148" name="Picture 4" descr="7 тыс"/>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7" y="3068960"/>
            <a:ext cx="8641085" cy="331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044317"/>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1000"/>
                                        <p:tgtEl>
                                          <p:spTgt spid="13315">
                                            <p:txEl>
                                              <p:pRg st="0" end="0"/>
                                            </p:txEl>
                                          </p:spTgt>
                                        </p:tgtEl>
                                      </p:cBhvr>
                                    </p:animEffect>
                                    <p:anim calcmode="lin" valueType="num">
                                      <p:cBhvr>
                                        <p:cTn id="8" dur="10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31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l="-23000" r="-23000"/>
          </a:stretch>
        </a:blipFill>
        <a:effectLst/>
      </p:bgPr>
    </p:bg>
    <p:spTree>
      <p:nvGrpSpPr>
        <p:cNvPr id="1" name=""/>
        <p:cNvGrpSpPr/>
        <p:nvPr/>
      </p:nvGrpSpPr>
      <p:grpSpPr>
        <a:xfrm>
          <a:off x="0" y="0"/>
          <a:ext cx="0" cy="0"/>
          <a:chOff x="0" y="0"/>
          <a:chExt cx="0" cy="0"/>
        </a:xfrm>
      </p:grpSpPr>
      <p:sp>
        <p:nvSpPr>
          <p:cNvPr id="26627" name="Rectangle 3"/>
          <p:cNvSpPr>
            <a:spLocks noGrp="1" noChangeArrowheads="1"/>
          </p:cNvSpPr>
          <p:nvPr>
            <p:ph sz="quarter" idx="13"/>
          </p:nvPr>
        </p:nvSpPr>
        <p:spPr>
          <a:xfrm>
            <a:off x="0" y="1196975"/>
            <a:ext cx="8686800" cy="4525963"/>
          </a:xfrm>
        </p:spPr>
        <p:txBody>
          <a:bodyPr/>
          <a:lstStyle/>
          <a:p>
            <a:pPr algn="ctr" eaLnBrk="1" hangingPunct="1">
              <a:lnSpc>
                <a:spcPct val="80000"/>
              </a:lnSpc>
            </a:pPr>
            <a:r>
              <a:rPr lang="ru-RU" sz="2000" dirty="0" smtClean="0"/>
              <a:t>Существует множество легенд рассказывающих о происхождении Млечного Пути. Особого внимания заслуживают два схожих древнегреческих мифа, которые раскрывают этимологию слова </a:t>
            </a:r>
            <a:r>
              <a:rPr lang="ru-RU" sz="2000" dirty="0" err="1" smtClean="0"/>
              <a:t>Galaxias</a:t>
            </a:r>
            <a:r>
              <a:rPr lang="ru-RU" sz="2000" dirty="0" smtClean="0"/>
              <a:t> </a:t>
            </a:r>
            <a:r>
              <a:rPr lang="ru-RU" sz="2000" dirty="0" smtClean="0"/>
              <a:t> </a:t>
            </a:r>
            <a:r>
              <a:rPr lang="ru-RU" sz="2000" dirty="0" smtClean="0"/>
              <a:t>и его связь с молоком </a:t>
            </a:r>
            <a:r>
              <a:rPr lang="ru-RU" sz="2000" dirty="0" smtClean="0"/>
              <a:t>. </a:t>
            </a:r>
            <a:r>
              <a:rPr lang="ru-RU" sz="2000" dirty="0" smtClean="0"/>
              <a:t>Одна из легенд рассказывает о </a:t>
            </a:r>
            <a:r>
              <a:rPr lang="ru-RU" sz="2000" dirty="0" err="1" smtClean="0"/>
              <a:t>разлившемся</a:t>
            </a:r>
            <a:r>
              <a:rPr lang="ru-RU" sz="2000" dirty="0" smtClean="0"/>
              <a:t> по небу материнском молоке богини Геры, кормившей грудью Геракла. Когда Гера узнала, что младенец, которого она кормит грудью не её собственное дитя, а незаконный сын Зевса и земной женщины, она оттолкнула его и пролитое молоко стало Млечным Путём. Другая легенда говорит о том, что пролитое молоко — это молоко Реи, жены Кроноса, а младенцем был сам Зевс. Кронос пожирал своих детей, так как ему было предсказано, что он будет свергнут с вершины Пантеона собственным сыном. У Реи зародился план о том, как спасти своего шестого сына, новорожденного Зевса. Она обернула в младенческие одежды камень и подсунула его Кроносу. Кронос попросил её покормить сына ещё раз, перед тем как он его проглотит. Молоко, пролитое из груди Реи на голый камень, впоследствии стали называть Млечным Путём.</a:t>
            </a:r>
          </a:p>
          <a:p>
            <a:pPr algn="ctr" eaLnBrk="1" hangingPunct="1">
              <a:lnSpc>
                <a:spcPct val="80000"/>
              </a:lnSpc>
            </a:pPr>
            <a:endParaRPr lang="ru-RU" sz="2000" dirty="0" smtClean="0"/>
          </a:p>
          <a:p>
            <a:pPr algn="ctr" eaLnBrk="1" hangingPunct="1">
              <a:lnSpc>
                <a:spcPct val="80000"/>
              </a:lnSpc>
              <a:buFontTx/>
              <a:buNone/>
            </a:pPr>
            <a:endParaRPr lang="ru-RU" sz="2000" dirty="0" smtClean="0"/>
          </a:p>
        </p:txBody>
      </p:sp>
      <p:sp>
        <p:nvSpPr>
          <p:cNvPr id="26626" name="Rectangle 2"/>
          <p:cNvSpPr>
            <a:spLocks noGrp="1" noChangeArrowheads="1"/>
          </p:cNvSpPr>
          <p:nvPr>
            <p:ph type="title"/>
          </p:nvPr>
        </p:nvSpPr>
        <p:spPr>
          <a:xfrm>
            <a:off x="468313" y="0"/>
            <a:ext cx="8229600" cy="476250"/>
          </a:xfrm>
        </p:spPr>
        <p:txBody>
          <a:bodyPr/>
          <a:lstStyle/>
          <a:p>
            <a:pPr eaLnBrk="1" hangingPunct="1"/>
            <a:r>
              <a:rPr lang="ru-RU" sz="2400" smtClean="0"/>
              <a:t>Легенда</a:t>
            </a:r>
            <a:r>
              <a:rPr lang="en-US" sz="2400" smtClean="0"/>
              <a:t>…</a:t>
            </a:r>
            <a:endParaRPr lang="ru-RU" sz="2400" smtClean="0"/>
          </a:p>
        </p:txBody>
      </p:sp>
    </p:spTree>
    <p:extLst>
      <p:ext uri="{BB962C8B-B14F-4D97-AF65-F5344CB8AC3E}">
        <p14:creationId xmlns:p14="http://schemas.microsoft.com/office/powerpoint/2010/main" val="292133967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p:cTn id="7" dur="500" fill="hold"/>
                                        <p:tgtEl>
                                          <p:spTgt spid="26626"/>
                                        </p:tgtEl>
                                        <p:attrNameLst>
                                          <p:attrName>ppt_w</p:attrName>
                                        </p:attrNameLst>
                                      </p:cBhvr>
                                      <p:tavLst>
                                        <p:tav tm="0">
                                          <p:val>
                                            <p:fltVal val="0"/>
                                          </p:val>
                                        </p:tav>
                                        <p:tav tm="100000">
                                          <p:val>
                                            <p:strVal val="#ppt_w"/>
                                          </p:val>
                                        </p:tav>
                                      </p:tavLst>
                                    </p:anim>
                                    <p:anim calcmode="lin" valueType="num">
                                      <p:cBhvr>
                                        <p:cTn id="8" dur="500" fill="hold"/>
                                        <p:tgtEl>
                                          <p:spTgt spid="2662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6627">
                                            <p:txEl>
                                              <p:pRg st="0" end="0"/>
                                            </p:txEl>
                                          </p:spTgt>
                                        </p:tgtEl>
                                        <p:attrNameLst>
                                          <p:attrName>style.visibility</p:attrName>
                                        </p:attrNameLst>
                                      </p:cBhvr>
                                      <p:to>
                                        <p:strVal val="visible"/>
                                      </p:to>
                                    </p:set>
                                    <p:anim calcmode="lin" valueType="num">
                                      <p:cBhvr>
                                        <p:cTn id="13" dur="500" fill="hold"/>
                                        <p:tgtEl>
                                          <p:spTgt spid="2662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662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P spid="26626"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980728" y="-43962"/>
            <a:ext cx="8229600" cy="404813"/>
          </a:xfrm>
        </p:spPr>
        <p:txBody>
          <a:bodyPr/>
          <a:lstStyle/>
          <a:p>
            <a:pPr eaLnBrk="1" hangingPunct="1"/>
            <a:r>
              <a:rPr lang="ru-RU" sz="1800" dirty="0" smtClean="0"/>
              <a:t>Система Млечного пути</a:t>
            </a:r>
          </a:p>
        </p:txBody>
      </p:sp>
      <p:sp>
        <p:nvSpPr>
          <p:cNvPr id="29699" name="Rectangle 3"/>
          <p:cNvSpPr>
            <a:spLocks noGrp="1" noChangeArrowheads="1"/>
          </p:cNvSpPr>
          <p:nvPr>
            <p:ph sz="quarter" idx="13"/>
          </p:nvPr>
        </p:nvSpPr>
        <p:spPr>
          <a:xfrm>
            <a:off x="395288" y="404813"/>
            <a:ext cx="8229600" cy="4032250"/>
          </a:xfrm>
        </p:spPr>
        <p:txBody>
          <a:bodyPr/>
          <a:lstStyle/>
          <a:p>
            <a:pPr algn="ctr" eaLnBrk="1" hangingPunct="1">
              <a:buFontTx/>
              <a:buNone/>
            </a:pPr>
            <a:r>
              <a:rPr lang="ru-RU" sz="1800" smtClean="0"/>
              <a:t>Система </a:t>
            </a:r>
            <a:r>
              <a:rPr lang="ru-RU" sz="1800" b="1" smtClean="0"/>
              <a:t>Млечного</a:t>
            </a:r>
            <a:r>
              <a:rPr lang="ru-RU" sz="1800" smtClean="0"/>
              <a:t> </a:t>
            </a:r>
            <a:r>
              <a:rPr lang="ru-RU" sz="1800" b="1" smtClean="0"/>
              <a:t>пути</a:t>
            </a:r>
            <a:r>
              <a:rPr lang="ru-RU" sz="1800" smtClean="0"/>
              <a:t> - обширная звездная система (галактика), к которой принадлежит Солнце. </a:t>
            </a:r>
            <a:br>
              <a:rPr lang="ru-RU" sz="1800" smtClean="0"/>
            </a:br>
            <a:r>
              <a:rPr lang="ru-RU" sz="1800" smtClean="0"/>
              <a:t/>
            </a:r>
            <a:br>
              <a:rPr lang="ru-RU" sz="1800" smtClean="0"/>
            </a:br>
            <a:r>
              <a:rPr lang="ru-RU" sz="1800" smtClean="0"/>
              <a:t>Система </a:t>
            </a:r>
            <a:r>
              <a:rPr lang="ru-RU" sz="1800" b="1" smtClean="0"/>
              <a:t>Млечного</a:t>
            </a:r>
            <a:r>
              <a:rPr lang="ru-RU" sz="1800" smtClean="0"/>
              <a:t> </a:t>
            </a:r>
            <a:r>
              <a:rPr lang="ru-RU" sz="1800" b="1" smtClean="0"/>
              <a:t>пути</a:t>
            </a:r>
            <a:r>
              <a:rPr lang="ru-RU" sz="1800" smtClean="0"/>
              <a:t> состоит из множества звезд различных типов, а также звездных скоплений и ассоциаций, газовых и пылевых туманностей и отдельных атомов и частиц, рассеянных в межзвездном пространстве. Большая часть их занимает объем линзообразной формы поперечником около 100'000 и толщиной около 12'000 световых лет. Меньшая часть заполняет почти сферический объем с радиусом около 50'000 световых лет. </a:t>
            </a:r>
            <a:br>
              <a:rPr lang="ru-RU" sz="1800" smtClean="0"/>
            </a:br>
            <a:r>
              <a:rPr lang="ru-RU" sz="1800" smtClean="0"/>
              <a:t/>
            </a:r>
            <a:br>
              <a:rPr lang="ru-RU" sz="1800" smtClean="0"/>
            </a:br>
            <a:r>
              <a:rPr lang="ru-RU" sz="1800" smtClean="0"/>
              <a:t>Все компоненты Галактики связаны в единую динамическую систему, вращающуюся вокруг малой оси симметрии. Центр Системы находится в направлении созвездия Стрельца. </a:t>
            </a:r>
          </a:p>
        </p:txBody>
      </p:sp>
      <p:pic>
        <p:nvPicPr>
          <p:cNvPr id="17412" name="Picture 4" descr="milkyway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49" y="4365104"/>
            <a:ext cx="7561263" cy="2232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6270306"/>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p:cTn id="7" dur="1000" fill="hold"/>
                                        <p:tgtEl>
                                          <p:spTgt spid="29698"/>
                                        </p:tgtEl>
                                        <p:attrNameLst>
                                          <p:attrName>ppt_w</p:attrName>
                                        </p:attrNameLst>
                                      </p:cBhvr>
                                      <p:tavLst>
                                        <p:tav tm="0">
                                          <p:val>
                                            <p:strVal val="#ppt_w+.3"/>
                                          </p:val>
                                        </p:tav>
                                        <p:tav tm="100000">
                                          <p:val>
                                            <p:strVal val="#ppt_w"/>
                                          </p:val>
                                        </p:tav>
                                      </p:tavLst>
                                    </p:anim>
                                    <p:anim calcmode="lin" valueType="num">
                                      <p:cBhvr>
                                        <p:cTn id="8" dur="1000" fill="hold"/>
                                        <p:tgtEl>
                                          <p:spTgt spid="29698"/>
                                        </p:tgtEl>
                                        <p:attrNameLst>
                                          <p:attrName>ppt_h</p:attrName>
                                        </p:attrNameLst>
                                      </p:cBhvr>
                                      <p:tavLst>
                                        <p:tav tm="0">
                                          <p:val>
                                            <p:strVal val="#ppt_h"/>
                                          </p:val>
                                        </p:tav>
                                        <p:tav tm="100000">
                                          <p:val>
                                            <p:strVal val="#ppt_h"/>
                                          </p:val>
                                        </p:tav>
                                      </p:tavLst>
                                    </p:anim>
                                    <p:animEffect transition="in" filter="fade">
                                      <p:cBhvr>
                                        <p:cTn id="9" dur="1000"/>
                                        <p:tgtEl>
                                          <p:spTgt spid="2969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29699">
                                            <p:txEl>
                                              <p:pRg st="0" end="0"/>
                                            </p:txEl>
                                          </p:spTgt>
                                        </p:tgtEl>
                                        <p:attrNameLst>
                                          <p:attrName>style.visibility</p:attrName>
                                        </p:attrNameLst>
                                      </p:cBhvr>
                                      <p:to>
                                        <p:strVal val="visible"/>
                                      </p:to>
                                    </p:set>
                                    <p:anim calcmode="lin" valueType="num">
                                      <p:cBhvr>
                                        <p:cTn id="14" dur="1000" fill="hold"/>
                                        <p:tgtEl>
                                          <p:spTgt spid="29699">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29699">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296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699"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68313" y="0"/>
            <a:ext cx="8229600" cy="503238"/>
          </a:xfrm>
        </p:spPr>
        <p:txBody>
          <a:bodyPr>
            <a:normAutofit/>
          </a:bodyPr>
          <a:lstStyle/>
          <a:p>
            <a:pPr eaLnBrk="1" hangingPunct="1"/>
            <a:r>
              <a:rPr lang="ru-RU" sz="2400" dirty="0" smtClean="0">
                <a:solidFill>
                  <a:schemeClr val="accent2">
                    <a:lumMod val="20000"/>
                    <a:lumOff val="80000"/>
                  </a:schemeClr>
                </a:solidFill>
              </a:rPr>
              <a:t>Сердце Млечного пути </a:t>
            </a:r>
          </a:p>
        </p:txBody>
      </p:sp>
      <p:sp>
        <p:nvSpPr>
          <p:cNvPr id="31747" name="Rectangle 3"/>
          <p:cNvSpPr>
            <a:spLocks noGrp="1" noChangeArrowheads="1"/>
          </p:cNvSpPr>
          <p:nvPr>
            <p:ph idx="1"/>
          </p:nvPr>
        </p:nvSpPr>
        <p:spPr>
          <a:xfrm>
            <a:off x="323850" y="620713"/>
            <a:ext cx="8229600" cy="3024187"/>
          </a:xfrm>
        </p:spPr>
        <p:txBody>
          <a:bodyPr>
            <a:normAutofit lnSpcReduction="10000"/>
          </a:bodyPr>
          <a:lstStyle/>
          <a:p>
            <a:pPr algn="ctr" eaLnBrk="1" hangingPunct="1">
              <a:buFontTx/>
              <a:buNone/>
            </a:pPr>
            <a:r>
              <a:rPr lang="ru-RU" sz="1600" dirty="0" smtClean="0">
                <a:solidFill>
                  <a:schemeClr val="accent6">
                    <a:lumMod val="40000"/>
                    <a:lumOff val="60000"/>
                  </a:schemeClr>
                </a:solidFill>
              </a:rPr>
              <a:t>Ученым удалось взглянуть на сердце нашей галактики. С помощью космического телескопа </a:t>
            </a:r>
            <a:r>
              <a:rPr lang="ru-RU" sz="1600" dirty="0" err="1" smtClean="0">
                <a:solidFill>
                  <a:schemeClr val="accent6">
                    <a:lumMod val="40000"/>
                    <a:lumOff val="60000"/>
                  </a:schemeClr>
                </a:solidFill>
              </a:rPr>
              <a:t>Чандра</a:t>
            </a:r>
            <a:r>
              <a:rPr lang="ru-RU" sz="1600" dirty="0" smtClean="0">
                <a:solidFill>
                  <a:schemeClr val="accent6">
                    <a:lumMod val="40000"/>
                    <a:lumOff val="60000"/>
                  </a:schemeClr>
                </a:solidFill>
              </a:rPr>
              <a:t> была составлена мозаичная картинка, которая охватывает расстояние 400 на 900 световых лет. На ней ученые увидели место, где звезды умирают и возрождаются с удивительной частотой. Кроме того, в этом секторе обнаружено более тысячи новых источников рентгеновского излучения. Большинство рентгеновских лучей не проникают за пределы земной атмосферы, поэтому такие наблюдения можно вести только с помощью космических телескопов. Умирая, звезды оставляют облака газа и пыли, которые выжимаются из центра и, охлаждаясь, двигаются к отдаленным зонам галактики. Эта космическая пыль содержит в себе весь спектр элементов, в том числе те, что являются строителями нашего организма. Так что мы, буквально состоим из звездного пепла. </a:t>
            </a:r>
          </a:p>
        </p:txBody>
      </p:sp>
      <p:pic>
        <p:nvPicPr>
          <p:cNvPr id="19460" name="Picture 4" descr="black_ho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3573016"/>
            <a:ext cx="4697412" cy="293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6999799"/>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8675" name="Rectangle 3"/>
          <p:cNvSpPr>
            <a:spLocks noGrp="1" noChangeArrowheads="1"/>
          </p:cNvSpPr>
          <p:nvPr>
            <p:ph sz="quarter" idx="13"/>
          </p:nvPr>
        </p:nvSpPr>
        <p:spPr>
          <a:xfrm>
            <a:off x="395536" y="2327275"/>
            <a:ext cx="8208963" cy="4530725"/>
          </a:xfrm>
        </p:spPr>
        <p:txBody>
          <a:bodyPr/>
          <a:lstStyle/>
          <a:p>
            <a:pPr>
              <a:lnSpc>
                <a:spcPct val="90000"/>
              </a:lnSpc>
            </a:pPr>
            <a:r>
              <a:rPr lang="ru-RU" sz="1800" dirty="0">
                <a:solidFill>
                  <a:schemeClr val="accent2">
                    <a:lumMod val="40000"/>
                    <a:lumOff val="60000"/>
                  </a:schemeClr>
                </a:solidFill>
              </a:rPr>
              <a:t>Существует множество космических объектов, которые мы можем увидеть - это звезды, туманности, планеты. Но большая часть Вселен­ной невидима. Например, черные дыры. Черная дыра - это ядро массивной звезды, плотность и сила притяжения которого после вспышки сверхновой так возросли, что с ее поверхности не вырывается даже свет. Поэтому увидеть черные дыры еще не удалось никому. Этими объектами до сих пор занимается теоретическая астрономия. Однако многие ученые убеждены в существовании черных дыр. Они полагают, что только в нашей Галактике их насчитывается более 100 миллионов, и каждая них -это остаток гигантской звезды, взорвавшейся в далеком прошлом. Масса черной дыры должна быть колоссальной, во много раз больше массы Солнца, поскольку она поглощает все, что оказывается рядом: и межзвездный газ, и любое другое космическое вещество. По мнению астрономов, большая часть массы Вселенной скрыта в черных дырах. Об их существовании до сих пор свидетельствует только рентгеновское излучение, наблюдаемое в некоторых местах космоса, где ничего не удается разглядеть ни в оптический, ни в радиотелескоп.</a:t>
            </a:r>
          </a:p>
        </p:txBody>
      </p:sp>
      <p:sp>
        <p:nvSpPr>
          <p:cNvPr id="28674" name="Rectangle 2"/>
          <p:cNvSpPr>
            <a:spLocks noGrp="1" noChangeArrowheads="1"/>
          </p:cNvSpPr>
          <p:nvPr>
            <p:ph type="title"/>
          </p:nvPr>
        </p:nvSpPr>
        <p:spPr>
          <a:xfrm>
            <a:off x="1835696" y="0"/>
            <a:ext cx="8229600" cy="1359024"/>
          </a:xfrm>
        </p:spPr>
        <p:txBody>
          <a:bodyPr/>
          <a:lstStyle/>
          <a:p>
            <a:r>
              <a:rPr lang="ru-RU" dirty="0">
                <a:solidFill>
                  <a:schemeClr val="accent2">
                    <a:lumMod val="40000"/>
                    <a:lumOff val="60000"/>
                  </a:schemeClr>
                </a:solidFill>
              </a:rPr>
              <a:t>Что такое черная дыра?</a:t>
            </a:r>
          </a:p>
        </p:txBody>
      </p:sp>
    </p:spTree>
    <p:extLst>
      <p:ext uri="{BB962C8B-B14F-4D97-AF65-F5344CB8AC3E}">
        <p14:creationId xmlns:p14="http://schemas.microsoft.com/office/powerpoint/2010/main" val="178910818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1" Type="http://schemas.openxmlformats.org/officeDocument/2006/relationships/image" Target="../media/image3.jpeg"/></Relationships>
</file>

<file path=ppt/theme/_rels/theme7.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Литейная">
  <a:themeElements>
    <a:clrScheme name="Литейная">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Литейная">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Литейная">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3.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4.xml><?xml version="1.0" encoding="utf-8"?>
<a:theme xmlns:a="http://schemas.openxmlformats.org/drawingml/2006/main" name="1_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5.xml><?xml version="1.0" encoding="utf-8"?>
<a:theme xmlns:a="http://schemas.openxmlformats.org/drawingml/2006/main" name="Паркет">
  <a:themeElements>
    <a:clrScheme name="Паркет">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Обычная">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Паркет">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6.xml><?xml version="1.0" encoding="utf-8"?>
<a:theme xmlns:a="http://schemas.openxmlformats.org/drawingml/2006/main" name="Ярк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7.xml><?xml version="1.0" encoding="utf-8"?>
<a:theme xmlns:a="http://schemas.openxmlformats.org/drawingml/2006/main" name="1_Яркая">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8.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9.xml><?xml version="1.0" encoding="utf-8"?>
<a:theme xmlns:a="http://schemas.openxmlformats.org/drawingml/2006/main" name="Горизонт">
  <a:themeElements>
    <a:clrScheme name="Горизонт">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Горизонт">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Горизонт">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71</TotalTime>
  <Words>1220</Words>
  <Application>Microsoft Office PowerPoint</Application>
  <PresentationFormat>Экран (4:3)</PresentationFormat>
  <Paragraphs>41</Paragraphs>
  <Slides>12</Slides>
  <Notes>1</Notes>
  <HiddenSlides>0</HiddenSlides>
  <MMClips>0</MMClips>
  <ScaleCrop>false</ScaleCrop>
  <HeadingPairs>
    <vt:vector size="4" baseType="variant">
      <vt:variant>
        <vt:lpstr>Тема</vt:lpstr>
      </vt:variant>
      <vt:variant>
        <vt:i4>9</vt:i4>
      </vt:variant>
      <vt:variant>
        <vt:lpstr>Заголовки слайдов</vt:lpstr>
      </vt:variant>
      <vt:variant>
        <vt:i4>12</vt:i4>
      </vt:variant>
    </vt:vector>
  </HeadingPairs>
  <TitlesOfParts>
    <vt:vector size="21" baseType="lpstr">
      <vt:lpstr>Тема Office</vt:lpstr>
      <vt:lpstr>Литейная</vt:lpstr>
      <vt:lpstr>Mylar</vt:lpstr>
      <vt:lpstr>1_Mylar</vt:lpstr>
      <vt:lpstr>Паркет</vt:lpstr>
      <vt:lpstr>Яркая</vt:lpstr>
      <vt:lpstr>1_Яркая</vt:lpstr>
      <vt:lpstr>Воздушный поток</vt:lpstr>
      <vt:lpstr>Горизонт</vt:lpstr>
      <vt:lpstr>Работу выполнила ученица 7(11)-В класса Первомайской гимназии Клименко Дарья</vt:lpstr>
      <vt:lpstr>Презентация PowerPoint</vt:lpstr>
      <vt:lpstr>Презентация PowerPoint</vt:lpstr>
      <vt:lpstr>Из чего состоит Галактика?</vt:lpstr>
      <vt:lpstr>Презентация PowerPoint</vt:lpstr>
      <vt:lpstr>Легенда…</vt:lpstr>
      <vt:lpstr>Система Млечного пути</vt:lpstr>
      <vt:lpstr>Сердце Млечного пути </vt:lpstr>
      <vt:lpstr>Что такое черная дыра?</vt:lpstr>
      <vt:lpstr>Презентация PowerPoint</vt:lpstr>
      <vt:lpstr>КОГДА-ТО МЛЕЧНЫЙ ПУТЬ СТОЛКНУЛСЯ С ДРУГОЙ ГАЛАКТИКОЙ </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Работу выполнила ученица 7(11)-В класса Первомайской гимназии Клименко Дарья</dc:title>
  <dc:creator>Администратор</dc:creator>
  <cp:lastModifiedBy>BEST</cp:lastModifiedBy>
  <cp:revision>8</cp:revision>
  <dcterms:created xsi:type="dcterms:W3CDTF">2012-09-26T10:53:34Z</dcterms:created>
  <dcterms:modified xsi:type="dcterms:W3CDTF">2012-09-26T12:16:20Z</dcterms:modified>
</cp:coreProperties>
</file>