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40" autoAdjust="0"/>
  </p:normalViewPr>
  <p:slideViewPr>
    <p:cSldViewPr>
      <p:cViewPr>
        <p:scale>
          <a:sx n="60" d="100"/>
          <a:sy n="60" d="100"/>
        </p:scale>
        <p:origin x="-1644"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6.xml.rels><?xml version="1.0" encoding="UTF-8" standalone="yes"?>
<Relationships xmlns="http://schemas.openxmlformats.org/package/2006/relationships"><Relationship Id="rId1" Type="http://schemas.openxmlformats.org/officeDocument/2006/relationships/hyperlink" Target="http://uk.wikipedia.org/wiki/1939"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uk.wikipedia.org/wiki/193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47C4A-593F-4388-8A12-DFB98DABD6C5}"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ru-RU"/>
        </a:p>
      </dgm:t>
    </dgm:pt>
    <dgm:pt modelId="{D8CCFADC-814E-473D-98D6-A9AE95203FAF}">
      <dgm:prSet custT="1"/>
      <dgm:spPr/>
      <dgm:t>
        <a:bodyPr/>
        <a:lstStyle/>
        <a:p>
          <a:pPr rtl="0"/>
          <a:r>
            <a:rPr lang="ru-RU" sz="1200" b="1" i="0" dirty="0" smtClean="0"/>
            <a:t>1911</a:t>
          </a:r>
          <a:r>
            <a:rPr lang="ru-RU" sz="1200" dirty="0" smtClean="0"/>
            <a:t> — вступив до </a:t>
          </a:r>
          <a:r>
            <a:rPr lang="ru-RU" sz="1200" dirty="0" err="1" smtClean="0"/>
            <a:t>Глухівського</a:t>
          </a:r>
          <a:r>
            <a:rPr lang="ru-RU" sz="1200" dirty="0" smtClean="0"/>
            <a:t> </a:t>
          </a:r>
          <a:r>
            <a:rPr lang="ru-RU" sz="1200" dirty="0" err="1" smtClean="0"/>
            <a:t>вчительського</a:t>
          </a:r>
          <a:r>
            <a:rPr lang="ru-RU" sz="1200" dirty="0" smtClean="0"/>
            <a:t> </a:t>
          </a:r>
          <a:r>
            <a:rPr lang="ru-RU" sz="1200" dirty="0" err="1" smtClean="0"/>
            <a:t>інституту</a:t>
          </a:r>
          <a:r>
            <a:rPr lang="ru-RU" sz="1200" dirty="0" smtClean="0"/>
            <a:t> але не тому, </a:t>
          </a:r>
          <a:r>
            <a:rPr lang="ru-RU" sz="1200" dirty="0" err="1" smtClean="0"/>
            <a:t>що</a:t>
          </a:r>
          <a:r>
            <a:rPr lang="ru-RU" sz="1200" dirty="0" smtClean="0"/>
            <a:t> </a:t>
          </a:r>
          <a:r>
            <a:rPr lang="ru-RU" sz="1200" dirty="0" err="1" smtClean="0"/>
            <a:t>хотів</a:t>
          </a:r>
          <a:r>
            <a:rPr lang="ru-RU" sz="1200" dirty="0" smtClean="0"/>
            <a:t> стати </a:t>
          </a:r>
          <a:r>
            <a:rPr lang="ru-RU" sz="1200" dirty="0" err="1" smtClean="0"/>
            <a:t>вчителем</a:t>
          </a:r>
          <a:r>
            <a:rPr lang="ru-RU" sz="1200" dirty="0" smtClean="0"/>
            <a:t>, а тому, </a:t>
          </a:r>
          <a:r>
            <a:rPr lang="ru-RU" sz="1200" dirty="0" err="1" smtClean="0"/>
            <a:t>що</a:t>
          </a:r>
          <a:r>
            <a:rPr lang="ru-RU" sz="1200" dirty="0" smtClean="0"/>
            <a:t> </a:t>
          </a:r>
          <a:r>
            <a:rPr lang="ru-RU" sz="1200" dirty="0" err="1" smtClean="0"/>
            <a:t>мав</a:t>
          </a:r>
          <a:r>
            <a:rPr lang="ru-RU" sz="1200" dirty="0" smtClean="0"/>
            <a:t> право </a:t>
          </a:r>
          <a:r>
            <a:rPr lang="ru-RU" sz="1200" dirty="0" err="1" smtClean="0"/>
            <a:t>скласти</a:t>
          </a:r>
          <a:r>
            <a:rPr lang="ru-RU" sz="1200" dirty="0" smtClean="0"/>
            <a:t> </a:t>
          </a:r>
          <a:r>
            <a:rPr lang="ru-RU" sz="1200" dirty="0" err="1" smtClean="0"/>
            <a:t>туди</a:t>
          </a:r>
          <a:r>
            <a:rPr lang="ru-RU" sz="1200" dirty="0" smtClean="0"/>
            <a:t> </a:t>
          </a:r>
          <a:r>
            <a:rPr lang="ru-RU" sz="1200" dirty="0" err="1" smtClean="0"/>
            <a:t>іспити</a:t>
          </a:r>
          <a:r>
            <a:rPr lang="ru-RU" sz="1200" dirty="0" smtClean="0"/>
            <a:t>, та й </a:t>
          </a:r>
          <a:r>
            <a:rPr lang="ru-RU" sz="1200" dirty="0" err="1" smtClean="0"/>
            <a:t>стипендія</a:t>
          </a:r>
          <a:r>
            <a:rPr lang="ru-RU" sz="1200" dirty="0" smtClean="0"/>
            <a:t> там </a:t>
          </a:r>
          <a:r>
            <a:rPr lang="ru-RU" sz="1200" dirty="0" err="1" smtClean="0"/>
            <a:t>була</a:t>
          </a:r>
          <a:r>
            <a:rPr lang="ru-RU" sz="1200" dirty="0" smtClean="0"/>
            <a:t> 120 </a:t>
          </a:r>
          <a:r>
            <a:rPr lang="ru-RU" sz="1200" dirty="0" err="1" smtClean="0"/>
            <a:t>карбованців</a:t>
          </a:r>
          <a:r>
            <a:rPr lang="ru-RU" sz="1200" dirty="0" smtClean="0"/>
            <a:t> на </a:t>
          </a:r>
          <a:r>
            <a:rPr lang="ru-RU" sz="1200" dirty="0" err="1" smtClean="0"/>
            <a:t>рік</a:t>
          </a:r>
          <a:r>
            <a:rPr lang="ru-RU" sz="1200" dirty="0" smtClean="0"/>
            <a:t>.</a:t>
          </a:r>
          <a:endParaRPr lang="ru-RU" sz="1200" dirty="0"/>
        </a:p>
      </dgm:t>
    </dgm:pt>
    <dgm:pt modelId="{F61D48C1-2BAE-472D-A8F6-FD825FC0E60E}" type="parTrans" cxnId="{02E73F23-75D8-4527-8764-8C423F0A2F5E}">
      <dgm:prSet/>
      <dgm:spPr/>
      <dgm:t>
        <a:bodyPr/>
        <a:lstStyle/>
        <a:p>
          <a:endParaRPr lang="ru-RU"/>
        </a:p>
      </dgm:t>
    </dgm:pt>
    <dgm:pt modelId="{6B5374FE-F153-4B20-B808-635BAE7B6CA6}" type="sibTrans" cxnId="{02E73F23-75D8-4527-8764-8C423F0A2F5E}">
      <dgm:prSet/>
      <dgm:spPr/>
      <dgm:t>
        <a:bodyPr/>
        <a:lstStyle/>
        <a:p>
          <a:endParaRPr lang="ru-RU"/>
        </a:p>
      </dgm:t>
    </dgm:pt>
    <dgm:pt modelId="{15D3E432-547A-4600-B578-D90CB9B50111}">
      <dgm:prSet custT="1"/>
      <dgm:spPr/>
      <dgm:t>
        <a:bodyPr/>
        <a:lstStyle/>
        <a:p>
          <a:pPr rtl="0"/>
          <a:r>
            <a:rPr lang="ru-RU" sz="1200" dirty="0" smtClean="0"/>
            <a:t>1914 — </a:t>
          </a:r>
          <a:r>
            <a:rPr lang="ru-RU" sz="1200" dirty="0" err="1" smtClean="0"/>
            <a:t>закінчив</a:t>
          </a:r>
          <a:r>
            <a:rPr lang="ru-RU" sz="1200" dirty="0" smtClean="0"/>
            <a:t> </a:t>
          </a:r>
          <a:r>
            <a:rPr lang="ru-RU" sz="1200" dirty="0" err="1" smtClean="0"/>
            <a:t>інститут</a:t>
          </a:r>
          <a:r>
            <a:rPr lang="ru-RU" sz="1200" dirty="0" smtClean="0"/>
            <a:t> та по </a:t>
          </a:r>
          <a:r>
            <a:rPr lang="ru-RU" sz="1200" dirty="0" err="1" smtClean="0"/>
            <a:t>закінченні</a:t>
          </a:r>
          <a:r>
            <a:rPr lang="ru-RU" sz="1200" dirty="0" smtClean="0"/>
            <a:t> </a:t>
          </a:r>
          <a:r>
            <a:rPr lang="ru-RU" sz="1200" dirty="0" err="1" smtClean="0"/>
            <a:t>його</a:t>
          </a:r>
          <a:r>
            <a:rPr lang="ru-RU" sz="1200" dirty="0" smtClean="0"/>
            <a:t> </a:t>
          </a:r>
          <a:r>
            <a:rPr lang="ru-RU" sz="1200" dirty="0" err="1" smtClean="0"/>
            <a:t>було</a:t>
          </a:r>
          <a:r>
            <a:rPr lang="ru-RU" sz="1200" dirty="0" smtClean="0"/>
            <a:t> </a:t>
          </a:r>
          <a:r>
            <a:rPr lang="ru-RU" sz="1200" dirty="0" err="1" smtClean="0"/>
            <a:t>спрямовано</a:t>
          </a:r>
          <a:r>
            <a:rPr lang="ru-RU" sz="1200" dirty="0" smtClean="0"/>
            <a:t> </a:t>
          </a:r>
          <a:r>
            <a:rPr lang="ru-RU" sz="1200" dirty="0" err="1" smtClean="0"/>
            <a:t>вчителювати</a:t>
          </a:r>
          <a:r>
            <a:rPr lang="ru-RU" sz="1200" dirty="0" smtClean="0"/>
            <a:t> до </a:t>
          </a:r>
          <a:r>
            <a:rPr lang="ru-RU" sz="1200" dirty="0" err="1" smtClean="0"/>
            <a:t>Житомирської</a:t>
          </a:r>
          <a:r>
            <a:rPr lang="ru-RU" sz="1200" dirty="0" smtClean="0"/>
            <a:t> </a:t>
          </a:r>
          <a:r>
            <a:rPr lang="ru-RU" sz="1200" dirty="0" err="1" smtClean="0"/>
            <a:t>вищої</a:t>
          </a:r>
          <a:r>
            <a:rPr lang="ru-RU" sz="1200" dirty="0" smtClean="0"/>
            <a:t> </a:t>
          </a:r>
          <a:r>
            <a:rPr lang="ru-RU" sz="1200" dirty="0" err="1" smtClean="0"/>
            <a:t>початкової</a:t>
          </a:r>
          <a:r>
            <a:rPr lang="ru-RU" sz="1200" dirty="0" smtClean="0"/>
            <a:t> </a:t>
          </a:r>
          <a:r>
            <a:rPr lang="ru-RU" sz="1200" dirty="0" err="1" smtClean="0"/>
            <a:t>школи</a:t>
          </a:r>
          <a:r>
            <a:rPr lang="ru-RU" sz="1200" dirty="0" smtClean="0"/>
            <a:t>, де, за браком </a:t>
          </a:r>
          <a:r>
            <a:rPr lang="ru-RU" sz="1200" dirty="0" err="1" smtClean="0"/>
            <a:t>вчителів</a:t>
          </a:r>
          <a:r>
            <a:rPr lang="ru-RU" sz="1200" dirty="0" smtClean="0"/>
            <a:t>, </a:t>
          </a:r>
          <a:r>
            <a:rPr lang="ru-RU" sz="1200" dirty="0" err="1" smtClean="0"/>
            <a:t>він</a:t>
          </a:r>
          <a:r>
            <a:rPr lang="ru-RU" sz="1200" dirty="0" smtClean="0"/>
            <a:t> </a:t>
          </a:r>
          <a:r>
            <a:rPr lang="ru-RU" sz="1200" dirty="0" err="1" smtClean="0"/>
            <a:t>викладає</a:t>
          </a:r>
          <a:r>
            <a:rPr lang="ru-RU" sz="1200" dirty="0" smtClean="0"/>
            <a:t> </a:t>
          </a:r>
          <a:r>
            <a:rPr lang="ru-RU" sz="1200" dirty="0" err="1" smtClean="0"/>
            <a:t>природознавство</a:t>
          </a:r>
          <a:r>
            <a:rPr lang="ru-RU" sz="1200" dirty="0" smtClean="0"/>
            <a:t>, </a:t>
          </a:r>
          <a:r>
            <a:rPr lang="ru-RU" sz="1200" dirty="0" err="1" smtClean="0"/>
            <a:t>гімнастику</a:t>
          </a:r>
          <a:r>
            <a:rPr lang="ru-RU" sz="1200" dirty="0" smtClean="0"/>
            <a:t>, </a:t>
          </a:r>
          <a:r>
            <a:rPr lang="ru-RU" sz="1200" dirty="0" err="1" smtClean="0"/>
            <a:t>географію</a:t>
          </a:r>
          <a:r>
            <a:rPr lang="ru-RU" sz="1200" dirty="0" smtClean="0"/>
            <a:t>, </a:t>
          </a:r>
          <a:r>
            <a:rPr lang="ru-RU" sz="1200" dirty="0" err="1" smtClean="0"/>
            <a:t>фізику,історію</a:t>
          </a:r>
          <a:r>
            <a:rPr lang="ru-RU" sz="1200" dirty="0" smtClean="0"/>
            <a:t>, </a:t>
          </a:r>
          <a:r>
            <a:rPr lang="ru-RU" sz="1200" dirty="0" err="1" smtClean="0"/>
            <a:t>малювання</a:t>
          </a:r>
          <a:endParaRPr lang="ru-RU" sz="1200" dirty="0"/>
        </a:p>
      </dgm:t>
    </dgm:pt>
    <dgm:pt modelId="{5E87746E-4173-4073-AA4C-B8CC0F9A4766}" type="sibTrans" cxnId="{916A7F39-20E1-428C-8B49-81DEEF11F103}">
      <dgm:prSet/>
      <dgm:spPr/>
      <dgm:t>
        <a:bodyPr/>
        <a:lstStyle/>
        <a:p>
          <a:endParaRPr lang="ru-RU"/>
        </a:p>
      </dgm:t>
    </dgm:pt>
    <dgm:pt modelId="{0BF4C935-BC8D-4295-BBE9-C137564647AB}" type="parTrans" cxnId="{916A7F39-20E1-428C-8B49-81DEEF11F103}">
      <dgm:prSet/>
      <dgm:spPr/>
      <dgm:t>
        <a:bodyPr/>
        <a:lstStyle/>
        <a:p>
          <a:endParaRPr lang="ru-RU"/>
        </a:p>
      </dgm:t>
    </dgm:pt>
    <dgm:pt modelId="{ABF07266-05F4-4DF5-A27B-2B0A82E66EBE}">
      <dgm:prSet/>
      <dgm:spPr/>
      <dgm:t>
        <a:bodyPr/>
        <a:lstStyle/>
        <a:p>
          <a:pPr rtl="0"/>
          <a:r>
            <a:rPr lang="ru-RU" b="0" i="0" dirty="0" smtClean="0"/>
            <a:t>1917 — на фронт </a:t>
          </a:r>
          <a:r>
            <a:rPr lang="ru-RU" b="0" i="0" dirty="0" err="1" smtClean="0"/>
            <a:t>його</a:t>
          </a:r>
          <a:r>
            <a:rPr lang="ru-RU" b="0" i="0" dirty="0" smtClean="0"/>
            <a:t> не </a:t>
          </a:r>
          <a:r>
            <a:rPr lang="ru-RU" b="0" i="0" dirty="0" err="1" smtClean="0"/>
            <a:t>беруть</a:t>
          </a:r>
          <a:r>
            <a:rPr lang="ru-RU" b="0" i="0" dirty="0" smtClean="0"/>
            <a:t> як «</a:t>
          </a:r>
          <a:r>
            <a:rPr lang="ru-RU" b="0" i="0" dirty="0" err="1" smtClean="0"/>
            <a:t>білобілетника</a:t>
          </a:r>
          <a:r>
            <a:rPr lang="ru-RU" b="0" i="0" dirty="0" smtClean="0"/>
            <a:t>», </a:t>
          </a:r>
          <a:r>
            <a:rPr lang="ru-RU" b="0" i="0" dirty="0" err="1" smtClean="0"/>
            <a:t>він</a:t>
          </a:r>
          <a:r>
            <a:rPr lang="ru-RU" b="0" i="0" dirty="0" smtClean="0"/>
            <a:t> </a:t>
          </a:r>
          <a:r>
            <a:rPr lang="ru-RU" b="0" i="0" dirty="0" err="1" smtClean="0"/>
            <a:t>переїздить</a:t>
          </a:r>
          <a:r>
            <a:rPr lang="ru-RU" b="0" i="0" dirty="0" smtClean="0"/>
            <a:t> на </a:t>
          </a:r>
          <a:r>
            <a:rPr lang="ru-RU" b="0" i="0" dirty="0" err="1" smtClean="0"/>
            <a:t>працю</a:t>
          </a:r>
          <a:r>
            <a:rPr lang="ru-RU" b="0" i="0" dirty="0" smtClean="0"/>
            <a:t> до </a:t>
          </a:r>
          <a:r>
            <a:rPr lang="ru-RU" b="0" i="0" dirty="0" err="1" smtClean="0"/>
            <a:t>Києва</a:t>
          </a:r>
          <a:r>
            <a:rPr lang="ru-RU" b="0" i="0" dirty="0" smtClean="0"/>
            <a:t>, де </a:t>
          </a:r>
          <a:r>
            <a:rPr lang="ru-RU" b="0" i="0" dirty="0" err="1" smtClean="0"/>
            <a:t>теж</a:t>
          </a:r>
          <a:r>
            <a:rPr lang="ru-RU" b="0" i="0" dirty="0" smtClean="0"/>
            <a:t> </a:t>
          </a:r>
          <a:r>
            <a:rPr lang="ru-RU" b="0" i="0" dirty="0" err="1" smtClean="0"/>
            <a:t>учителює</a:t>
          </a:r>
          <a:r>
            <a:rPr lang="ru-RU" b="0" i="0" dirty="0" smtClean="0"/>
            <a:t> та </a:t>
          </a:r>
          <a:r>
            <a:rPr lang="ru-RU" b="0" i="0" dirty="0" err="1" smtClean="0"/>
            <a:t>вчиться</a:t>
          </a:r>
          <a:r>
            <a:rPr lang="ru-RU" b="0" i="0" dirty="0" smtClean="0"/>
            <a:t> в </a:t>
          </a:r>
          <a:r>
            <a:rPr lang="ru-RU" b="0" i="0" dirty="0" err="1" smtClean="0"/>
            <a:t>Київському</a:t>
          </a:r>
          <a:r>
            <a:rPr lang="ru-RU" b="0" i="0" dirty="0" smtClean="0"/>
            <a:t> </a:t>
          </a:r>
          <a:r>
            <a:rPr lang="ru-RU" b="0" i="0" dirty="0" err="1" smtClean="0"/>
            <a:t>комерційному</a:t>
          </a:r>
          <a:r>
            <a:rPr lang="ru-RU" b="0" i="0" dirty="0" smtClean="0"/>
            <a:t> </a:t>
          </a:r>
          <a:r>
            <a:rPr lang="ru-RU" b="0" i="0" dirty="0" err="1" smtClean="0"/>
            <a:t>інституті</a:t>
          </a:r>
          <a:r>
            <a:rPr lang="ru-RU" b="0" i="0" dirty="0" smtClean="0"/>
            <a:t> на </a:t>
          </a:r>
          <a:r>
            <a:rPr lang="ru-RU" b="0" i="0" dirty="0" err="1" smtClean="0"/>
            <a:t>економічному</a:t>
          </a:r>
          <a:r>
            <a:rPr lang="ru-RU" b="0" i="0" dirty="0" smtClean="0"/>
            <a:t> </a:t>
          </a:r>
          <a:r>
            <a:rPr lang="ru-RU" b="0" i="0" dirty="0" err="1" smtClean="0"/>
            <a:t>факультеті</a:t>
          </a:r>
          <a:r>
            <a:rPr lang="ru-RU" b="0" i="0" dirty="0" smtClean="0"/>
            <a:t>.</a:t>
          </a:r>
          <a:endParaRPr lang="ru-RU" dirty="0"/>
        </a:p>
      </dgm:t>
    </dgm:pt>
    <dgm:pt modelId="{4F18FF9E-6269-4DD5-AAA9-964F97F35243}" type="parTrans" cxnId="{09BDF953-8FB7-4847-B380-D645A12D3B61}">
      <dgm:prSet/>
      <dgm:spPr/>
      <dgm:t>
        <a:bodyPr/>
        <a:lstStyle/>
        <a:p>
          <a:endParaRPr lang="ru-RU"/>
        </a:p>
      </dgm:t>
    </dgm:pt>
    <dgm:pt modelId="{A2B886CD-88CC-47C4-9182-BB1EB1EEB09D}" type="sibTrans" cxnId="{09BDF953-8FB7-4847-B380-D645A12D3B61}">
      <dgm:prSet/>
      <dgm:spPr/>
      <dgm:t>
        <a:bodyPr/>
        <a:lstStyle/>
        <a:p>
          <a:endParaRPr lang="ru-RU"/>
        </a:p>
      </dgm:t>
    </dgm:pt>
    <dgm:pt modelId="{A2023C81-A829-4720-B747-D7DDCE8B8CE9}">
      <dgm:prSet custT="1"/>
      <dgm:spPr/>
      <dgm:t>
        <a:bodyPr/>
        <a:lstStyle/>
        <a:p>
          <a:pPr rtl="0"/>
          <a:r>
            <a:rPr lang="ru-RU" sz="1100" b="0" i="0" dirty="0" smtClean="0"/>
            <a:t>Того </a:t>
          </a:r>
          <a:r>
            <a:rPr lang="ru-RU" sz="1100" b="0" i="0" dirty="0" err="1" smtClean="0"/>
            <a:t>рокув</a:t>
          </a:r>
          <a:r>
            <a:rPr lang="ru-RU" sz="1100" b="0" i="0" dirty="0" smtClean="0"/>
            <a:t> </a:t>
          </a:r>
          <a:r>
            <a:rPr lang="ru-RU" sz="1100" b="0" i="0" dirty="0" err="1" smtClean="0"/>
            <a:t>Києві</a:t>
          </a:r>
          <a:r>
            <a:rPr lang="ru-RU" sz="1100" b="0" i="0" dirty="0" smtClean="0"/>
            <a:t> </a:t>
          </a:r>
          <a:r>
            <a:rPr lang="ru-RU" sz="1100" b="0" i="0" dirty="0" err="1" smtClean="0"/>
            <a:t>відкривається</a:t>
          </a:r>
          <a:r>
            <a:rPr lang="ru-RU" sz="1100" b="0" i="0" dirty="0" smtClean="0"/>
            <a:t> </a:t>
          </a:r>
          <a:r>
            <a:rPr lang="ru-RU" sz="1100" b="0" i="0" dirty="0" err="1" smtClean="0"/>
            <a:t>Українська</a:t>
          </a:r>
          <a:r>
            <a:rPr lang="ru-RU" sz="1100" b="0" i="0" dirty="0" smtClean="0"/>
            <a:t> </a:t>
          </a:r>
          <a:r>
            <a:rPr lang="ru-RU" sz="1100" b="0" i="0" dirty="0" err="1" smtClean="0"/>
            <a:t>академія</a:t>
          </a:r>
          <a:r>
            <a:rPr lang="ru-RU" sz="1100" b="0" i="0" dirty="0" smtClean="0"/>
            <a:t> </a:t>
          </a:r>
          <a:r>
            <a:rPr lang="ru-RU" sz="1100" b="0" i="0" dirty="0" err="1" smtClean="0"/>
            <a:t>мистецтв</a:t>
          </a:r>
          <a:r>
            <a:rPr lang="ru-RU" sz="1100" b="0" i="0" dirty="0" smtClean="0"/>
            <a:t>, </a:t>
          </a:r>
          <a:r>
            <a:rPr lang="ru-RU" sz="1100" b="0" i="0" dirty="0" err="1" smtClean="0"/>
            <a:t>стає</a:t>
          </a:r>
          <a:r>
            <a:rPr lang="ru-RU" sz="1100" b="0" i="0" dirty="0" smtClean="0"/>
            <a:t> </a:t>
          </a:r>
          <a:r>
            <a:rPr lang="ru-RU" sz="1100" b="0" i="0" dirty="0" err="1" smtClean="0"/>
            <a:t>її</a:t>
          </a:r>
          <a:r>
            <a:rPr lang="ru-RU" sz="1100" b="0" i="0" dirty="0" smtClean="0"/>
            <a:t> </a:t>
          </a:r>
          <a:r>
            <a:rPr lang="ru-RU" sz="1100" b="0" i="0" dirty="0" err="1" smtClean="0"/>
            <a:t>слухачем</a:t>
          </a:r>
          <a:r>
            <a:rPr lang="ru-RU" sz="1100" b="0" i="0" dirty="0" smtClean="0"/>
            <a:t>. У 1918 </a:t>
          </a:r>
          <a:r>
            <a:rPr lang="ru-RU" sz="1100" b="0" i="0" dirty="0" err="1" smtClean="0"/>
            <a:t>році</a:t>
          </a:r>
          <a:r>
            <a:rPr lang="ru-RU" sz="1100" b="0" i="0" dirty="0" smtClean="0"/>
            <a:t>, будучи </a:t>
          </a:r>
          <a:r>
            <a:rPr lang="ru-RU" sz="1100" b="0" i="0" dirty="0" err="1" smtClean="0"/>
            <a:t>вже</a:t>
          </a:r>
          <a:r>
            <a:rPr lang="ru-RU" sz="1100" b="0" i="0" dirty="0" smtClean="0"/>
            <a:t> головою </a:t>
          </a:r>
          <a:r>
            <a:rPr lang="ru-RU" sz="1100" b="0" i="0" dirty="0" err="1" smtClean="0"/>
            <a:t>громади</a:t>
          </a:r>
          <a:r>
            <a:rPr lang="ru-RU" sz="1100" b="0" i="0" dirty="0" smtClean="0"/>
            <a:t> </a:t>
          </a:r>
          <a:r>
            <a:rPr lang="ru-RU" sz="1100" b="0" i="0" dirty="0" err="1" smtClean="0"/>
            <a:t>комерційного</a:t>
          </a:r>
          <a:r>
            <a:rPr lang="ru-RU" sz="1100" b="0" i="0" dirty="0" smtClean="0"/>
            <a:t> </a:t>
          </a:r>
          <a:r>
            <a:rPr lang="ru-RU" sz="1100" b="0" i="0" dirty="0" err="1" smtClean="0"/>
            <a:t>інституту</a:t>
          </a:r>
          <a:r>
            <a:rPr lang="ru-RU" sz="1100" b="0" i="0" dirty="0" smtClean="0"/>
            <a:t>, Довженко </a:t>
          </a:r>
          <a:r>
            <a:rPr lang="ru-RU" sz="1100" b="0" i="0" dirty="0" err="1" smtClean="0"/>
            <a:t>організував</a:t>
          </a:r>
          <a:r>
            <a:rPr lang="ru-RU" sz="1100" b="0" i="0" dirty="0" smtClean="0"/>
            <a:t> </a:t>
          </a:r>
          <a:r>
            <a:rPr lang="ru-RU" sz="1100" b="0" i="0" dirty="0" err="1" smtClean="0"/>
            <a:t>загальностудентський</a:t>
          </a:r>
          <a:r>
            <a:rPr lang="ru-RU" sz="1100" b="0" i="0" dirty="0" smtClean="0"/>
            <a:t> </a:t>
          </a:r>
          <a:r>
            <a:rPr lang="ru-RU" sz="1100" b="0" i="0" dirty="0" err="1" smtClean="0"/>
            <a:t>мітинг</a:t>
          </a:r>
          <a:r>
            <a:rPr lang="ru-RU" sz="1100" b="0" i="0" dirty="0" smtClean="0"/>
            <a:t> протесту </a:t>
          </a:r>
          <a:r>
            <a:rPr lang="ru-RU" sz="1100" b="0" i="0" dirty="0" err="1" smtClean="0"/>
            <a:t>проти</a:t>
          </a:r>
          <a:r>
            <a:rPr lang="ru-RU" sz="1100" b="0" i="0" dirty="0" smtClean="0"/>
            <a:t> призову до лав </a:t>
          </a:r>
          <a:r>
            <a:rPr lang="ru-RU" sz="1100" b="0" i="0" dirty="0" err="1" smtClean="0"/>
            <a:t>гетьманської</a:t>
          </a:r>
          <a:r>
            <a:rPr lang="ru-RU" sz="1100" b="0" i="0" dirty="0" smtClean="0"/>
            <a:t> </a:t>
          </a:r>
          <a:r>
            <a:rPr lang="ru-RU" sz="1100" b="0" i="0" dirty="0" err="1" smtClean="0"/>
            <a:t>армії</a:t>
          </a:r>
          <a:r>
            <a:rPr lang="ru-RU" sz="1100" b="0" i="0" dirty="0" smtClean="0"/>
            <a:t>.</a:t>
          </a:r>
          <a:endParaRPr lang="ru-RU" sz="1100" dirty="0"/>
        </a:p>
      </dgm:t>
    </dgm:pt>
    <dgm:pt modelId="{F40D24C3-E535-4A03-B864-E190DC7E1FDF}" type="parTrans" cxnId="{7C718177-8F21-443C-AD53-20CF83CB62B9}">
      <dgm:prSet/>
      <dgm:spPr/>
      <dgm:t>
        <a:bodyPr/>
        <a:lstStyle/>
        <a:p>
          <a:endParaRPr lang="ru-RU"/>
        </a:p>
      </dgm:t>
    </dgm:pt>
    <dgm:pt modelId="{F12A81C6-D3BA-4316-95EA-0FA0CA563AAC}" type="sibTrans" cxnId="{7C718177-8F21-443C-AD53-20CF83CB62B9}">
      <dgm:prSet/>
      <dgm:spPr/>
      <dgm:t>
        <a:bodyPr/>
        <a:lstStyle/>
        <a:p>
          <a:endParaRPr lang="ru-RU"/>
        </a:p>
      </dgm:t>
    </dgm:pt>
    <dgm:pt modelId="{DB259E9F-7246-4464-9D19-A1B77C19408F}">
      <dgm:prSet custT="1"/>
      <dgm:spPr/>
      <dgm:t>
        <a:bodyPr/>
        <a:lstStyle/>
        <a:p>
          <a:pPr rtl="0"/>
          <a:r>
            <a:rPr lang="ru-RU" sz="1800" b="0" i="0" dirty="0" smtClean="0"/>
            <a:t>1918—1919 — </a:t>
          </a:r>
          <a:r>
            <a:rPr lang="ru-RU" sz="1800" b="0" i="0" dirty="0" err="1" smtClean="0"/>
            <a:t>воює</a:t>
          </a:r>
          <a:r>
            <a:rPr lang="ru-RU" sz="1800" b="0" i="0" dirty="0" smtClean="0"/>
            <a:t> </a:t>
          </a:r>
          <a:r>
            <a:rPr lang="ru-RU" sz="1800" b="0" i="0" dirty="0" err="1" smtClean="0"/>
            <a:t>проти</a:t>
          </a:r>
          <a:r>
            <a:rPr lang="ru-RU" sz="1800" b="0" i="0" dirty="0" smtClean="0"/>
            <a:t> </a:t>
          </a:r>
          <a:r>
            <a:rPr lang="ru-RU" sz="1800" b="0" i="0" dirty="0" err="1" smtClean="0"/>
            <a:t>більшовиків</a:t>
          </a:r>
          <a:r>
            <a:rPr lang="ru-RU" sz="1800" b="0" i="0" dirty="0" smtClean="0"/>
            <a:t> у лавах </a:t>
          </a:r>
          <a:r>
            <a:rPr lang="ru-RU" sz="1800" b="0" i="0" dirty="0" err="1" smtClean="0"/>
            <a:t>армії</a:t>
          </a:r>
          <a:r>
            <a:rPr lang="ru-RU" sz="1800" b="0" i="0" dirty="0" smtClean="0"/>
            <a:t> УНР.</a:t>
          </a:r>
          <a:endParaRPr lang="ru-RU" sz="1800" dirty="0"/>
        </a:p>
      </dgm:t>
    </dgm:pt>
    <dgm:pt modelId="{64F28853-FDD0-45F1-8D4A-B43611CCE0FD}" type="parTrans" cxnId="{9EC4D6F5-880C-42C8-9A0A-AE68542303A6}">
      <dgm:prSet/>
      <dgm:spPr/>
      <dgm:t>
        <a:bodyPr/>
        <a:lstStyle/>
        <a:p>
          <a:endParaRPr lang="ru-RU"/>
        </a:p>
      </dgm:t>
    </dgm:pt>
    <dgm:pt modelId="{DD4DB423-086E-4F1B-A7F4-745655FAAA80}" type="sibTrans" cxnId="{9EC4D6F5-880C-42C8-9A0A-AE68542303A6}">
      <dgm:prSet/>
      <dgm:spPr/>
      <dgm:t>
        <a:bodyPr/>
        <a:lstStyle/>
        <a:p>
          <a:endParaRPr lang="ru-RU"/>
        </a:p>
      </dgm:t>
    </dgm:pt>
    <dgm:pt modelId="{B0C4DF15-BAE0-419A-897D-8B20BC69D1D0}">
      <dgm:prSet custT="1"/>
      <dgm:spPr/>
      <dgm:t>
        <a:bodyPr/>
        <a:lstStyle/>
        <a:p>
          <a:pPr rtl="0"/>
          <a:r>
            <a:rPr lang="ru-RU" sz="1800" b="0" i="0" dirty="0" err="1" smtClean="0"/>
            <a:t>Серпень</a:t>
          </a:r>
          <a:r>
            <a:rPr lang="ru-RU" sz="1800" b="0" i="0" dirty="0" smtClean="0"/>
            <a:t> 1919 р. — з </a:t>
          </a:r>
          <a:r>
            <a:rPr lang="ru-RU" sz="1800" b="0" i="0" dirty="0" err="1" smtClean="0"/>
            <a:t>двома</a:t>
          </a:r>
          <a:r>
            <a:rPr lang="ru-RU" sz="1800" b="0" i="0" dirty="0" smtClean="0"/>
            <a:t> </a:t>
          </a:r>
          <a:r>
            <a:rPr lang="ru-RU" sz="1800" b="0" i="0" dirty="0" err="1" smtClean="0"/>
            <a:t>товаришами</a:t>
          </a:r>
          <a:r>
            <a:rPr lang="ru-RU" sz="1800" b="0" i="0" dirty="0" smtClean="0"/>
            <a:t> </a:t>
          </a:r>
          <a:r>
            <a:rPr lang="ru-RU" sz="1800" b="0" i="0" dirty="0" err="1" smtClean="0"/>
            <a:t>втікає</a:t>
          </a:r>
          <a:r>
            <a:rPr lang="ru-RU" sz="1800" b="0" i="0" dirty="0" smtClean="0"/>
            <a:t> до Житомира.</a:t>
          </a:r>
          <a:endParaRPr lang="ru-RU" sz="1800" dirty="0"/>
        </a:p>
      </dgm:t>
    </dgm:pt>
    <dgm:pt modelId="{6133F6F9-A0C7-4EE5-A0C9-9869CD678A9C}" type="parTrans" cxnId="{346A87E1-6494-4096-9C64-105880927E53}">
      <dgm:prSet/>
      <dgm:spPr/>
      <dgm:t>
        <a:bodyPr/>
        <a:lstStyle/>
        <a:p>
          <a:endParaRPr lang="ru-RU"/>
        </a:p>
      </dgm:t>
    </dgm:pt>
    <dgm:pt modelId="{7FDBACCC-DDB5-4D2E-9D25-E92DC41CBC22}" type="sibTrans" cxnId="{346A87E1-6494-4096-9C64-105880927E53}">
      <dgm:prSet/>
      <dgm:spPr/>
      <dgm:t>
        <a:bodyPr/>
        <a:lstStyle/>
        <a:p>
          <a:endParaRPr lang="ru-RU"/>
        </a:p>
      </dgm:t>
    </dgm:pt>
    <dgm:pt modelId="{87F74783-DB2F-43BF-904A-E15C71535E55}">
      <dgm:prSet custT="1"/>
      <dgm:spPr/>
      <dgm:t>
        <a:bodyPr/>
        <a:lstStyle/>
        <a:p>
          <a:pPr rtl="0"/>
          <a:r>
            <a:rPr lang="ru-RU" sz="1400" b="0" i="0" dirty="0" smtClean="0"/>
            <a:t>За </a:t>
          </a:r>
          <a:r>
            <a:rPr lang="ru-RU" sz="1400" b="0" i="0" dirty="0" err="1" smtClean="0"/>
            <a:t>порадою</a:t>
          </a:r>
          <a:r>
            <a:rPr lang="ru-RU" sz="1400" b="0" i="0" dirty="0" smtClean="0"/>
            <a:t> </a:t>
          </a:r>
          <a:r>
            <a:rPr lang="ru-RU" sz="1400" b="0" i="0" dirty="0" err="1" smtClean="0"/>
            <a:t>Еллана-Блакитного</a:t>
          </a:r>
          <a:r>
            <a:rPr lang="ru-RU" sz="1400" b="0" i="0" dirty="0" smtClean="0"/>
            <a:t>, на початку 1920 р. вступив до </a:t>
          </a:r>
          <a:r>
            <a:rPr lang="ru-RU" sz="1400" b="0" i="0" dirty="0" err="1" smtClean="0"/>
            <a:t>партії</a:t>
          </a:r>
          <a:r>
            <a:rPr lang="ru-RU" sz="1400" b="0" i="0" dirty="0" smtClean="0"/>
            <a:t> </a:t>
          </a:r>
          <a:r>
            <a:rPr lang="ru-RU" sz="1400" b="0" i="0" dirty="0" err="1" smtClean="0"/>
            <a:t>боротьбистів</a:t>
          </a:r>
          <a:r>
            <a:rPr lang="ru-RU" sz="1400" b="0" i="0" dirty="0" smtClean="0"/>
            <a:t>.</a:t>
          </a:r>
          <a:endParaRPr lang="ru-RU" sz="1400" dirty="0"/>
        </a:p>
      </dgm:t>
    </dgm:pt>
    <dgm:pt modelId="{42CDC102-363F-4CCE-9DE7-876FA7B1C2A2}" type="parTrans" cxnId="{02D1B2BE-32FE-4B50-A571-BCF0423B8ACE}">
      <dgm:prSet/>
      <dgm:spPr/>
      <dgm:t>
        <a:bodyPr/>
        <a:lstStyle/>
        <a:p>
          <a:endParaRPr lang="ru-RU"/>
        </a:p>
      </dgm:t>
    </dgm:pt>
    <dgm:pt modelId="{93CD61A2-5E1A-4DA0-B2E4-03D93463199C}" type="sibTrans" cxnId="{02D1B2BE-32FE-4B50-A571-BCF0423B8ACE}">
      <dgm:prSet/>
      <dgm:spPr/>
      <dgm:t>
        <a:bodyPr/>
        <a:lstStyle/>
        <a:p>
          <a:endParaRPr lang="ru-RU"/>
        </a:p>
      </dgm:t>
    </dgm:pt>
    <dgm:pt modelId="{6DC31208-D99C-4386-A91D-05BE6A2BC4CE}">
      <dgm:prSet custT="1"/>
      <dgm:spPr/>
      <dgm:t>
        <a:bodyPr/>
        <a:lstStyle/>
        <a:p>
          <a:pPr rtl="0"/>
          <a:r>
            <a:rPr lang="ru-RU" sz="1100" b="0" i="0" dirty="0" smtClean="0"/>
            <a:t>1920 — </a:t>
          </a:r>
          <a:r>
            <a:rPr lang="ru-RU" sz="1100" b="0" i="0" dirty="0" err="1" smtClean="0"/>
            <a:t>Довженка</a:t>
          </a:r>
          <a:r>
            <a:rPr lang="ru-RU" sz="1100" b="0" i="0" dirty="0" smtClean="0"/>
            <a:t> </a:t>
          </a:r>
          <a:r>
            <a:rPr lang="ru-RU" sz="1100" b="0" i="0" dirty="0" err="1" smtClean="0"/>
            <a:t>призначають</a:t>
          </a:r>
          <a:r>
            <a:rPr lang="ru-RU" sz="1100" b="0" i="0" dirty="0" smtClean="0"/>
            <a:t> </a:t>
          </a:r>
          <a:r>
            <a:rPr lang="ru-RU" sz="1100" b="0" i="0" dirty="0" err="1" smtClean="0"/>
            <a:t>завідувати</a:t>
          </a:r>
          <a:r>
            <a:rPr lang="ru-RU" sz="1100" b="0" i="0" dirty="0" smtClean="0"/>
            <a:t> </a:t>
          </a:r>
          <a:r>
            <a:rPr lang="ru-RU" sz="1100" b="0" i="0" dirty="0" err="1" smtClean="0"/>
            <a:t>Житомирською</a:t>
          </a:r>
          <a:r>
            <a:rPr lang="ru-RU" sz="1100" b="0" i="0" dirty="0" smtClean="0"/>
            <a:t> </a:t>
          </a:r>
          <a:r>
            <a:rPr lang="ru-RU" sz="1100" b="0" i="0" dirty="0" err="1" smtClean="0"/>
            <a:t>партійною</a:t>
          </a:r>
          <a:r>
            <a:rPr lang="ru-RU" sz="1100" b="0" i="0" dirty="0" smtClean="0"/>
            <a:t> школою. Але </a:t>
          </a:r>
          <a:r>
            <a:rPr lang="ru-RU" sz="1100" b="0" i="0" dirty="0" err="1" smtClean="0"/>
            <a:t>натомість</a:t>
          </a:r>
          <a:r>
            <a:rPr lang="ru-RU" sz="1100" b="0" i="0" dirty="0" smtClean="0"/>
            <a:t> </a:t>
          </a:r>
          <a:r>
            <a:rPr lang="ru-RU" sz="1100" b="0" i="0" dirty="0" err="1" smtClean="0"/>
            <a:t>він</a:t>
          </a:r>
          <a:r>
            <a:rPr lang="ru-RU" sz="1100" b="0" i="0" dirty="0" smtClean="0"/>
            <a:t> </a:t>
          </a:r>
          <a:r>
            <a:rPr lang="ru-RU" sz="1100" b="0" i="0" dirty="0" err="1" smtClean="0"/>
            <a:t>потрапляє</a:t>
          </a:r>
          <a:r>
            <a:rPr lang="ru-RU" sz="1100" b="0" i="0" dirty="0" smtClean="0"/>
            <a:t> до </a:t>
          </a:r>
          <a:r>
            <a:rPr lang="ru-RU" sz="1100" b="0" i="0" dirty="0" err="1" smtClean="0"/>
            <a:t>польського</a:t>
          </a:r>
          <a:r>
            <a:rPr lang="ru-RU" sz="1100" b="0" i="0" dirty="0" smtClean="0"/>
            <a:t> полону, де </a:t>
          </a:r>
          <a:r>
            <a:rPr lang="ru-RU" sz="1100" b="0" i="0" dirty="0" err="1" smtClean="0"/>
            <a:t>його</a:t>
          </a:r>
          <a:r>
            <a:rPr lang="ru-RU" sz="1100" b="0" i="0" dirty="0" smtClean="0"/>
            <a:t> </a:t>
          </a:r>
          <a:r>
            <a:rPr lang="ru-RU" sz="1100" b="0" i="0" dirty="0" err="1" smtClean="0"/>
            <a:t>показово</a:t>
          </a:r>
          <a:r>
            <a:rPr lang="ru-RU" sz="1100" b="0" i="0" dirty="0" smtClean="0"/>
            <a:t> </a:t>
          </a:r>
          <a:r>
            <a:rPr lang="ru-RU" sz="1100" b="0" i="0" dirty="0" err="1" smtClean="0"/>
            <a:t>розстрілюють</a:t>
          </a:r>
          <a:r>
            <a:rPr lang="ru-RU" sz="1100" b="0" i="0" dirty="0" smtClean="0"/>
            <a:t> </a:t>
          </a:r>
          <a:r>
            <a:rPr lang="ru-RU" sz="1100" b="0" i="0" dirty="0" err="1" smtClean="0"/>
            <a:t>холостими</a:t>
          </a:r>
          <a:r>
            <a:rPr lang="ru-RU" sz="1100" b="0" i="0" dirty="0" smtClean="0"/>
            <a:t>, </a:t>
          </a:r>
          <a:r>
            <a:rPr lang="ru-RU" sz="1100" b="0" i="0" dirty="0" err="1" smtClean="0"/>
            <a:t>обіцяючи</a:t>
          </a:r>
          <a:r>
            <a:rPr lang="ru-RU" sz="1100" b="0" i="0" dirty="0" smtClean="0"/>
            <a:t> </a:t>
          </a:r>
          <a:r>
            <a:rPr lang="ru-RU" sz="1100" b="0" i="0" dirty="0" err="1" smtClean="0"/>
            <a:t>наступного</a:t>
          </a:r>
          <a:r>
            <a:rPr lang="ru-RU" sz="1100" b="0" i="0" dirty="0" smtClean="0"/>
            <a:t> разу </a:t>
          </a:r>
          <a:r>
            <a:rPr lang="ru-RU" sz="1100" b="0" i="0" dirty="0" err="1" smtClean="0"/>
            <a:t>справжній</a:t>
          </a:r>
          <a:r>
            <a:rPr lang="ru-RU" sz="1100" b="0" i="0" dirty="0" smtClean="0"/>
            <a:t> </a:t>
          </a:r>
          <a:r>
            <a:rPr lang="ru-RU" sz="1100" b="0" i="0" dirty="0" err="1" smtClean="0"/>
            <a:t>розстріл</a:t>
          </a:r>
          <a:r>
            <a:rPr lang="ru-RU" sz="1100" b="0" i="0" dirty="0" smtClean="0"/>
            <a:t>. Та </a:t>
          </a:r>
          <a:r>
            <a:rPr lang="ru-RU" sz="1100" b="0" i="0" dirty="0" err="1" smtClean="0"/>
            <a:t>йому</a:t>
          </a:r>
          <a:r>
            <a:rPr lang="ru-RU" sz="1100" b="0" i="0" dirty="0" smtClean="0"/>
            <a:t> </a:t>
          </a:r>
          <a:r>
            <a:rPr lang="ru-RU" sz="1100" b="0" i="0" dirty="0" err="1" smtClean="0"/>
            <a:t>вдається</a:t>
          </a:r>
          <a:r>
            <a:rPr lang="ru-RU" sz="1100" b="0" i="0" dirty="0" smtClean="0"/>
            <a:t> </a:t>
          </a:r>
          <a:r>
            <a:rPr lang="ru-RU" sz="1100" b="0" i="0" dirty="0" err="1" smtClean="0"/>
            <a:t>втекти</a:t>
          </a:r>
          <a:r>
            <a:rPr lang="ru-RU" sz="1100" b="0" i="0" dirty="0" smtClean="0"/>
            <a:t>.</a:t>
          </a:r>
          <a:endParaRPr lang="ru-RU" sz="1100" dirty="0"/>
        </a:p>
      </dgm:t>
    </dgm:pt>
    <dgm:pt modelId="{E7186E9D-7508-4A7E-B86B-33661A421A04}" type="parTrans" cxnId="{7EB2C205-19D9-4467-913E-D478688C76B9}">
      <dgm:prSet/>
      <dgm:spPr/>
      <dgm:t>
        <a:bodyPr/>
        <a:lstStyle/>
        <a:p>
          <a:endParaRPr lang="ru-RU"/>
        </a:p>
      </dgm:t>
    </dgm:pt>
    <dgm:pt modelId="{5A9E8C3F-E8CF-4A81-8444-A1E4B1438D9C}" type="sibTrans" cxnId="{7EB2C205-19D9-4467-913E-D478688C76B9}">
      <dgm:prSet/>
      <dgm:spPr/>
      <dgm:t>
        <a:bodyPr/>
        <a:lstStyle/>
        <a:p>
          <a:endParaRPr lang="ru-RU"/>
        </a:p>
      </dgm:t>
    </dgm:pt>
    <dgm:pt modelId="{0A89F96A-6545-4B19-B967-A2294B5517DF}" type="pres">
      <dgm:prSet presAssocID="{9DD47C4A-593F-4388-8A12-DFB98DABD6C5}" presName="diagram" presStyleCnt="0">
        <dgm:presLayoutVars>
          <dgm:dir/>
          <dgm:resizeHandles val="exact"/>
        </dgm:presLayoutVars>
      </dgm:prSet>
      <dgm:spPr/>
      <dgm:t>
        <a:bodyPr/>
        <a:lstStyle/>
        <a:p>
          <a:endParaRPr lang="ru-RU"/>
        </a:p>
      </dgm:t>
    </dgm:pt>
    <dgm:pt modelId="{033030EF-609B-4C23-8EBA-DC941AF701AD}" type="pres">
      <dgm:prSet presAssocID="{D8CCFADC-814E-473D-98D6-A9AE95203FAF}" presName="node" presStyleLbl="node1" presStyleIdx="0" presStyleCnt="8">
        <dgm:presLayoutVars>
          <dgm:bulletEnabled val="1"/>
        </dgm:presLayoutVars>
      </dgm:prSet>
      <dgm:spPr/>
      <dgm:t>
        <a:bodyPr/>
        <a:lstStyle/>
        <a:p>
          <a:endParaRPr lang="ru-RU"/>
        </a:p>
      </dgm:t>
    </dgm:pt>
    <dgm:pt modelId="{4B5943C0-89DB-4615-A31F-1403253405C6}" type="pres">
      <dgm:prSet presAssocID="{6B5374FE-F153-4B20-B808-635BAE7B6CA6}" presName="sibTrans" presStyleLbl="sibTrans2D1" presStyleIdx="0" presStyleCnt="7"/>
      <dgm:spPr/>
      <dgm:t>
        <a:bodyPr/>
        <a:lstStyle/>
        <a:p>
          <a:endParaRPr lang="ru-RU"/>
        </a:p>
      </dgm:t>
    </dgm:pt>
    <dgm:pt modelId="{D7400C10-BD33-4F0B-8FE8-41646603682C}" type="pres">
      <dgm:prSet presAssocID="{6B5374FE-F153-4B20-B808-635BAE7B6CA6}" presName="connectorText" presStyleLbl="sibTrans2D1" presStyleIdx="0" presStyleCnt="7"/>
      <dgm:spPr/>
      <dgm:t>
        <a:bodyPr/>
        <a:lstStyle/>
        <a:p>
          <a:endParaRPr lang="ru-RU"/>
        </a:p>
      </dgm:t>
    </dgm:pt>
    <dgm:pt modelId="{259D902C-9C6D-4B65-91AD-A09DF3F439F6}" type="pres">
      <dgm:prSet presAssocID="{15D3E432-547A-4600-B578-D90CB9B50111}" presName="node" presStyleLbl="node1" presStyleIdx="1" presStyleCnt="8">
        <dgm:presLayoutVars>
          <dgm:bulletEnabled val="1"/>
        </dgm:presLayoutVars>
      </dgm:prSet>
      <dgm:spPr/>
      <dgm:t>
        <a:bodyPr/>
        <a:lstStyle/>
        <a:p>
          <a:endParaRPr lang="ru-RU"/>
        </a:p>
      </dgm:t>
    </dgm:pt>
    <dgm:pt modelId="{6D0FCCF7-FE5B-411D-933A-E0F894FE527D}" type="pres">
      <dgm:prSet presAssocID="{5E87746E-4173-4073-AA4C-B8CC0F9A4766}" presName="sibTrans" presStyleLbl="sibTrans2D1" presStyleIdx="1" presStyleCnt="7"/>
      <dgm:spPr/>
      <dgm:t>
        <a:bodyPr/>
        <a:lstStyle/>
        <a:p>
          <a:endParaRPr lang="ru-RU"/>
        </a:p>
      </dgm:t>
    </dgm:pt>
    <dgm:pt modelId="{91197AA0-6C98-4FF6-A381-68986FDBDB6F}" type="pres">
      <dgm:prSet presAssocID="{5E87746E-4173-4073-AA4C-B8CC0F9A4766}" presName="connectorText" presStyleLbl="sibTrans2D1" presStyleIdx="1" presStyleCnt="7"/>
      <dgm:spPr/>
      <dgm:t>
        <a:bodyPr/>
        <a:lstStyle/>
        <a:p>
          <a:endParaRPr lang="ru-RU"/>
        </a:p>
      </dgm:t>
    </dgm:pt>
    <dgm:pt modelId="{E9B18697-9B5C-43D8-8454-DA8E9A998D62}" type="pres">
      <dgm:prSet presAssocID="{ABF07266-05F4-4DF5-A27B-2B0A82E66EBE}" presName="node" presStyleLbl="node1" presStyleIdx="2" presStyleCnt="8">
        <dgm:presLayoutVars>
          <dgm:bulletEnabled val="1"/>
        </dgm:presLayoutVars>
      </dgm:prSet>
      <dgm:spPr/>
      <dgm:t>
        <a:bodyPr/>
        <a:lstStyle/>
        <a:p>
          <a:endParaRPr lang="ru-RU"/>
        </a:p>
      </dgm:t>
    </dgm:pt>
    <dgm:pt modelId="{4D215799-59C8-403A-B4E9-6581C56B863D}" type="pres">
      <dgm:prSet presAssocID="{A2B886CD-88CC-47C4-9182-BB1EB1EEB09D}" presName="sibTrans" presStyleLbl="sibTrans2D1" presStyleIdx="2" presStyleCnt="7"/>
      <dgm:spPr/>
      <dgm:t>
        <a:bodyPr/>
        <a:lstStyle/>
        <a:p>
          <a:endParaRPr lang="ru-RU"/>
        </a:p>
      </dgm:t>
    </dgm:pt>
    <dgm:pt modelId="{9E1A6E8A-5BE4-4C33-A09C-A1516C8F1749}" type="pres">
      <dgm:prSet presAssocID="{A2B886CD-88CC-47C4-9182-BB1EB1EEB09D}" presName="connectorText" presStyleLbl="sibTrans2D1" presStyleIdx="2" presStyleCnt="7"/>
      <dgm:spPr/>
      <dgm:t>
        <a:bodyPr/>
        <a:lstStyle/>
        <a:p>
          <a:endParaRPr lang="ru-RU"/>
        </a:p>
      </dgm:t>
    </dgm:pt>
    <dgm:pt modelId="{1ECA2B05-8C39-4A71-92AA-9653D16CB03D}" type="pres">
      <dgm:prSet presAssocID="{A2023C81-A829-4720-B747-D7DDCE8B8CE9}" presName="node" presStyleLbl="node1" presStyleIdx="3" presStyleCnt="8">
        <dgm:presLayoutVars>
          <dgm:bulletEnabled val="1"/>
        </dgm:presLayoutVars>
      </dgm:prSet>
      <dgm:spPr/>
      <dgm:t>
        <a:bodyPr/>
        <a:lstStyle/>
        <a:p>
          <a:endParaRPr lang="ru-RU"/>
        </a:p>
      </dgm:t>
    </dgm:pt>
    <dgm:pt modelId="{87788D7F-7C3D-4F42-AC6E-79C50DD8EC5F}" type="pres">
      <dgm:prSet presAssocID="{F12A81C6-D3BA-4316-95EA-0FA0CA563AAC}" presName="sibTrans" presStyleLbl="sibTrans2D1" presStyleIdx="3" presStyleCnt="7"/>
      <dgm:spPr/>
      <dgm:t>
        <a:bodyPr/>
        <a:lstStyle/>
        <a:p>
          <a:endParaRPr lang="ru-RU"/>
        </a:p>
      </dgm:t>
    </dgm:pt>
    <dgm:pt modelId="{70EA315D-A765-43BF-9D1B-F96C8B698FF1}" type="pres">
      <dgm:prSet presAssocID="{F12A81C6-D3BA-4316-95EA-0FA0CA563AAC}" presName="connectorText" presStyleLbl="sibTrans2D1" presStyleIdx="3" presStyleCnt="7"/>
      <dgm:spPr/>
      <dgm:t>
        <a:bodyPr/>
        <a:lstStyle/>
        <a:p>
          <a:endParaRPr lang="ru-RU"/>
        </a:p>
      </dgm:t>
    </dgm:pt>
    <dgm:pt modelId="{29F28EEC-2FB6-4C93-BCAE-3B0385D90B95}" type="pres">
      <dgm:prSet presAssocID="{DB259E9F-7246-4464-9D19-A1B77C19408F}" presName="node" presStyleLbl="node1" presStyleIdx="4" presStyleCnt="8">
        <dgm:presLayoutVars>
          <dgm:bulletEnabled val="1"/>
        </dgm:presLayoutVars>
      </dgm:prSet>
      <dgm:spPr/>
      <dgm:t>
        <a:bodyPr/>
        <a:lstStyle/>
        <a:p>
          <a:endParaRPr lang="ru-RU"/>
        </a:p>
      </dgm:t>
    </dgm:pt>
    <dgm:pt modelId="{FD4433F5-8AA2-49C3-9D84-2F4836505CA1}" type="pres">
      <dgm:prSet presAssocID="{DD4DB423-086E-4F1B-A7F4-745655FAAA80}" presName="sibTrans" presStyleLbl="sibTrans2D1" presStyleIdx="4" presStyleCnt="7"/>
      <dgm:spPr/>
      <dgm:t>
        <a:bodyPr/>
        <a:lstStyle/>
        <a:p>
          <a:endParaRPr lang="ru-RU"/>
        </a:p>
      </dgm:t>
    </dgm:pt>
    <dgm:pt modelId="{A0FA168F-1A9B-406C-A223-2CB02E7D36BA}" type="pres">
      <dgm:prSet presAssocID="{DD4DB423-086E-4F1B-A7F4-745655FAAA80}" presName="connectorText" presStyleLbl="sibTrans2D1" presStyleIdx="4" presStyleCnt="7"/>
      <dgm:spPr/>
      <dgm:t>
        <a:bodyPr/>
        <a:lstStyle/>
        <a:p>
          <a:endParaRPr lang="ru-RU"/>
        </a:p>
      </dgm:t>
    </dgm:pt>
    <dgm:pt modelId="{1ED1DAEE-F0D9-45E9-8A61-B75BB1FAE636}" type="pres">
      <dgm:prSet presAssocID="{B0C4DF15-BAE0-419A-897D-8B20BC69D1D0}" presName="node" presStyleLbl="node1" presStyleIdx="5" presStyleCnt="8">
        <dgm:presLayoutVars>
          <dgm:bulletEnabled val="1"/>
        </dgm:presLayoutVars>
      </dgm:prSet>
      <dgm:spPr/>
      <dgm:t>
        <a:bodyPr/>
        <a:lstStyle/>
        <a:p>
          <a:endParaRPr lang="ru-RU"/>
        </a:p>
      </dgm:t>
    </dgm:pt>
    <dgm:pt modelId="{B6DBE3E4-66F3-48D9-AD7F-AB2A26728D60}" type="pres">
      <dgm:prSet presAssocID="{7FDBACCC-DDB5-4D2E-9D25-E92DC41CBC22}" presName="sibTrans" presStyleLbl="sibTrans2D1" presStyleIdx="5" presStyleCnt="7"/>
      <dgm:spPr/>
      <dgm:t>
        <a:bodyPr/>
        <a:lstStyle/>
        <a:p>
          <a:endParaRPr lang="ru-RU"/>
        </a:p>
      </dgm:t>
    </dgm:pt>
    <dgm:pt modelId="{893AAF75-3876-4FBB-93FD-96AB6E40527C}" type="pres">
      <dgm:prSet presAssocID="{7FDBACCC-DDB5-4D2E-9D25-E92DC41CBC22}" presName="connectorText" presStyleLbl="sibTrans2D1" presStyleIdx="5" presStyleCnt="7"/>
      <dgm:spPr/>
      <dgm:t>
        <a:bodyPr/>
        <a:lstStyle/>
        <a:p>
          <a:endParaRPr lang="ru-RU"/>
        </a:p>
      </dgm:t>
    </dgm:pt>
    <dgm:pt modelId="{0175FB9C-EB1C-44E4-8166-21CE9D948FEB}" type="pres">
      <dgm:prSet presAssocID="{87F74783-DB2F-43BF-904A-E15C71535E55}" presName="node" presStyleLbl="node1" presStyleIdx="6" presStyleCnt="8">
        <dgm:presLayoutVars>
          <dgm:bulletEnabled val="1"/>
        </dgm:presLayoutVars>
      </dgm:prSet>
      <dgm:spPr/>
      <dgm:t>
        <a:bodyPr/>
        <a:lstStyle/>
        <a:p>
          <a:endParaRPr lang="ru-RU"/>
        </a:p>
      </dgm:t>
    </dgm:pt>
    <dgm:pt modelId="{E0AA0C19-F098-48DE-BE5C-1F276774240B}" type="pres">
      <dgm:prSet presAssocID="{93CD61A2-5E1A-4DA0-B2E4-03D93463199C}" presName="sibTrans" presStyleLbl="sibTrans2D1" presStyleIdx="6" presStyleCnt="7"/>
      <dgm:spPr/>
      <dgm:t>
        <a:bodyPr/>
        <a:lstStyle/>
        <a:p>
          <a:endParaRPr lang="ru-RU"/>
        </a:p>
      </dgm:t>
    </dgm:pt>
    <dgm:pt modelId="{BC0670F5-7FC0-4CF5-976E-5A1171CDD554}" type="pres">
      <dgm:prSet presAssocID="{93CD61A2-5E1A-4DA0-B2E4-03D93463199C}" presName="connectorText" presStyleLbl="sibTrans2D1" presStyleIdx="6" presStyleCnt="7"/>
      <dgm:spPr/>
      <dgm:t>
        <a:bodyPr/>
        <a:lstStyle/>
        <a:p>
          <a:endParaRPr lang="ru-RU"/>
        </a:p>
      </dgm:t>
    </dgm:pt>
    <dgm:pt modelId="{AD6AB697-A31B-4038-A632-43291A2049E3}" type="pres">
      <dgm:prSet presAssocID="{6DC31208-D99C-4386-A91D-05BE6A2BC4CE}" presName="node" presStyleLbl="node1" presStyleIdx="7" presStyleCnt="8">
        <dgm:presLayoutVars>
          <dgm:bulletEnabled val="1"/>
        </dgm:presLayoutVars>
      </dgm:prSet>
      <dgm:spPr/>
      <dgm:t>
        <a:bodyPr/>
        <a:lstStyle/>
        <a:p>
          <a:endParaRPr lang="ru-RU"/>
        </a:p>
      </dgm:t>
    </dgm:pt>
  </dgm:ptLst>
  <dgm:cxnLst>
    <dgm:cxn modelId="{7EB2C205-19D9-4467-913E-D478688C76B9}" srcId="{9DD47C4A-593F-4388-8A12-DFB98DABD6C5}" destId="{6DC31208-D99C-4386-A91D-05BE6A2BC4CE}" srcOrd="7" destOrd="0" parTransId="{E7186E9D-7508-4A7E-B86B-33661A421A04}" sibTransId="{5A9E8C3F-E8CF-4A81-8444-A1E4B1438D9C}"/>
    <dgm:cxn modelId="{02E73F23-75D8-4527-8764-8C423F0A2F5E}" srcId="{9DD47C4A-593F-4388-8A12-DFB98DABD6C5}" destId="{D8CCFADC-814E-473D-98D6-A9AE95203FAF}" srcOrd="0" destOrd="0" parTransId="{F61D48C1-2BAE-472D-A8F6-FD825FC0E60E}" sibTransId="{6B5374FE-F153-4B20-B808-635BAE7B6CA6}"/>
    <dgm:cxn modelId="{DD256466-7E16-407A-9173-4BA9F10C2448}" type="presOf" srcId="{15D3E432-547A-4600-B578-D90CB9B50111}" destId="{259D902C-9C6D-4B65-91AD-A09DF3F439F6}" srcOrd="0" destOrd="0" presId="urn:microsoft.com/office/officeart/2005/8/layout/process5"/>
    <dgm:cxn modelId="{B1971D2A-7D49-42FE-A399-DB8FF8747128}" type="presOf" srcId="{A2B886CD-88CC-47C4-9182-BB1EB1EEB09D}" destId="{9E1A6E8A-5BE4-4C33-A09C-A1516C8F1749}" srcOrd="1" destOrd="0" presId="urn:microsoft.com/office/officeart/2005/8/layout/process5"/>
    <dgm:cxn modelId="{EA330B0E-DF27-4D91-9479-C57114637DF3}" type="presOf" srcId="{F12A81C6-D3BA-4316-95EA-0FA0CA563AAC}" destId="{87788D7F-7C3D-4F42-AC6E-79C50DD8EC5F}" srcOrd="0" destOrd="0" presId="urn:microsoft.com/office/officeart/2005/8/layout/process5"/>
    <dgm:cxn modelId="{D1AC0058-5C72-48A4-8977-F0C17096D769}" type="presOf" srcId="{B0C4DF15-BAE0-419A-897D-8B20BC69D1D0}" destId="{1ED1DAEE-F0D9-45E9-8A61-B75BB1FAE636}" srcOrd="0" destOrd="0" presId="urn:microsoft.com/office/officeart/2005/8/layout/process5"/>
    <dgm:cxn modelId="{CDCE2C1E-3A64-408A-ACF3-4B2FE5F26139}" type="presOf" srcId="{7FDBACCC-DDB5-4D2E-9D25-E92DC41CBC22}" destId="{893AAF75-3876-4FBB-93FD-96AB6E40527C}" srcOrd="1" destOrd="0" presId="urn:microsoft.com/office/officeart/2005/8/layout/process5"/>
    <dgm:cxn modelId="{16A7D702-BB60-4793-861B-400D6576C477}" type="presOf" srcId="{6B5374FE-F153-4B20-B808-635BAE7B6CA6}" destId="{4B5943C0-89DB-4615-A31F-1403253405C6}" srcOrd="0" destOrd="0" presId="urn:microsoft.com/office/officeart/2005/8/layout/process5"/>
    <dgm:cxn modelId="{09BDF953-8FB7-4847-B380-D645A12D3B61}" srcId="{9DD47C4A-593F-4388-8A12-DFB98DABD6C5}" destId="{ABF07266-05F4-4DF5-A27B-2B0A82E66EBE}" srcOrd="2" destOrd="0" parTransId="{4F18FF9E-6269-4DD5-AAA9-964F97F35243}" sibTransId="{A2B886CD-88CC-47C4-9182-BB1EB1EEB09D}"/>
    <dgm:cxn modelId="{C2A619C1-0CB6-485A-B842-3FE36B9220B9}" type="presOf" srcId="{5E87746E-4173-4073-AA4C-B8CC0F9A4766}" destId="{6D0FCCF7-FE5B-411D-933A-E0F894FE527D}" srcOrd="0" destOrd="0" presId="urn:microsoft.com/office/officeart/2005/8/layout/process5"/>
    <dgm:cxn modelId="{F16B36A1-C05A-4761-B1C9-FAEFD206D904}" type="presOf" srcId="{7FDBACCC-DDB5-4D2E-9D25-E92DC41CBC22}" destId="{B6DBE3E4-66F3-48D9-AD7F-AB2A26728D60}" srcOrd="0" destOrd="0" presId="urn:microsoft.com/office/officeart/2005/8/layout/process5"/>
    <dgm:cxn modelId="{19F1F2E3-39B2-4FCA-B56B-B86A91506769}" type="presOf" srcId="{D8CCFADC-814E-473D-98D6-A9AE95203FAF}" destId="{033030EF-609B-4C23-8EBA-DC941AF701AD}" srcOrd="0" destOrd="0" presId="urn:microsoft.com/office/officeart/2005/8/layout/process5"/>
    <dgm:cxn modelId="{9EC4D6F5-880C-42C8-9A0A-AE68542303A6}" srcId="{9DD47C4A-593F-4388-8A12-DFB98DABD6C5}" destId="{DB259E9F-7246-4464-9D19-A1B77C19408F}" srcOrd="4" destOrd="0" parTransId="{64F28853-FDD0-45F1-8D4A-B43611CCE0FD}" sibTransId="{DD4DB423-086E-4F1B-A7F4-745655FAAA80}"/>
    <dgm:cxn modelId="{C2534DC6-F647-424E-AA52-13A57757E319}" type="presOf" srcId="{5E87746E-4173-4073-AA4C-B8CC0F9A4766}" destId="{91197AA0-6C98-4FF6-A381-68986FDBDB6F}" srcOrd="1" destOrd="0" presId="urn:microsoft.com/office/officeart/2005/8/layout/process5"/>
    <dgm:cxn modelId="{AD4356E5-08D5-4464-B9D4-ABC7E8A0A4B9}" type="presOf" srcId="{DD4DB423-086E-4F1B-A7F4-745655FAAA80}" destId="{FD4433F5-8AA2-49C3-9D84-2F4836505CA1}" srcOrd="0" destOrd="0" presId="urn:microsoft.com/office/officeart/2005/8/layout/process5"/>
    <dgm:cxn modelId="{98889326-CFFF-405D-892A-FAFB5DE9FB54}" type="presOf" srcId="{6B5374FE-F153-4B20-B808-635BAE7B6CA6}" destId="{D7400C10-BD33-4F0B-8FE8-41646603682C}" srcOrd="1" destOrd="0" presId="urn:microsoft.com/office/officeart/2005/8/layout/process5"/>
    <dgm:cxn modelId="{7939876C-0472-4FB8-9132-3B77C00073AD}" type="presOf" srcId="{A2023C81-A829-4720-B747-D7DDCE8B8CE9}" destId="{1ECA2B05-8C39-4A71-92AA-9653D16CB03D}" srcOrd="0" destOrd="0" presId="urn:microsoft.com/office/officeart/2005/8/layout/process5"/>
    <dgm:cxn modelId="{5AE9ECE6-A084-4C67-A57C-E314FCB888E7}" type="presOf" srcId="{87F74783-DB2F-43BF-904A-E15C71535E55}" destId="{0175FB9C-EB1C-44E4-8166-21CE9D948FEB}" srcOrd="0" destOrd="0" presId="urn:microsoft.com/office/officeart/2005/8/layout/process5"/>
    <dgm:cxn modelId="{60EDDBB1-3B87-4ED9-9C27-695155DB5DE6}" type="presOf" srcId="{ABF07266-05F4-4DF5-A27B-2B0A82E66EBE}" destId="{E9B18697-9B5C-43D8-8454-DA8E9A998D62}" srcOrd="0" destOrd="0" presId="urn:microsoft.com/office/officeart/2005/8/layout/process5"/>
    <dgm:cxn modelId="{0973E724-C9EB-41ED-801A-25B40210CF68}" type="presOf" srcId="{F12A81C6-D3BA-4316-95EA-0FA0CA563AAC}" destId="{70EA315D-A765-43BF-9D1B-F96C8B698FF1}" srcOrd="1" destOrd="0" presId="urn:microsoft.com/office/officeart/2005/8/layout/process5"/>
    <dgm:cxn modelId="{1FBD7F64-71CB-4B04-95BF-491CA2A0840A}" type="presOf" srcId="{A2B886CD-88CC-47C4-9182-BB1EB1EEB09D}" destId="{4D215799-59C8-403A-B4E9-6581C56B863D}" srcOrd="0" destOrd="0" presId="urn:microsoft.com/office/officeart/2005/8/layout/process5"/>
    <dgm:cxn modelId="{EE495B8F-56CF-409F-B366-A3E02BF7F2D5}" type="presOf" srcId="{93CD61A2-5E1A-4DA0-B2E4-03D93463199C}" destId="{BC0670F5-7FC0-4CF5-976E-5A1171CDD554}" srcOrd="1" destOrd="0" presId="urn:microsoft.com/office/officeart/2005/8/layout/process5"/>
    <dgm:cxn modelId="{916A7F39-20E1-428C-8B49-81DEEF11F103}" srcId="{9DD47C4A-593F-4388-8A12-DFB98DABD6C5}" destId="{15D3E432-547A-4600-B578-D90CB9B50111}" srcOrd="1" destOrd="0" parTransId="{0BF4C935-BC8D-4295-BBE9-C137564647AB}" sibTransId="{5E87746E-4173-4073-AA4C-B8CC0F9A4766}"/>
    <dgm:cxn modelId="{4A40C24B-4EAA-4EC4-AC65-0C76FBB21F76}" type="presOf" srcId="{93CD61A2-5E1A-4DA0-B2E4-03D93463199C}" destId="{E0AA0C19-F098-48DE-BE5C-1F276774240B}" srcOrd="0" destOrd="0" presId="urn:microsoft.com/office/officeart/2005/8/layout/process5"/>
    <dgm:cxn modelId="{FA9FF143-5947-49C0-BE9A-BACB06D6CEB4}" type="presOf" srcId="{9DD47C4A-593F-4388-8A12-DFB98DABD6C5}" destId="{0A89F96A-6545-4B19-B967-A2294B5517DF}" srcOrd="0" destOrd="0" presId="urn:microsoft.com/office/officeart/2005/8/layout/process5"/>
    <dgm:cxn modelId="{7C718177-8F21-443C-AD53-20CF83CB62B9}" srcId="{9DD47C4A-593F-4388-8A12-DFB98DABD6C5}" destId="{A2023C81-A829-4720-B747-D7DDCE8B8CE9}" srcOrd="3" destOrd="0" parTransId="{F40D24C3-E535-4A03-B864-E190DC7E1FDF}" sibTransId="{F12A81C6-D3BA-4316-95EA-0FA0CA563AAC}"/>
    <dgm:cxn modelId="{346A87E1-6494-4096-9C64-105880927E53}" srcId="{9DD47C4A-593F-4388-8A12-DFB98DABD6C5}" destId="{B0C4DF15-BAE0-419A-897D-8B20BC69D1D0}" srcOrd="5" destOrd="0" parTransId="{6133F6F9-A0C7-4EE5-A0C9-9869CD678A9C}" sibTransId="{7FDBACCC-DDB5-4D2E-9D25-E92DC41CBC22}"/>
    <dgm:cxn modelId="{D6A7EC4D-0BE6-4219-A01A-ABAE6FB21648}" type="presOf" srcId="{DD4DB423-086E-4F1B-A7F4-745655FAAA80}" destId="{A0FA168F-1A9B-406C-A223-2CB02E7D36BA}" srcOrd="1" destOrd="0" presId="urn:microsoft.com/office/officeart/2005/8/layout/process5"/>
    <dgm:cxn modelId="{02D1B2BE-32FE-4B50-A571-BCF0423B8ACE}" srcId="{9DD47C4A-593F-4388-8A12-DFB98DABD6C5}" destId="{87F74783-DB2F-43BF-904A-E15C71535E55}" srcOrd="6" destOrd="0" parTransId="{42CDC102-363F-4CCE-9DE7-876FA7B1C2A2}" sibTransId="{93CD61A2-5E1A-4DA0-B2E4-03D93463199C}"/>
    <dgm:cxn modelId="{CA45D091-B6DC-4441-8F91-F71DFC689C19}" type="presOf" srcId="{DB259E9F-7246-4464-9D19-A1B77C19408F}" destId="{29F28EEC-2FB6-4C93-BCAE-3B0385D90B95}" srcOrd="0" destOrd="0" presId="urn:microsoft.com/office/officeart/2005/8/layout/process5"/>
    <dgm:cxn modelId="{B4086401-8DC4-47B5-A9B3-820CAF433F57}" type="presOf" srcId="{6DC31208-D99C-4386-A91D-05BE6A2BC4CE}" destId="{AD6AB697-A31B-4038-A632-43291A2049E3}" srcOrd="0" destOrd="0" presId="urn:microsoft.com/office/officeart/2005/8/layout/process5"/>
    <dgm:cxn modelId="{01DE4FE8-53D8-413D-A5AE-1FF6EF890974}" type="presParOf" srcId="{0A89F96A-6545-4B19-B967-A2294B5517DF}" destId="{033030EF-609B-4C23-8EBA-DC941AF701AD}" srcOrd="0" destOrd="0" presId="urn:microsoft.com/office/officeart/2005/8/layout/process5"/>
    <dgm:cxn modelId="{6B63EEFC-2742-4653-A223-DB6EA17EC050}" type="presParOf" srcId="{0A89F96A-6545-4B19-B967-A2294B5517DF}" destId="{4B5943C0-89DB-4615-A31F-1403253405C6}" srcOrd="1" destOrd="0" presId="urn:microsoft.com/office/officeart/2005/8/layout/process5"/>
    <dgm:cxn modelId="{F7FB5C69-BB61-4BD6-874E-2DE52AC1C631}" type="presParOf" srcId="{4B5943C0-89DB-4615-A31F-1403253405C6}" destId="{D7400C10-BD33-4F0B-8FE8-41646603682C}" srcOrd="0" destOrd="0" presId="urn:microsoft.com/office/officeart/2005/8/layout/process5"/>
    <dgm:cxn modelId="{9EA9ECE4-283E-41EE-9DF7-D9BF70ED5045}" type="presParOf" srcId="{0A89F96A-6545-4B19-B967-A2294B5517DF}" destId="{259D902C-9C6D-4B65-91AD-A09DF3F439F6}" srcOrd="2" destOrd="0" presId="urn:microsoft.com/office/officeart/2005/8/layout/process5"/>
    <dgm:cxn modelId="{46B51934-1AA8-4C89-A2D6-860CFE2DB04C}" type="presParOf" srcId="{0A89F96A-6545-4B19-B967-A2294B5517DF}" destId="{6D0FCCF7-FE5B-411D-933A-E0F894FE527D}" srcOrd="3" destOrd="0" presId="urn:microsoft.com/office/officeart/2005/8/layout/process5"/>
    <dgm:cxn modelId="{C2E8482D-8F43-4BBC-BDC1-15E2D76568B9}" type="presParOf" srcId="{6D0FCCF7-FE5B-411D-933A-E0F894FE527D}" destId="{91197AA0-6C98-4FF6-A381-68986FDBDB6F}" srcOrd="0" destOrd="0" presId="urn:microsoft.com/office/officeart/2005/8/layout/process5"/>
    <dgm:cxn modelId="{9A2A73BF-2BD2-470C-A518-A36B3FEEE63C}" type="presParOf" srcId="{0A89F96A-6545-4B19-B967-A2294B5517DF}" destId="{E9B18697-9B5C-43D8-8454-DA8E9A998D62}" srcOrd="4" destOrd="0" presId="urn:microsoft.com/office/officeart/2005/8/layout/process5"/>
    <dgm:cxn modelId="{651BDD2E-B8C9-425D-9D6A-AC34EB9F06D7}" type="presParOf" srcId="{0A89F96A-6545-4B19-B967-A2294B5517DF}" destId="{4D215799-59C8-403A-B4E9-6581C56B863D}" srcOrd="5" destOrd="0" presId="urn:microsoft.com/office/officeart/2005/8/layout/process5"/>
    <dgm:cxn modelId="{FCEF6C0E-11DE-489C-9E4B-7FB5931FC590}" type="presParOf" srcId="{4D215799-59C8-403A-B4E9-6581C56B863D}" destId="{9E1A6E8A-5BE4-4C33-A09C-A1516C8F1749}" srcOrd="0" destOrd="0" presId="urn:microsoft.com/office/officeart/2005/8/layout/process5"/>
    <dgm:cxn modelId="{0E1EBC38-336D-4519-9722-0F99C94F1735}" type="presParOf" srcId="{0A89F96A-6545-4B19-B967-A2294B5517DF}" destId="{1ECA2B05-8C39-4A71-92AA-9653D16CB03D}" srcOrd="6" destOrd="0" presId="urn:microsoft.com/office/officeart/2005/8/layout/process5"/>
    <dgm:cxn modelId="{FFB97D44-943E-4DB5-8513-C4EDC7EE7256}" type="presParOf" srcId="{0A89F96A-6545-4B19-B967-A2294B5517DF}" destId="{87788D7F-7C3D-4F42-AC6E-79C50DD8EC5F}" srcOrd="7" destOrd="0" presId="urn:microsoft.com/office/officeart/2005/8/layout/process5"/>
    <dgm:cxn modelId="{CF6C40EF-FD71-4BE5-95E9-EBAE4941C0A9}" type="presParOf" srcId="{87788D7F-7C3D-4F42-AC6E-79C50DD8EC5F}" destId="{70EA315D-A765-43BF-9D1B-F96C8B698FF1}" srcOrd="0" destOrd="0" presId="urn:microsoft.com/office/officeart/2005/8/layout/process5"/>
    <dgm:cxn modelId="{686D1906-88B6-4403-8800-FE58BFF45B4C}" type="presParOf" srcId="{0A89F96A-6545-4B19-B967-A2294B5517DF}" destId="{29F28EEC-2FB6-4C93-BCAE-3B0385D90B95}" srcOrd="8" destOrd="0" presId="urn:microsoft.com/office/officeart/2005/8/layout/process5"/>
    <dgm:cxn modelId="{1330722C-611C-4550-9674-669C73BCA16C}" type="presParOf" srcId="{0A89F96A-6545-4B19-B967-A2294B5517DF}" destId="{FD4433F5-8AA2-49C3-9D84-2F4836505CA1}" srcOrd="9" destOrd="0" presId="urn:microsoft.com/office/officeart/2005/8/layout/process5"/>
    <dgm:cxn modelId="{079D710F-FF84-4E97-9D70-B3A0F5E275E6}" type="presParOf" srcId="{FD4433F5-8AA2-49C3-9D84-2F4836505CA1}" destId="{A0FA168F-1A9B-406C-A223-2CB02E7D36BA}" srcOrd="0" destOrd="0" presId="urn:microsoft.com/office/officeart/2005/8/layout/process5"/>
    <dgm:cxn modelId="{2F7F5CDE-6F63-4500-BC15-D5FDE582CCFC}" type="presParOf" srcId="{0A89F96A-6545-4B19-B967-A2294B5517DF}" destId="{1ED1DAEE-F0D9-45E9-8A61-B75BB1FAE636}" srcOrd="10" destOrd="0" presId="urn:microsoft.com/office/officeart/2005/8/layout/process5"/>
    <dgm:cxn modelId="{443DFF34-153D-46F9-A1B6-0E7C3DFCF3EA}" type="presParOf" srcId="{0A89F96A-6545-4B19-B967-A2294B5517DF}" destId="{B6DBE3E4-66F3-48D9-AD7F-AB2A26728D60}" srcOrd="11" destOrd="0" presId="urn:microsoft.com/office/officeart/2005/8/layout/process5"/>
    <dgm:cxn modelId="{FACB9B54-2C28-47D6-A99E-C04D8FB1447F}" type="presParOf" srcId="{B6DBE3E4-66F3-48D9-AD7F-AB2A26728D60}" destId="{893AAF75-3876-4FBB-93FD-96AB6E40527C}" srcOrd="0" destOrd="0" presId="urn:microsoft.com/office/officeart/2005/8/layout/process5"/>
    <dgm:cxn modelId="{B106E2CE-9827-4BA4-BAA8-390754932DE0}" type="presParOf" srcId="{0A89F96A-6545-4B19-B967-A2294B5517DF}" destId="{0175FB9C-EB1C-44E4-8166-21CE9D948FEB}" srcOrd="12" destOrd="0" presId="urn:microsoft.com/office/officeart/2005/8/layout/process5"/>
    <dgm:cxn modelId="{949AA1E7-0FEE-4841-99FF-A65742E8ABDD}" type="presParOf" srcId="{0A89F96A-6545-4B19-B967-A2294B5517DF}" destId="{E0AA0C19-F098-48DE-BE5C-1F276774240B}" srcOrd="13" destOrd="0" presId="urn:microsoft.com/office/officeart/2005/8/layout/process5"/>
    <dgm:cxn modelId="{42861F85-C8AA-4B12-BE9B-CA20FD7000D8}" type="presParOf" srcId="{E0AA0C19-F098-48DE-BE5C-1F276774240B}" destId="{BC0670F5-7FC0-4CF5-976E-5A1171CDD554}" srcOrd="0" destOrd="0" presId="urn:microsoft.com/office/officeart/2005/8/layout/process5"/>
    <dgm:cxn modelId="{030AE95B-FAEC-4987-9A17-1F3C265F25DF}" type="presParOf" srcId="{0A89F96A-6545-4B19-B967-A2294B5517DF}" destId="{AD6AB697-A31B-4038-A632-43291A2049E3}"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D8B233-95FB-4017-8473-6D76F7D9E0AF}" type="doc">
      <dgm:prSet loTypeId="urn:microsoft.com/office/officeart/2011/layout/CircleProcess" loCatId="process" qsTypeId="urn:microsoft.com/office/officeart/2005/8/quickstyle/3d1" qsCatId="3D" csTypeId="urn:microsoft.com/office/officeart/2005/8/colors/accent1_2" csCatId="accent1" phldr="1"/>
      <dgm:spPr/>
      <dgm:t>
        <a:bodyPr/>
        <a:lstStyle/>
        <a:p>
          <a:endParaRPr lang="ru-RU"/>
        </a:p>
      </dgm:t>
    </dgm:pt>
    <dgm:pt modelId="{DDF98A41-28FE-4FE3-955A-3C5FA2DFBB0F}">
      <dgm:prSet phldrT="[Текст]" custT="1"/>
      <dgm:spPr/>
      <dgm:t>
        <a:bodyPr/>
        <a:lstStyle/>
        <a:p>
          <a:r>
            <a:rPr lang="ru-RU" sz="1400" b="0" i="0" dirty="0" smtClean="0"/>
            <a:t>У </a:t>
          </a:r>
          <a:r>
            <a:rPr lang="ru-RU" sz="1400" b="0" i="0" dirty="0" err="1" smtClean="0"/>
            <a:t>квітні</a:t>
          </a:r>
          <a:r>
            <a:rPr lang="ru-RU" sz="1400" b="0" i="0" dirty="0" smtClean="0"/>
            <a:t> 1921 року </a:t>
          </a:r>
          <a:r>
            <a:rPr lang="ru-RU" sz="1400" b="0" i="0" dirty="0" err="1" smtClean="0"/>
            <a:t>Довженка</a:t>
          </a:r>
          <a:r>
            <a:rPr lang="ru-RU" sz="1400" b="0" i="0" dirty="0" smtClean="0"/>
            <a:t> </a:t>
          </a:r>
          <a:r>
            <a:rPr lang="ru-RU" sz="1400" b="0" i="0" dirty="0" err="1" smtClean="0"/>
            <a:t>викликають</a:t>
          </a:r>
          <a:r>
            <a:rPr lang="ru-RU" sz="1400" b="0" i="0" dirty="0" smtClean="0"/>
            <a:t> до </a:t>
          </a:r>
          <a:r>
            <a:rPr lang="ru-RU" sz="1400" b="0" i="0" dirty="0" err="1" smtClean="0"/>
            <a:t>Харкова</a:t>
          </a:r>
          <a:r>
            <a:rPr lang="ru-RU" sz="1400" b="0" i="0" dirty="0" smtClean="0"/>
            <a:t>, </a:t>
          </a:r>
          <a:r>
            <a:rPr lang="ru-RU" sz="1400" b="0" i="0" dirty="0" err="1" smtClean="0"/>
            <a:t>зараховують</a:t>
          </a:r>
          <a:r>
            <a:rPr lang="ru-RU" sz="1400" b="0" i="0" dirty="0" smtClean="0"/>
            <a:t> до Наркомату </a:t>
          </a:r>
          <a:r>
            <a:rPr lang="ru-RU" sz="1400" b="0" i="0" dirty="0" err="1" smtClean="0"/>
            <a:t>закордонних</a:t>
          </a:r>
          <a:r>
            <a:rPr lang="ru-RU" sz="1400" b="0" i="0" dirty="0" smtClean="0"/>
            <a:t> справ і </a:t>
          </a:r>
          <a:r>
            <a:rPr lang="ru-RU" sz="1400" b="0" i="0" dirty="0" err="1" smtClean="0"/>
            <a:t>направляють</a:t>
          </a:r>
          <a:r>
            <a:rPr lang="ru-RU" sz="1400" b="0" i="0" dirty="0" smtClean="0"/>
            <a:t> на </a:t>
          </a:r>
          <a:r>
            <a:rPr lang="ru-RU" sz="1400" b="0" i="0" dirty="0" err="1" smtClean="0"/>
            <a:t>дипломатичну</a:t>
          </a:r>
          <a:r>
            <a:rPr lang="ru-RU" sz="1400" b="0" i="0" dirty="0" smtClean="0"/>
            <a:t> роботу — у </a:t>
          </a:r>
          <a:r>
            <a:rPr lang="ru-RU" sz="1400" b="0" i="0" dirty="0" err="1" smtClean="0"/>
            <a:t>Польщі</a:t>
          </a:r>
          <a:r>
            <a:rPr lang="ru-RU" sz="1400" b="0" i="0" dirty="0" smtClean="0"/>
            <a:t> </a:t>
          </a:r>
          <a:r>
            <a:rPr lang="ru-RU" sz="1400" b="0" i="0" dirty="0" err="1" smtClean="0"/>
            <a:t>він</a:t>
          </a:r>
          <a:r>
            <a:rPr lang="ru-RU" sz="1400" b="0" i="0" dirty="0" smtClean="0"/>
            <a:t> </a:t>
          </a:r>
          <a:r>
            <a:rPr lang="ru-RU" sz="1400" b="0" i="0" dirty="0" err="1" smtClean="0"/>
            <a:t>очолив</a:t>
          </a:r>
          <a:r>
            <a:rPr lang="ru-RU" sz="1400" b="0" i="0" dirty="0" smtClean="0"/>
            <a:t> </a:t>
          </a:r>
          <a:r>
            <a:rPr lang="ru-RU" sz="1400" b="0" i="0" dirty="0" err="1" smtClean="0"/>
            <a:t>місію</a:t>
          </a:r>
          <a:r>
            <a:rPr lang="ru-RU" sz="1400" b="0" i="0" dirty="0" smtClean="0"/>
            <a:t> з </a:t>
          </a:r>
          <a:r>
            <a:rPr lang="ru-RU" sz="1400" b="0" i="0" dirty="0" err="1" smtClean="0"/>
            <a:t>репатріації</a:t>
          </a:r>
          <a:r>
            <a:rPr lang="ru-RU" sz="1400" b="0" i="0" dirty="0" smtClean="0"/>
            <a:t> й </a:t>
          </a:r>
          <a:r>
            <a:rPr lang="ru-RU" sz="1400" b="0" i="0" dirty="0" err="1" smtClean="0"/>
            <a:t>обміну</a:t>
          </a:r>
          <a:r>
            <a:rPr lang="ru-RU" sz="1400" b="0" i="0" dirty="0" smtClean="0"/>
            <a:t> </a:t>
          </a:r>
          <a:r>
            <a:rPr lang="ru-RU" sz="1400" b="0" i="0" dirty="0" err="1" smtClean="0"/>
            <a:t>полоненими</a:t>
          </a:r>
          <a:endParaRPr lang="ru-RU" sz="1400" dirty="0"/>
        </a:p>
      </dgm:t>
    </dgm:pt>
    <dgm:pt modelId="{19BBDDC0-F786-411A-91FE-894EBEC329CF}" type="parTrans" cxnId="{55D192FD-7DAB-4246-9CAD-CA3A3D0814D5}">
      <dgm:prSet/>
      <dgm:spPr/>
      <dgm:t>
        <a:bodyPr/>
        <a:lstStyle/>
        <a:p>
          <a:endParaRPr lang="ru-RU"/>
        </a:p>
      </dgm:t>
    </dgm:pt>
    <dgm:pt modelId="{45AB8240-275B-4D78-A8EA-425791398E86}" type="sibTrans" cxnId="{55D192FD-7DAB-4246-9CAD-CA3A3D0814D5}">
      <dgm:prSet/>
      <dgm:spPr/>
      <dgm:t>
        <a:bodyPr/>
        <a:lstStyle/>
        <a:p>
          <a:endParaRPr lang="ru-RU"/>
        </a:p>
      </dgm:t>
    </dgm:pt>
    <dgm:pt modelId="{7A254521-B1E0-4E3D-BBB8-86123F08454F}">
      <dgm:prSet phldrT="[Текст]" custT="1"/>
      <dgm:spPr/>
      <dgm:t>
        <a:bodyPr/>
        <a:lstStyle/>
        <a:p>
          <a:r>
            <a:rPr lang="ru-RU" sz="1600" b="0" i="0" dirty="0" smtClean="0"/>
            <a:t>На початку лютого 1922 року </a:t>
          </a:r>
          <a:r>
            <a:rPr lang="ru-RU" sz="1600" b="0" i="0" dirty="0" err="1" smtClean="0"/>
            <a:t>його</a:t>
          </a:r>
          <a:r>
            <a:rPr lang="ru-RU" sz="1600" b="0" i="0" dirty="0" smtClean="0"/>
            <a:t> </a:t>
          </a:r>
          <a:r>
            <a:rPr lang="ru-RU" sz="1600" b="0" i="0" dirty="0" err="1" smtClean="0"/>
            <a:t>переводять</a:t>
          </a:r>
          <a:r>
            <a:rPr lang="ru-RU" sz="1600" b="0" i="0" dirty="0" smtClean="0"/>
            <a:t> на посаду секретаря </a:t>
          </a:r>
          <a:r>
            <a:rPr lang="ru-RU" sz="1600" b="0" i="0" dirty="0" err="1" smtClean="0"/>
            <a:t>консульського</a:t>
          </a:r>
          <a:r>
            <a:rPr lang="ru-RU" sz="1600" b="0" i="0" dirty="0" smtClean="0"/>
            <a:t> </a:t>
          </a:r>
          <a:r>
            <a:rPr lang="ru-RU" sz="1600" b="0" i="0" dirty="0" err="1" smtClean="0"/>
            <a:t>відділу</a:t>
          </a:r>
          <a:r>
            <a:rPr lang="ru-RU" sz="1600" b="0" i="0" dirty="0" smtClean="0"/>
            <a:t> Торгового </a:t>
          </a:r>
          <a:r>
            <a:rPr lang="ru-RU" sz="1600" b="0" i="0" dirty="0" err="1" smtClean="0"/>
            <a:t>представництва</a:t>
          </a:r>
          <a:r>
            <a:rPr lang="ru-RU" sz="1600" b="0" i="0" dirty="0" smtClean="0"/>
            <a:t> УРСР у </a:t>
          </a:r>
          <a:r>
            <a:rPr lang="ru-RU" sz="1600" b="0" i="0" dirty="0" err="1" smtClean="0"/>
            <a:t>Німеччині</a:t>
          </a:r>
          <a:r>
            <a:rPr lang="ru-RU" sz="1600" b="0" i="0" dirty="0" smtClean="0"/>
            <a:t>.</a:t>
          </a:r>
          <a:endParaRPr lang="ru-RU" sz="1600" dirty="0"/>
        </a:p>
      </dgm:t>
    </dgm:pt>
    <dgm:pt modelId="{8D5A370C-9057-432B-8431-5D7345F8944C}" type="parTrans" cxnId="{030B93DA-483C-4E4A-9599-805EC7CF81D5}">
      <dgm:prSet/>
      <dgm:spPr/>
      <dgm:t>
        <a:bodyPr/>
        <a:lstStyle/>
        <a:p>
          <a:endParaRPr lang="ru-RU"/>
        </a:p>
      </dgm:t>
    </dgm:pt>
    <dgm:pt modelId="{8F0BD5A1-D09D-47FC-BB51-76DD75E9FA90}" type="sibTrans" cxnId="{030B93DA-483C-4E4A-9599-805EC7CF81D5}">
      <dgm:prSet/>
      <dgm:spPr/>
      <dgm:t>
        <a:bodyPr/>
        <a:lstStyle/>
        <a:p>
          <a:endParaRPr lang="ru-RU"/>
        </a:p>
      </dgm:t>
    </dgm:pt>
    <dgm:pt modelId="{0BA20830-8C66-41C4-83FC-ED51E43E2B60}">
      <dgm:prSet phldrT="[Текст]" custT="1"/>
      <dgm:spPr/>
      <dgm:t>
        <a:bodyPr/>
        <a:lstStyle/>
        <a:p>
          <a:r>
            <a:rPr lang="ru-RU" sz="2000" b="0" i="0" dirty="0" smtClean="0"/>
            <a:t>1923 року </a:t>
          </a:r>
          <a:r>
            <a:rPr lang="ru-RU" sz="2000" b="0" i="0" dirty="0" err="1" smtClean="0"/>
            <a:t>Довженка</a:t>
          </a:r>
          <a:r>
            <a:rPr lang="ru-RU" sz="2000" b="0" i="0" dirty="0" smtClean="0"/>
            <a:t> </a:t>
          </a:r>
          <a:r>
            <a:rPr lang="ru-RU" sz="2000" b="0" i="0" dirty="0" err="1" smtClean="0"/>
            <a:t>відкликали</a:t>
          </a:r>
          <a:r>
            <a:rPr lang="ru-RU" sz="2000" b="0" i="0" dirty="0" smtClean="0"/>
            <a:t> в </a:t>
          </a:r>
          <a:r>
            <a:rPr lang="ru-RU" sz="2000" b="0" i="0" dirty="0" err="1" smtClean="0"/>
            <a:t>Україну</a:t>
          </a:r>
          <a:r>
            <a:rPr lang="ru-RU" sz="2000" b="0" i="0" dirty="0" smtClean="0"/>
            <a:t>.</a:t>
          </a:r>
          <a:endParaRPr lang="ru-RU" sz="2000" dirty="0"/>
        </a:p>
      </dgm:t>
    </dgm:pt>
    <dgm:pt modelId="{9549BAD2-3767-4DEC-97E6-432E5CD148F1}" type="parTrans" cxnId="{0B1C3CF9-BC04-42E1-9914-9B7098231DD2}">
      <dgm:prSet/>
      <dgm:spPr/>
      <dgm:t>
        <a:bodyPr/>
        <a:lstStyle/>
        <a:p>
          <a:endParaRPr lang="ru-RU"/>
        </a:p>
      </dgm:t>
    </dgm:pt>
    <dgm:pt modelId="{AA6CFE78-7387-4F1F-9C8A-FA5C82716877}" type="sibTrans" cxnId="{0B1C3CF9-BC04-42E1-9914-9B7098231DD2}">
      <dgm:prSet/>
      <dgm:spPr/>
      <dgm:t>
        <a:bodyPr/>
        <a:lstStyle/>
        <a:p>
          <a:endParaRPr lang="ru-RU"/>
        </a:p>
      </dgm:t>
    </dgm:pt>
    <dgm:pt modelId="{3E94568F-5451-4E92-BBE6-8AB921C1C6E1}" type="pres">
      <dgm:prSet presAssocID="{2FD8B233-95FB-4017-8473-6D76F7D9E0AF}" presName="Name0" presStyleCnt="0">
        <dgm:presLayoutVars>
          <dgm:chMax val="11"/>
          <dgm:chPref val="11"/>
          <dgm:dir/>
          <dgm:resizeHandles/>
        </dgm:presLayoutVars>
      </dgm:prSet>
      <dgm:spPr/>
      <dgm:t>
        <a:bodyPr/>
        <a:lstStyle/>
        <a:p>
          <a:endParaRPr lang="ru-RU"/>
        </a:p>
      </dgm:t>
    </dgm:pt>
    <dgm:pt modelId="{7E68BF80-EA45-4BE1-89EF-F446CA6146B3}" type="pres">
      <dgm:prSet presAssocID="{0BA20830-8C66-41C4-83FC-ED51E43E2B60}" presName="Accent3" presStyleCnt="0"/>
      <dgm:spPr/>
    </dgm:pt>
    <dgm:pt modelId="{B3FFDA42-4248-47DF-BE26-F346EE973041}" type="pres">
      <dgm:prSet presAssocID="{0BA20830-8C66-41C4-83FC-ED51E43E2B60}" presName="Accent" presStyleLbl="node1" presStyleIdx="0" presStyleCnt="3"/>
      <dgm:spPr/>
    </dgm:pt>
    <dgm:pt modelId="{673A8446-3A1D-4005-B958-6EC9909B5400}" type="pres">
      <dgm:prSet presAssocID="{0BA20830-8C66-41C4-83FC-ED51E43E2B60}" presName="ParentBackground3" presStyleCnt="0"/>
      <dgm:spPr/>
    </dgm:pt>
    <dgm:pt modelId="{08BF2887-C2D9-4B57-8815-FAD9D6D2F5AC}" type="pres">
      <dgm:prSet presAssocID="{0BA20830-8C66-41C4-83FC-ED51E43E2B60}" presName="ParentBackground" presStyleLbl="fgAcc1" presStyleIdx="0" presStyleCnt="3"/>
      <dgm:spPr/>
      <dgm:t>
        <a:bodyPr/>
        <a:lstStyle/>
        <a:p>
          <a:endParaRPr lang="ru-RU"/>
        </a:p>
      </dgm:t>
    </dgm:pt>
    <dgm:pt modelId="{12175D9F-BB63-4688-B6B1-2CF2AD480D4A}" type="pres">
      <dgm:prSet presAssocID="{0BA20830-8C66-41C4-83FC-ED51E43E2B60}" presName="Parent3" presStyleLbl="revTx" presStyleIdx="0" presStyleCnt="0">
        <dgm:presLayoutVars>
          <dgm:chMax val="1"/>
          <dgm:chPref val="1"/>
          <dgm:bulletEnabled val="1"/>
        </dgm:presLayoutVars>
      </dgm:prSet>
      <dgm:spPr/>
      <dgm:t>
        <a:bodyPr/>
        <a:lstStyle/>
        <a:p>
          <a:endParaRPr lang="ru-RU"/>
        </a:p>
      </dgm:t>
    </dgm:pt>
    <dgm:pt modelId="{CF4D729B-7A54-4037-ACC5-B9048D71CA92}" type="pres">
      <dgm:prSet presAssocID="{7A254521-B1E0-4E3D-BBB8-86123F08454F}" presName="Accent2" presStyleCnt="0"/>
      <dgm:spPr/>
    </dgm:pt>
    <dgm:pt modelId="{7B711FC1-17C7-4FA3-8A4D-0122A62EEFCE}" type="pres">
      <dgm:prSet presAssocID="{7A254521-B1E0-4E3D-BBB8-86123F08454F}" presName="Accent" presStyleLbl="node1" presStyleIdx="1" presStyleCnt="3"/>
      <dgm:spPr/>
    </dgm:pt>
    <dgm:pt modelId="{3642ADB1-AD4C-4EF9-A538-7219A2B72C45}" type="pres">
      <dgm:prSet presAssocID="{7A254521-B1E0-4E3D-BBB8-86123F08454F}" presName="ParentBackground2" presStyleCnt="0"/>
      <dgm:spPr/>
    </dgm:pt>
    <dgm:pt modelId="{520FFE36-E489-4A13-AFD9-B502292AE3DC}" type="pres">
      <dgm:prSet presAssocID="{7A254521-B1E0-4E3D-BBB8-86123F08454F}" presName="ParentBackground" presStyleLbl="fgAcc1" presStyleIdx="1" presStyleCnt="3"/>
      <dgm:spPr/>
      <dgm:t>
        <a:bodyPr/>
        <a:lstStyle/>
        <a:p>
          <a:endParaRPr lang="ru-RU"/>
        </a:p>
      </dgm:t>
    </dgm:pt>
    <dgm:pt modelId="{B0A60AE4-144E-42EE-B427-34E06D7B74C9}" type="pres">
      <dgm:prSet presAssocID="{7A254521-B1E0-4E3D-BBB8-86123F08454F}" presName="Parent2" presStyleLbl="revTx" presStyleIdx="0" presStyleCnt="0">
        <dgm:presLayoutVars>
          <dgm:chMax val="1"/>
          <dgm:chPref val="1"/>
          <dgm:bulletEnabled val="1"/>
        </dgm:presLayoutVars>
      </dgm:prSet>
      <dgm:spPr/>
      <dgm:t>
        <a:bodyPr/>
        <a:lstStyle/>
        <a:p>
          <a:endParaRPr lang="ru-RU"/>
        </a:p>
      </dgm:t>
    </dgm:pt>
    <dgm:pt modelId="{583166EB-CD9C-44C3-9D73-9A8F70222741}" type="pres">
      <dgm:prSet presAssocID="{DDF98A41-28FE-4FE3-955A-3C5FA2DFBB0F}" presName="Accent1" presStyleCnt="0"/>
      <dgm:spPr/>
    </dgm:pt>
    <dgm:pt modelId="{D5102D66-3D6C-44F8-987B-31083B5A2F5A}" type="pres">
      <dgm:prSet presAssocID="{DDF98A41-28FE-4FE3-955A-3C5FA2DFBB0F}" presName="Accent" presStyleLbl="node1" presStyleIdx="2" presStyleCnt="3"/>
      <dgm:spPr/>
    </dgm:pt>
    <dgm:pt modelId="{BC8199E1-BF8F-441B-B6A7-D8819141DD14}" type="pres">
      <dgm:prSet presAssocID="{DDF98A41-28FE-4FE3-955A-3C5FA2DFBB0F}" presName="ParentBackground1" presStyleCnt="0"/>
      <dgm:spPr/>
    </dgm:pt>
    <dgm:pt modelId="{6BBD4D36-0D94-4248-A139-DD006B7C12FA}" type="pres">
      <dgm:prSet presAssocID="{DDF98A41-28FE-4FE3-955A-3C5FA2DFBB0F}" presName="ParentBackground" presStyleLbl="fgAcc1" presStyleIdx="2" presStyleCnt="3"/>
      <dgm:spPr/>
      <dgm:t>
        <a:bodyPr/>
        <a:lstStyle/>
        <a:p>
          <a:endParaRPr lang="ru-RU"/>
        </a:p>
      </dgm:t>
    </dgm:pt>
    <dgm:pt modelId="{6A954B88-5C85-459B-8CDD-49A35B696AA2}" type="pres">
      <dgm:prSet presAssocID="{DDF98A41-28FE-4FE3-955A-3C5FA2DFBB0F}" presName="Parent1" presStyleLbl="revTx" presStyleIdx="0" presStyleCnt="0">
        <dgm:presLayoutVars>
          <dgm:chMax val="1"/>
          <dgm:chPref val="1"/>
          <dgm:bulletEnabled val="1"/>
        </dgm:presLayoutVars>
      </dgm:prSet>
      <dgm:spPr/>
      <dgm:t>
        <a:bodyPr/>
        <a:lstStyle/>
        <a:p>
          <a:endParaRPr lang="ru-RU"/>
        </a:p>
      </dgm:t>
    </dgm:pt>
  </dgm:ptLst>
  <dgm:cxnLst>
    <dgm:cxn modelId="{9EBE6315-6424-4C39-BAFA-CD09C72309E5}" type="presOf" srcId="{7A254521-B1E0-4E3D-BBB8-86123F08454F}" destId="{520FFE36-E489-4A13-AFD9-B502292AE3DC}" srcOrd="0" destOrd="0" presId="urn:microsoft.com/office/officeart/2011/layout/CircleProcess"/>
    <dgm:cxn modelId="{0B1C3CF9-BC04-42E1-9914-9B7098231DD2}" srcId="{2FD8B233-95FB-4017-8473-6D76F7D9E0AF}" destId="{0BA20830-8C66-41C4-83FC-ED51E43E2B60}" srcOrd="2" destOrd="0" parTransId="{9549BAD2-3767-4DEC-97E6-432E5CD148F1}" sibTransId="{AA6CFE78-7387-4F1F-9C8A-FA5C82716877}"/>
    <dgm:cxn modelId="{1EEE0CC7-017A-47CB-8D49-C31E7BCDC1C6}" type="presOf" srcId="{0BA20830-8C66-41C4-83FC-ED51E43E2B60}" destId="{08BF2887-C2D9-4B57-8815-FAD9D6D2F5AC}" srcOrd="0" destOrd="0" presId="urn:microsoft.com/office/officeart/2011/layout/CircleProcess"/>
    <dgm:cxn modelId="{030B93DA-483C-4E4A-9599-805EC7CF81D5}" srcId="{2FD8B233-95FB-4017-8473-6D76F7D9E0AF}" destId="{7A254521-B1E0-4E3D-BBB8-86123F08454F}" srcOrd="1" destOrd="0" parTransId="{8D5A370C-9057-432B-8431-5D7345F8944C}" sibTransId="{8F0BD5A1-D09D-47FC-BB51-76DD75E9FA90}"/>
    <dgm:cxn modelId="{55D192FD-7DAB-4246-9CAD-CA3A3D0814D5}" srcId="{2FD8B233-95FB-4017-8473-6D76F7D9E0AF}" destId="{DDF98A41-28FE-4FE3-955A-3C5FA2DFBB0F}" srcOrd="0" destOrd="0" parTransId="{19BBDDC0-F786-411A-91FE-894EBEC329CF}" sibTransId="{45AB8240-275B-4D78-A8EA-425791398E86}"/>
    <dgm:cxn modelId="{1DC056B9-3F5B-4673-A77D-243F6190ECC6}" type="presOf" srcId="{0BA20830-8C66-41C4-83FC-ED51E43E2B60}" destId="{12175D9F-BB63-4688-B6B1-2CF2AD480D4A}" srcOrd="1" destOrd="0" presId="urn:microsoft.com/office/officeart/2011/layout/CircleProcess"/>
    <dgm:cxn modelId="{67214809-3433-43A9-9EA6-5D25594D52F4}" type="presOf" srcId="{2FD8B233-95FB-4017-8473-6D76F7D9E0AF}" destId="{3E94568F-5451-4E92-BBE6-8AB921C1C6E1}" srcOrd="0" destOrd="0" presId="urn:microsoft.com/office/officeart/2011/layout/CircleProcess"/>
    <dgm:cxn modelId="{5C82AB21-C865-4B57-8252-18DAAF8F04EC}" type="presOf" srcId="{DDF98A41-28FE-4FE3-955A-3C5FA2DFBB0F}" destId="{6A954B88-5C85-459B-8CDD-49A35B696AA2}" srcOrd="1" destOrd="0" presId="urn:microsoft.com/office/officeart/2011/layout/CircleProcess"/>
    <dgm:cxn modelId="{675C8FB1-E274-4FA6-9CFE-5A8F676BC734}" type="presOf" srcId="{DDF98A41-28FE-4FE3-955A-3C5FA2DFBB0F}" destId="{6BBD4D36-0D94-4248-A139-DD006B7C12FA}" srcOrd="0" destOrd="0" presId="urn:microsoft.com/office/officeart/2011/layout/CircleProcess"/>
    <dgm:cxn modelId="{A9FD618D-65B9-4167-BD14-A9368525003B}" type="presOf" srcId="{7A254521-B1E0-4E3D-BBB8-86123F08454F}" destId="{B0A60AE4-144E-42EE-B427-34E06D7B74C9}" srcOrd="1" destOrd="0" presId="urn:microsoft.com/office/officeart/2011/layout/CircleProcess"/>
    <dgm:cxn modelId="{0F4C895F-E281-43B9-935E-AFD92AA62CFB}" type="presParOf" srcId="{3E94568F-5451-4E92-BBE6-8AB921C1C6E1}" destId="{7E68BF80-EA45-4BE1-89EF-F446CA6146B3}" srcOrd="0" destOrd="0" presId="urn:microsoft.com/office/officeart/2011/layout/CircleProcess"/>
    <dgm:cxn modelId="{2E5CDDBF-E718-4EB4-AC40-55C5B578F9CA}" type="presParOf" srcId="{7E68BF80-EA45-4BE1-89EF-F446CA6146B3}" destId="{B3FFDA42-4248-47DF-BE26-F346EE973041}" srcOrd="0" destOrd="0" presId="urn:microsoft.com/office/officeart/2011/layout/CircleProcess"/>
    <dgm:cxn modelId="{553024C3-13A6-4619-B85B-77F214871148}" type="presParOf" srcId="{3E94568F-5451-4E92-BBE6-8AB921C1C6E1}" destId="{673A8446-3A1D-4005-B958-6EC9909B5400}" srcOrd="1" destOrd="0" presId="urn:microsoft.com/office/officeart/2011/layout/CircleProcess"/>
    <dgm:cxn modelId="{7F7B8162-9889-4A14-BC47-294C35BBF7B6}" type="presParOf" srcId="{673A8446-3A1D-4005-B958-6EC9909B5400}" destId="{08BF2887-C2D9-4B57-8815-FAD9D6D2F5AC}" srcOrd="0" destOrd="0" presId="urn:microsoft.com/office/officeart/2011/layout/CircleProcess"/>
    <dgm:cxn modelId="{C403ACDC-9C88-4378-B504-B7BC51DA016D}" type="presParOf" srcId="{3E94568F-5451-4E92-BBE6-8AB921C1C6E1}" destId="{12175D9F-BB63-4688-B6B1-2CF2AD480D4A}" srcOrd="2" destOrd="0" presId="urn:microsoft.com/office/officeart/2011/layout/CircleProcess"/>
    <dgm:cxn modelId="{924B3266-2C33-4949-9E7A-5301DE22FEA0}" type="presParOf" srcId="{3E94568F-5451-4E92-BBE6-8AB921C1C6E1}" destId="{CF4D729B-7A54-4037-ACC5-B9048D71CA92}" srcOrd="3" destOrd="0" presId="urn:microsoft.com/office/officeart/2011/layout/CircleProcess"/>
    <dgm:cxn modelId="{A20EA785-D70D-4109-91DE-E4E7F436FDA8}" type="presParOf" srcId="{CF4D729B-7A54-4037-ACC5-B9048D71CA92}" destId="{7B711FC1-17C7-4FA3-8A4D-0122A62EEFCE}" srcOrd="0" destOrd="0" presId="urn:microsoft.com/office/officeart/2011/layout/CircleProcess"/>
    <dgm:cxn modelId="{7314BD3C-A1BC-4EFA-BF47-CEB20876C018}" type="presParOf" srcId="{3E94568F-5451-4E92-BBE6-8AB921C1C6E1}" destId="{3642ADB1-AD4C-4EF9-A538-7219A2B72C45}" srcOrd="4" destOrd="0" presId="urn:microsoft.com/office/officeart/2011/layout/CircleProcess"/>
    <dgm:cxn modelId="{FA0B58BA-28FD-4A6F-BFEC-9F47EC5A9C1E}" type="presParOf" srcId="{3642ADB1-AD4C-4EF9-A538-7219A2B72C45}" destId="{520FFE36-E489-4A13-AFD9-B502292AE3DC}" srcOrd="0" destOrd="0" presId="urn:microsoft.com/office/officeart/2011/layout/CircleProcess"/>
    <dgm:cxn modelId="{EAE266BB-CDB3-4255-9968-810788F97D45}" type="presParOf" srcId="{3E94568F-5451-4E92-BBE6-8AB921C1C6E1}" destId="{B0A60AE4-144E-42EE-B427-34E06D7B74C9}" srcOrd="5" destOrd="0" presId="urn:microsoft.com/office/officeart/2011/layout/CircleProcess"/>
    <dgm:cxn modelId="{11811F97-8369-43AC-B218-9CA44CAA6E5E}" type="presParOf" srcId="{3E94568F-5451-4E92-BBE6-8AB921C1C6E1}" destId="{583166EB-CD9C-44C3-9D73-9A8F70222741}" srcOrd="6" destOrd="0" presId="urn:microsoft.com/office/officeart/2011/layout/CircleProcess"/>
    <dgm:cxn modelId="{43CEFFA6-B6A7-4EC2-A6FA-2E96FA28B008}" type="presParOf" srcId="{583166EB-CD9C-44C3-9D73-9A8F70222741}" destId="{D5102D66-3D6C-44F8-987B-31083B5A2F5A}" srcOrd="0" destOrd="0" presId="urn:microsoft.com/office/officeart/2011/layout/CircleProcess"/>
    <dgm:cxn modelId="{DBFE9B08-8941-46F8-870C-BDA1D0C2549B}" type="presParOf" srcId="{3E94568F-5451-4E92-BBE6-8AB921C1C6E1}" destId="{BC8199E1-BF8F-441B-B6A7-D8819141DD14}" srcOrd="7" destOrd="0" presId="urn:microsoft.com/office/officeart/2011/layout/CircleProcess"/>
    <dgm:cxn modelId="{CF3E4E4C-B2EC-4121-9DD3-556F6683370F}" type="presParOf" srcId="{BC8199E1-BF8F-441B-B6A7-D8819141DD14}" destId="{6BBD4D36-0D94-4248-A139-DD006B7C12FA}" srcOrd="0" destOrd="0" presId="urn:microsoft.com/office/officeart/2011/layout/CircleProcess"/>
    <dgm:cxn modelId="{94F24330-3B45-4508-B68E-BE3D9C1B6CF4}" type="presParOf" srcId="{3E94568F-5451-4E92-BBE6-8AB921C1C6E1}" destId="{6A954B88-5C85-459B-8CDD-49A35B696AA2}"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81966-06C5-4DE3-B1D4-A25B62FE517E}" type="doc">
      <dgm:prSet loTypeId="urn:microsoft.com/office/officeart/2005/8/layout/bProcess3" loCatId="process" qsTypeId="urn:microsoft.com/office/officeart/2005/8/quickstyle/simple5" qsCatId="simple" csTypeId="urn:microsoft.com/office/officeart/2005/8/colors/accent1_3" csCatId="accent1" phldr="1"/>
      <dgm:spPr/>
      <dgm:t>
        <a:bodyPr/>
        <a:lstStyle/>
        <a:p>
          <a:endParaRPr lang="ru-RU"/>
        </a:p>
      </dgm:t>
    </dgm:pt>
    <dgm:pt modelId="{C92A1C05-3635-402C-930B-922D855E5088}">
      <dgm:prSet custT="1"/>
      <dgm:spPr/>
      <dgm:t>
        <a:bodyPr/>
        <a:lstStyle/>
        <a:p>
          <a:pPr rtl="0"/>
          <a:r>
            <a:rPr lang="ru-RU" sz="1600" smtClean="0"/>
            <a:t>По поверненні в Україну, влітку 1923 року, Довженко оселяється у Харкові, тодішній офіційній столиці України.</a:t>
          </a:r>
          <a:endParaRPr lang="ru-RU" sz="1600"/>
        </a:p>
      </dgm:t>
    </dgm:pt>
    <dgm:pt modelId="{7FB155D0-D08B-43E5-A717-13BFF4E9B706}" type="parTrans" cxnId="{E25CC56A-D08E-4409-B4CF-A225EE2D1943}">
      <dgm:prSet/>
      <dgm:spPr/>
      <dgm:t>
        <a:bodyPr/>
        <a:lstStyle/>
        <a:p>
          <a:endParaRPr lang="ru-RU"/>
        </a:p>
      </dgm:t>
    </dgm:pt>
    <dgm:pt modelId="{4CC19982-4781-43ED-8AB1-74FF9118D7B4}" type="sibTrans" cxnId="{E25CC56A-D08E-4409-B4CF-A225EE2D1943}">
      <dgm:prSet/>
      <dgm:spPr/>
      <dgm:t>
        <a:bodyPr/>
        <a:lstStyle/>
        <a:p>
          <a:endParaRPr lang="ru-RU">
            <a:solidFill>
              <a:schemeClr val="tx1"/>
            </a:solidFill>
          </a:endParaRPr>
        </a:p>
      </dgm:t>
    </dgm:pt>
    <dgm:pt modelId="{297F3CC4-9692-4481-AEDC-1C2E71D45803}">
      <dgm:prSet custT="1"/>
      <dgm:spPr/>
      <dgm:t>
        <a:bodyPr/>
        <a:lstStyle/>
        <a:p>
          <a:pPr rtl="0"/>
          <a:r>
            <a:rPr lang="ru-RU" sz="1400" dirty="0" smtClean="0"/>
            <a:t>У </a:t>
          </a:r>
          <a:r>
            <a:rPr lang="ru-RU" sz="1400" dirty="0" err="1" smtClean="0"/>
            <a:t>цей</a:t>
          </a:r>
          <a:r>
            <a:rPr lang="ru-RU" sz="1400" dirty="0" smtClean="0"/>
            <a:t> час </a:t>
          </a:r>
          <a:r>
            <a:rPr lang="ru-RU" sz="1400" dirty="0" err="1" smtClean="0"/>
            <a:t>він</a:t>
          </a:r>
          <a:r>
            <a:rPr lang="ru-RU" sz="1400" dirty="0" smtClean="0"/>
            <a:t> </a:t>
          </a:r>
          <a:r>
            <a:rPr lang="ru-RU" sz="1400" dirty="0" err="1" smtClean="0"/>
            <a:t>тісно</a:t>
          </a:r>
          <a:r>
            <a:rPr lang="ru-RU" sz="1400" dirty="0" smtClean="0"/>
            <a:t> </a:t>
          </a:r>
          <a:r>
            <a:rPr lang="ru-RU" sz="1400" dirty="0" err="1" smtClean="0"/>
            <a:t>спілкується</a:t>
          </a:r>
          <a:r>
            <a:rPr lang="ru-RU" sz="1400" dirty="0" smtClean="0"/>
            <a:t> з </a:t>
          </a:r>
          <a:r>
            <a:rPr lang="ru-RU" sz="1400" dirty="0" err="1" smtClean="0"/>
            <a:t>впливовим</a:t>
          </a:r>
          <a:r>
            <a:rPr lang="ru-RU" sz="1400" dirty="0" smtClean="0"/>
            <a:t> на той час і </a:t>
          </a:r>
          <a:r>
            <a:rPr lang="ru-RU" sz="1400" dirty="0" err="1" smtClean="0"/>
            <a:t>орієнтованим</a:t>
          </a:r>
          <a:r>
            <a:rPr lang="ru-RU" sz="1400" dirty="0" smtClean="0"/>
            <a:t> на </a:t>
          </a:r>
          <a:r>
            <a:rPr lang="ru-RU" sz="1400" dirty="0" err="1" smtClean="0"/>
            <a:t>кіно</a:t>
          </a:r>
          <a:r>
            <a:rPr lang="ru-RU" sz="1400" dirty="0" smtClean="0"/>
            <a:t> </a:t>
          </a:r>
          <a:r>
            <a:rPr lang="ru-RU" sz="1400" dirty="0" err="1" smtClean="0"/>
            <a:t>літературним</a:t>
          </a:r>
          <a:r>
            <a:rPr lang="ru-RU" sz="1400" dirty="0" smtClean="0"/>
            <a:t> </a:t>
          </a:r>
          <a:r>
            <a:rPr lang="ru-RU" sz="1400" dirty="0" err="1" smtClean="0"/>
            <a:t>об'єднанням«Гарт</a:t>
          </a:r>
          <a:r>
            <a:rPr lang="ru-RU" sz="1400" dirty="0" smtClean="0"/>
            <a:t>», </a:t>
          </a:r>
          <a:r>
            <a:rPr lang="ru-RU" sz="1400" dirty="0" err="1" smtClean="0"/>
            <a:t>що</a:t>
          </a:r>
          <a:r>
            <a:rPr lang="ru-RU" sz="1400" dirty="0" smtClean="0"/>
            <a:t> </a:t>
          </a:r>
          <a:r>
            <a:rPr lang="ru-RU" sz="1400" dirty="0" err="1" smtClean="0"/>
            <a:t>було</a:t>
          </a:r>
          <a:r>
            <a:rPr lang="ru-RU" sz="1400" dirty="0" smtClean="0"/>
            <a:t> </a:t>
          </a:r>
          <a:r>
            <a:rPr lang="ru-RU" sz="1400" dirty="0" err="1" smtClean="0"/>
            <a:t>створене</a:t>
          </a:r>
          <a:r>
            <a:rPr lang="ru-RU" sz="1400" dirty="0" smtClean="0"/>
            <a:t> у </a:t>
          </a:r>
          <a:r>
            <a:rPr lang="ru-RU" sz="1400" dirty="0" err="1" smtClean="0"/>
            <a:t>січні</a:t>
          </a:r>
          <a:r>
            <a:rPr lang="ru-RU" sz="1400" dirty="0" smtClean="0"/>
            <a:t> 1923 року.</a:t>
          </a:r>
          <a:endParaRPr lang="ru-RU" sz="1400" dirty="0"/>
        </a:p>
      </dgm:t>
    </dgm:pt>
    <dgm:pt modelId="{CB927650-85F0-4065-AF04-12DBE22FD40E}" type="parTrans" cxnId="{CDC3DE17-13C6-4C73-9BD2-9E6D33946887}">
      <dgm:prSet/>
      <dgm:spPr/>
      <dgm:t>
        <a:bodyPr/>
        <a:lstStyle/>
        <a:p>
          <a:endParaRPr lang="ru-RU"/>
        </a:p>
      </dgm:t>
    </dgm:pt>
    <dgm:pt modelId="{8638C844-50D2-4EDC-A6A4-FFC6398E4D07}" type="sibTrans" cxnId="{CDC3DE17-13C6-4C73-9BD2-9E6D33946887}">
      <dgm:prSet/>
      <dgm:spPr/>
      <dgm:t>
        <a:bodyPr/>
        <a:lstStyle/>
        <a:p>
          <a:endParaRPr lang="ru-RU">
            <a:solidFill>
              <a:schemeClr val="tx1"/>
            </a:solidFill>
          </a:endParaRPr>
        </a:p>
      </dgm:t>
    </dgm:pt>
    <dgm:pt modelId="{6D26BA0F-800F-4DDD-89A5-F6FE65291470}">
      <dgm:prSet custT="1"/>
      <dgm:spPr/>
      <dgm:t>
        <a:bodyPr/>
        <a:lstStyle/>
        <a:p>
          <a:pPr rtl="0"/>
          <a:r>
            <a:rPr lang="ru-RU" sz="1800" dirty="0" err="1" smtClean="0"/>
            <a:t>Після</a:t>
          </a:r>
          <a:r>
            <a:rPr lang="ru-RU" sz="1800" dirty="0" smtClean="0"/>
            <a:t> </a:t>
          </a:r>
          <a:r>
            <a:rPr lang="ru-RU" sz="1800" dirty="0" err="1" smtClean="0"/>
            <a:t>розпаду</a:t>
          </a:r>
          <a:r>
            <a:rPr lang="ru-RU" sz="1800" dirty="0" smtClean="0"/>
            <a:t> «Гарту» Довженко </a:t>
          </a:r>
          <a:r>
            <a:rPr lang="ru-RU" sz="1800" dirty="0" err="1" smtClean="0"/>
            <a:t>стає</a:t>
          </a:r>
          <a:r>
            <a:rPr lang="ru-RU" sz="1800" dirty="0" smtClean="0"/>
            <a:t> одним з </a:t>
          </a:r>
          <a:r>
            <a:rPr lang="ru-RU" sz="1800" dirty="0" err="1" smtClean="0"/>
            <a:t>засновників</a:t>
          </a:r>
          <a:r>
            <a:rPr lang="ru-RU" sz="1800" dirty="0" smtClean="0"/>
            <a:t> ВАПЛІТЕ, </a:t>
          </a:r>
          <a:r>
            <a:rPr lang="ru-RU" sz="1800" dirty="0" err="1" smtClean="0"/>
            <a:t>січень</a:t>
          </a:r>
          <a:r>
            <a:rPr lang="ru-RU" sz="1800" dirty="0" smtClean="0"/>
            <a:t> 1926.</a:t>
          </a:r>
          <a:endParaRPr lang="ru-RU" sz="1800" dirty="0"/>
        </a:p>
      </dgm:t>
    </dgm:pt>
    <dgm:pt modelId="{5DA62428-BDA7-4ACE-A32A-62677708F9F6}" type="parTrans" cxnId="{EFB91B84-5826-4FAC-A0C4-C0F3D821A627}">
      <dgm:prSet/>
      <dgm:spPr/>
      <dgm:t>
        <a:bodyPr/>
        <a:lstStyle/>
        <a:p>
          <a:endParaRPr lang="ru-RU"/>
        </a:p>
      </dgm:t>
    </dgm:pt>
    <dgm:pt modelId="{A4DBC6AA-E236-4968-833C-E203097D593A}" type="sibTrans" cxnId="{EFB91B84-5826-4FAC-A0C4-C0F3D821A627}">
      <dgm:prSet/>
      <dgm:spPr/>
      <dgm:t>
        <a:bodyPr/>
        <a:lstStyle/>
        <a:p>
          <a:endParaRPr lang="ru-RU">
            <a:solidFill>
              <a:schemeClr val="tx1"/>
            </a:solidFill>
          </a:endParaRPr>
        </a:p>
      </dgm:t>
    </dgm:pt>
    <dgm:pt modelId="{CB1DEB58-460D-4F78-815C-305C7A35F685}">
      <dgm:prSet custT="1"/>
      <dgm:spPr/>
      <dgm:t>
        <a:bodyPr/>
        <a:lstStyle/>
        <a:p>
          <a:pPr rtl="0"/>
          <a:r>
            <a:rPr lang="ru-RU" sz="1600" dirty="0" smtClean="0"/>
            <a:t>З часом </a:t>
          </a:r>
          <a:r>
            <a:rPr lang="ru-RU" sz="1600" dirty="0" err="1" smtClean="0"/>
            <a:t>Олександр</a:t>
          </a:r>
          <a:r>
            <a:rPr lang="ru-RU" sz="1600" dirty="0" smtClean="0"/>
            <a:t> Довженко </a:t>
          </a:r>
          <a:r>
            <a:rPr lang="ru-RU" sz="1600" dirty="0" err="1" smtClean="0"/>
            <a:t>пробивається</a:t>
          </a:r>
          <a:r>
            <a:rPr lang="ru-RU" sz="1600" dirty="0" smtClean="0"/>
            <a:t> до </a:t>
          </a:r>
          <a:r>
            <a:rPr lang="ru-RU" sz="1600" dirty="0" err="1" smtClean="0"/>
            <a:t>кіно</a:t>
          </a:r>
          <a:r>
            <a:rPr lang="ru-RU" sz="1600" dirty="0" smtClean="0"/>
            <a:t>. З 1925 року Довженко — </a:t>
          </a:r>
          <a:r>
            <a:rPr lang="ru-RU" sz="1600" dirty="0" err="1" smtClean="0"/>
            <a:t>стажист</a:t>
          </a:r>
          <a:r>
            <a:rPr lang="ru-RU" sz="1600" dirty="0" smtClean="0"/>
            <a:t> у </a:t>
          </a:r>
          <a:r>
            <a:rPr lang="ru-RU" sz="1600" dirty="0" err="1" smtClean="0"/>
            <a:t>агітфільмі</a:t>
          </a:r>
          <a:r>
            <a:rPr lang="ru-RU" sz="1600" dirty="0" smtClean="0"/>
            <a:t> «</a:t>
          </a:r>
          <a:r>
            <a:rPr lang="ru-RU" sz="1600" dirty="0" err="1" smtClean="0"/>
            <a:t>Червона</a:t>
          </a:r>
          <a:r>
            <a:rPr lang="ru-RU" sz="1600" dirty="0" smtClean="0"/>
            <a:t> </a:t>
          </a:r>
          <a:r>
            <a:rPr lang="ru-RU" sz="1600" dirty="0" err="1" smtClean="0"/>
            <a:t>Армія</a:t>
          </a:r>
          <a:r>
            <a:rPr lang="ru-RU" sz="1600" dirty="0" smtClean="0"/>
            <a:t>» А. </a:t>
          </a:r>
          <a:r>
            <a:rPr lang="ru-RU" sz="1600" dirty="0" err="1" smtClean="0"/>
            <a:t>Строєва</a:t>
          </a:r>
          <a:r>
            <a:rPr lang="ru-RU" sz="1600" dirty="0" smtClean="0"/>
            <a:t>. </a:t>
          </a:r>
          <a:endParaRPr lang="ru-RU" sz="1600" dirty="0"/>
        </a:p>
      </dgm:t>
    </dgm:pt>
    <dgm:pt modelId="{6C0C4C58-E5AC-4083-923D-F2E0644500CC}" type="parTrans" cxnId="{50520A44-182A-48D3-AECE-D921F29E6459}">
      <dgm:prSet/>
      <dgm:spPr/>
      <dgm:t>
        <a:bodyPr/>
        <a:lstStyle/>
        <a:p>
          <a:endParaRPr lang="ru-RU"/>
        </a:p>
      </dgm:t>
    </dgm:pt>
    <dgm:pt modelId="{59E3EB08-A0C6-4450-8032-410EA2E776D1}" type="sibTrans" cxnId="{50520A44-182A-48D3-AECE-D921F29E6459}">
      <dgm:prSet/>
      <dgm:spPr/>
      <dgm:t>
        <a:bodyPr/>
        <a:lstStyle/>
        <a:p>
          <a:endParaRPr lang="ru-RU">
            <a:solidFill>
              <a:schemeClr val="tx1"/>
            </a:solidFill>
          </a:endParaRPr>
        </a:p>
      </dgm:t>
    </dgm:pt>
    <dgm:pt modelId="{F77EF9AD-EC4C-4895-A0F5-B823CAA6F72A}">
      <dgm:prSet custT="1"/>
      <dgm:spPr/>
      <dgm:t>
        <a:bodyPr/>
        <a:lstStyle/>
        <a:p>
          <a:pPr rtl="0"/>
          <a:r>
            <a:rPr lang="ru-RU" sz="1600" dirty="0" smtClean="0"/>
            <a:t>у 1926 </a:t>
          </a:r>
          <a:r>
            <a:rPr lang="ru-RU" sz="1600" dirty="0" err="1" smtClean="0"/>
            <a:t>році</a:t>
          </a:r>
          <a:r>
            <a:rPr lang="ru-RU" sz="1600" dirty="0" smtClean="0"/>
            <a:t> Довженко </a:t>
          </a:r>
          <a:r>
            <a:rPr lang="ru-RU" sz="1600" dirty="0" err="1" smtClean="0"/>
            <a:t>від'їжджає</a:t>
          </a:r>
          <a:r>
            <a:rPr lang="ru-RU" sz="1600" dirty="0" smtClean="0"/>
            <a:t> до </a:t>
          </a:r>
          <a:r>
            <a:rPr lang="ru-RU" sz="1600" dirty="0" err="1" smtClean="0"/>
            <a:t>Одеси</a:t>
          </a:r>
          <a:r>
            <a:rPr lang="ru-RU" sz="1600" dirty="0" smtClean="0"/>
            <a:t> </a:t>
          </a:r>
          <a:r>
            <a:rPr lang="ru-RU" sz="1600" dirty="0" err="1" smtClean="0"/>
            <a:t>закінчувати</a:t>
          </a:r>
          <a:r>
            <a:rPr lang="ru-RU" sz="1600" dirty="0" smtClean="0"/>
            <a:t> </a:t>
          </a:r>
          <a:r>
            <a:rPr lang="ru-RU" sz="1600" dirty="0" err="1" smtClean="0"/>
            <a:t>фільм</a:t>
          </a:r>
          <a:r>
            <a:rPr lang="ru-RU" sz="1600" dirty="0" smtClean="0"/>
            <a:t> для </a:t>
          </a:r>
          <a:r>
            <a:rPr lang="ru-RU" sz="1600" dirty="0" err="1" smtClean="0"/>
            <a:t>дітей</a:t>
          </a:r>
          <a:r>
            <a:rPr lang="ru-RU" sz="1600" dirty="0" smtClean="0"/>
            <a:t> «Вася-</a:t>
          </a:r>
          <a:r>
            <a:rPr lang="ru-RU" sz="1600" dirty="0" err="1" smtClean="0"/>
            <a:t>реорматор</a:t>
          </a:r>
          <a:r>
            <a:rPr lang="ru-RU" sz="1600" dirty="0" smtClean="0"/>
            <a:t>», де </a:t>
          </a:r>
          <a:r>
            <a:rPr lang="ru-RU" sz="1600" dirty="0" err="1" smtClean="0"/>
            <a:t>влаштовується</a:t>
          </a:r>
          <a:r>
            <a:rPr lang="ru-RU" sz="1600" dirty="0" smtClean="0"/>
            <a:t> </a:t>
          </a:r>
          <a:r>
            <a:rPr lang="ru-RU" sz="1600" dirty="0" err="1" smtClean="0"/>
            <a:t>режисером</a:t>
          </a:r>
          <a:r>
            <a:rPr lang="ru-RU" sz="1600" dirty="0" smtClean="0"/>
            <a:t> на </a:t>
          </a:r>
          <a:r>
            <a:rPr lang="ru-RU" sz="1600" dirty="0" err="1" smtClean="0"/>
            <a:t>кінофабриці</a:t>
          </a:r>
          <a:r>
            <a:rPr lang="ru-RU" sz="1600" dirty="0" smtClean="0"/>
            <a:t>. </a:t>
          </a:r>
          <a:endParaRPr lang="ru-RU" sz="1600" dirty="0"/>
        </a:p>
      </dgm:t>
    </dgm:pt>
    <dgm:pt modelId="{EEF75A12-4C40-4134-B854-4CF0EC40B1F4}" type="parTrans" cxnId="{A23DCF2B-F805-4799-ADA9-BA5488841337}">
      <dgm:prSet/>
      <dgm:spPr/>
      <dgm:t>
        <a:bodyPr/>
        <a:lstStyle/>
        <a:p>
          <a:endParaRPr lang="ru-RU"/>
        </a:p>
      </dgm:t>
    </dgm:pt>
    <dgm:pt modelId="{3FA1D137-250A-4492-B642-31FB45B52CF5}" type="sibTrans" cxnId="{A23DCF2B-F805-4799-ADA9-BA5488841337}">
      <dgm:prSet/>
      <dgm:spPr/>
      <dgm:t>
        <a:bodyPr/>
        <a:lstStyle/>
        <a:p>
          <a:endParaRPr lang="ru-RU"/>
        </a:p>
      </dgm:t>
    </dgm:pt>
    <dgm:pt modelId="{69B0E19F-E042-46FD-9F44-6E48272EFB1F}" type="pres">
      <dgm:prSet presAssocID="{B8A81966-06C5-4DE3-B1D4-A25B62FE517E}" presName="Name0" presStyleCnt="0">
        <dgm:presLayoutVars>
          <dgm:dir/>
          <dgm:resizeHandles val="exact"/>
        </dgm:presLayoutVars>
      </dgm:prSet>
      <dgm:spPr/>
      <dgm:t>
        <a:bodyPr/>
        <a:lstStyle/>
        <a:p>
          <a:endParaRPr lang="ru-RU"/>
        </a:p>
      </dgm:t>
    </dgm:pt>
    <dgm:pt modelId="{2329DE77-3038-4420-836C-C9A07950544D}" type="pres">
      <dgm:prSet presAssocID="{C92A1C05-3635-402C-930B-922D855E5088}" presName="node" presStyleLbl="node1" presStyleIdx="0" presStyleCnt="5">
        <dgm:presLayoutVars>
          <dgm:bulletEnabled val="1"/>
        </dgm:presLayoutVars>
      </dgm:prSet>
      <dgm:spPr/>
      <dgm:t>
        <a:bodyPr/>
        <a:lstStyle/>
        <a:p>
          <a:endParaRPr lang="ru-RU"/>
        </a:p>
      </dgm:t>
    </dgm:pt>
    <dgm:pt modelId="{DDC213C7-E438-4EDD-B3B1-C2A83D38B6F8}" type="pres">
      <dgm:prSet presAssocID="{4CC19982-4781-43ED-8AB1-74FF9118D7B4}" presName="sibTrans" presStyleLbl="sibTrans1D1" presStyleIdx="0" presStyleCnt="4"/>
      <dgm:spPr/>
      <dgm:t>
        <a:bodyPr/>
        <a:lstStyle/>
        <a:p>
          <a:endParaRPr lang="ru-RU"/>
        </a:p>
      </dgm:t>
    </dgm:pt>
    <dgm:pt modelId="{8EE556B2-CCCA-414E-93D7-BD370559C7B0}" type="pres">
      <dgm:prSet presAssocID="{4CC19982-4781-43ED-8AB1-74FF9118D7B4}" presName="connectorText" presStyleLbl="sibTrans1D1" presStyleIdx="0" presStyleCnt="4"/>
      <dgm:spPr/>
      <dgm:t>
        <a:bodyPr/>
        <a:lstStyle/>
        <a:p>
          <a:endParaRPr lang="ru-RU"/>
        </a:p>
      </dgm:t>
    </dgm:pt>
    <dgm:pt modelId="{D6786F23-853D-409E-ADA2-327EF802D065}" type="pres">
      <dgm:prSet presAssocID="{297F3CC4-9692-4481-AEDC-1C2E71D45803}" presName="node" presStyleLbl="node1" presStyleIdx="1" presStyleCnt="5">
        <dgm:presLayoutVars>
          <dgm:bulletEnabled val="1"/>
        </dgm:presLayoutVars>
      </dgm:prSet>
      <dgm:spPr/>
      <dgm:t>
        <a:bodyPr/>
        <a:lstStyle/>
        <a:p>
          <a:endParaRPr lang="ru-RU"/>
        </a:p>
      </dgm:t>
    </dgm:pt>
    <dgm:pt modelId="{A369F55D-40E5-4EB8-AAAA-EF247EA2A991}" type="pres">
      <dgm:prSet presAssocID="{8638C844-50D2-4EDC-A6A4-FFC6398E4D07}" presName="sibTrans" presStyleLbl="sibTrans1D1" presStyleIdx="1" presStyleCnt="4"/>
      <dgm:spPr/>
      <dgm:t>
        <a:bodyPr/>
        <a:lstStyle/>
        <a:p>
          <a:endParaRPr lang="ru-RU"/>
        </a:p>
      </dgm:t>
    </dgm:pt>
    <dgm:pt modelId="{639734A4-F693-4144-B46B-25B5479B10A5}" type="pres">
      <dgm:prSet presAssocID="{8638C844-50D2-4EDC-A6A4-FFC6398E4D07}" presName="connectorText" presStyleLbl="sibTrans1D1" presStyleIdx="1" presStyleCnt="4"/>
      <dgm:spPr/>
      <dgm:t>
        <a:bodyPr/>
        <a:lstStyle/>
        <a:p>
          <a:endParaRPr lang="ru-RU"/>
        </a:p>
      </dgm:t>
    </dgm:pt>
    <dgm:pt modelId="{B5B92286-29F3-4ADC-85A2-AD48E3EFBCD7}" type="pres">
      <dgm:prSet presAssocID="{CB1DEB58-460D-4F78-815C-305C7A35F685}" presName="node" presStyleLbl="node1" presStyleIdx="2" presStyleCnt="5">
        <dgm:presLayoutVars>
          <dgm:bulletEnabled val="1"/>
        </dgm:presLayoutVars>
      </dgm:prSet>
      <dgm:spPr/>
      <dgm:t>
        <a:bodyPr/>
        <a:lstStyle/>
        <a:p>
          <a:endParaRPr lang="ru-RU"/>
        </a:p>
      </dgm:t>
    </dgm:pt>
    <dgm:pt modelId="{743EB62D-7072-4D12-94FF-A3EDE69162FB}" type="pres">
      <dgm:prSet presAssocID="{59E3EB08-A0C6-4450-8032-410EA2E776D1}" presName="sibTrans" presStyleLbl="sibTrans1D1" presStyleIdx="2" presStyleCnt="4"/>
      <dgm:spPr/>
      <dgm:t>
        <a:bodyPr/>
        <a:lstStyle/>
        <a:p>
          <a:endParaRPr lang="ru-RU"/>
        </a:p>
      </dgm:t>
    </dgm:pt>
    <dgm:pt modelId="{20193C9B-1E86-4533-A5A1-57D3EF2B815C}" type="pres">
      <dgm:prSet presAssocID="{59E3EB08-A0C6-4450-8032-410EA2E776D1}" presName="connectorText" presStyleLbl="sibTrans1D1" presStyleIdx="2" presStyleCnt="4"/>
      <dgm:spPr/>
      <dgm:t>
        <a:bodyPr/>
        <a:lstStyle/>
        <a:p>
          <a:endParaRPr lang="ru-RU"/>
        </a:p>
      </dgm:t>
    </dgm:pt>
    <dgm:pt modelId="{9781791F-CA1D-4850-BFFB-5C305DA3143B}" type="pres">
      <dgm:prSet presAssocID="{6D26BA0F-800F-4DDD-89A5-F6FE65291470}" presName="node" presStyleLbl="node1" presStyleIdx="3" presStyleCnt="5">
        <dgm:presLayoutVars>
          <dgm:bulletEnabled val="1"/>
        </dgm:presLayoutVars>
      </dgm:prSet>
      <dgm:spPr/>
      <dgm:t>
        <a:bodyPr/>
        <a:lstStyle/>
        <a:p>
          <a:endParaRPr lang="ru-RU"/>
        </a:p>
      </dgm:t>
    </dgm:pt>
    <dgm:pt modelId="{B044EF1B-CC2F-4C19-944C-430CE40B0214}" type="pres">
      <dgm:prSet presAssocID="{A4DBC6AA-E236-4968-833C-E203097D593A}" presName="sibTrans" presStyleLbl="sibTrans1D1" presStyleIdx="3" presStyleCnt="4"/>
      <dgm:spPr/>
      <dgm:t>
        <a:bodyPr/>
        <a:lstStyle/>
        <a:p>
          <a:endParaRPr lang="ru-RU"/>
        </a:p>
      </dgm:t>
    </dgm:pt>
    <dgm:pt modelId="{DD8F00FF-1B65-4B97-BE0A-EBB5E1D7B78D}" type="pres">
      <dgm:prSet presAssocID="{A4DBC6AA-E236-4968-833C-E203097D593A}" presName="connectorText" presStyleLbl="sibTrans1D1" presStyleIdx="3" presStyleCnt="4"/>
      <dgm:spPr/>
      <dgm:t>
        <a:bodyPr/>
        <a:lstStyle/>
        <a:p>
          <a:endParaRPr lang="ru-RU"/>
        </a:p>
      </dgm:t>
    </dgm:pt>
    <dgm:pt modelId="{6ED9DE59-6345-4B20-BB1D-023DA84907CE}" type="pres">
      <dgm:prSet presAssocID="{F77EF9AD-EC4C-4895-A0F5-B823CAA6F72A}" presName="node" presStyleLbl="node1" presStyleIdx="4" presStyleCnt="5">
        <dgm:presLayoutVars>
          <dgm:bulletEnabled val="1"/>
        </dgm:presLayoutVars>
      </dgm:prSet>
      <dgm:spPr/>
      <dgm:t>
        <a:bodyPr/>
        <a:lstStyle/>
        <a:p>
          <a:endParaRPr lang="ru-RU"/>
        </a:p>
      </dgm:t>
    </dgm:pt>
  </dgm:ptLst>
  <dgm:cxnLst>
    <dgm:cxn modelId="{24126C07-7F57-4FD2-B1A1-DFE4992B8364}" type="presOf" srcId="{4CC19982-4781-43ED-8AB1-74FF9118D7B4}" destId="{DDC213C7-E438-4EDD-B3B1-C2A83D38B6F8}" srcOrd="0" destOrd="0" presId="urn:microsoft.com/office/officeart/2005/8/layout/bProcess3"/>
    <dgm:cxn modelId="{17B24402-345B-4592-8A66-D7540A4562DC}" type="presOf" srcId="{6D26BA0F-800F-4DDD-89A5-F6FE65291470}" destId="{9781791F-CA1D-4850-BFFB-5C305DA3143B}" srcOrd="0" destOrd="0" presId="urn:microsoft.com/office/officeart/2005/8/layout/bProcess3"/>
    <dgm:cxn modelId="{CDC3DE17-13C6-4C73-9BD2-9E6D33946887}" srcId="{B8A81966-06C5-4DE3-B1D4-A25B62FE517E}" destId="{297F3CC4-9692-4481-AEDC-1C2E71D45803}" srcOrd="1" destOrd="0" parTransId="{CB927650-85F0-4065-AF04-12DBE22FD40E}" sibTransId="{8638C844-50D2-4EDC-A6A4-FFC6398E4D07}"/>
    <dgm:cxn modelId="{BB80759C-BB22-4747-8D7C-EEE505ED65AD}" type="presOf" srcId="{C92A1C05-3635-402C-930B-922D855E5088}" destId="{2329DE77-3038-4420-836C-C9A07950544D}" srcOrd="0" destOrd="0" presId="urn:microsoft.com/office/officeart/2005/8/layout/bProcess3"/>
    <dgm:cxn modelId="{ECBED1B8-5506-4E84-B19B-A0710E82B368}" type="presOf" srcId="{59E3EB08-A0C6-4450-8032-410EA2E776D1}" destId="{743EB62D-7072-4D12-94FF-A3EDE69162FB}" srcOrd="0" destOrd="0" presId="urn:microsoft.com/office/officeart/2005/8/layout/bProcess3"/>
    <dgm:cxn modelId="{EFB91B84-5826-4FAC-A0C4-C0F3D821A627}" srcId="{B8A81966-06C5-4DE3-B1D4-A25B62FE517E}" destId="{6D26BA0F-800F-4DDD-89A5-F6FE65291470}" srcOrd="3" destOrd="0" parTransId="{5DA62428-BDA7-4ACE-A32A-62677708F9F6}" sibTransId="{A4DBC6AA-E236-4968-833C-E203097D593A}"/>
    <dgm:cxn modelId="{8DB5557D-2B58-4967-A6CA-5AE319D0C109}" type="presOf" srcId="{8638C844-50D2-4EDC-A6A4-FFC6398E4D07}" destId="{A369F55D-40E5-4EB8-AAAA-EF247EA2A991}" srcOrd="0" destOrd="0" presId="urn:microsoft.com/office/officeart/2005/8/layout/bProcess3"/>
    <dgm:cxn modelId="{BBA540AF-8D9A-4D7A-B5CB-E5012E662F2F}" type="presOf" srcId="{59E3EB08-A0C6-4450-8032-410EA2E776D1}" destId="{20193C9B-1E86-4533-A5A1-57D3EF2B815C}" srcOrd="1" destOrd="0" presId="urn:microsoft.com/office/officeart/2005/8/layout/bProcess3"/>
    <dgm:cxn modelId="{2DF102F5-8DA3-4B4E-9D1C-E1E8364154D7}" type="presOf" srcId="{B8A81966-06C5-4DE3-B1D4-A25B62FE517E}" destId="{69B0E19F-E042-46FD-9F44-6E48272EFB1F}" srcOrd="0" destOrd="0" presId="urn:microsoft.com/office/officeart/2005/8/layout/bProcess3"/>
    <dgm:cxn modelId="{CFE24841-9A9F-44FB-A334-E538A6F558CF}" type="presOf" srcId="{A4DBC6AA-E236-4968-833C-E203097D593A}" destId="{DD8F00FF-1B65-4B97-BE0A-EBB5E1D7B78D}" srcOrd="1" destOrd="0" presId="urn:microsoft.com/office/officeart/2005/8/layout/bProcess3"/>
    <dgm:cxn modelId="{4BDCC260-0AA8-4463-BF7E-6E21A7227511}" type="presOf" srcId="{297F3CC4-9692-4481-AEDC-1C2E71D45803}" destId="{D6786F23-853D-409E-ADA2-327EF802D065}" srcOrd="0" destOrd="0" presId="urn:microsoft.com/office/officeart/2005/8/layout/bProcess3"/>
    <dgm:cxn modelId="{A5FA8030-7031-4AE0-BCA6-01A92715487C}" type="presOf" srcId="{F77EF9AD-EC4C-4895-A0F5-B823CAA6F72A}" destId="{6ED9DE59-6345-4B20-BB1D-023DA84907CE}" srcOrd="0" destOrd="0" presId="urn:microsoft.com/office/officeart/2005/8/layout/bProcess3"/>
    <dgm:cxn modelId="{E25CC56A-D08E-4409-B4CF-A225EE2D1943}" srcId="{B8A81966-06C5-4DE3-B1D4-A25B62FE517E}" destId="{C92A1C05-3635-402C-930B-922D855E5088}" srcOrd="0" destOrd="0" parTransId="{7FB155D0-D08B-43E5-A717-13BFF4E9B706}" sibTransId="{4CC19982-4781-43ED-8AB1-74FF9118D7B4}"/>
    <dgm:cxn modelId="{93F14179-596E-4750-839C-3E31D38D135C}" type="presOf" srcId="{A4DBC6AA-E236-4968-833C-E203097D593A}" destId="{B044EF1B-CC2F-4C19-944C-430CE40B0214}" srcOrd="0" destOrd="0" presId="urn:microsoft.com/office/officeart/2005/8/layout/bProcess3"/>
    <dgm:cxn modelId="{50520A44-182A-48D3-AECE-D921F29E6459}" srcId="{B8A81966-06C5-4DE3-B1D4-A25B62FE517E}" destId="{CB1DEB58-460D-4F78-815C-305C7A35F685}" srcOrd="2" destOrd="0" parTransId="{6C0C4C58-E5AC-4083-923D-F2E0644500CC}" sibTransId="{59E3EB08-A0C6-4450-8032-410EA2E776D1}"/>
    <dgm:cxn modelId="{A23DCF2B-F805-4799-ADA9-BA5488841337}" srcId="{B8A81966-06C5-4DE3-B1D4-A25B62FE517E}" destId="{F77EF9AD-EC4C-4895-A0F5-B823CAA6F72A}" srcOrd="4" destOrd="0" parTransId="{EEF75A12-4C40-4134-B854-4CF0EC40B1F4}" sibTransId="{3FA1D137-250A-4492-B642-31FB45B52CF5}"/>
    <dgm:cxn modelId="{807ACC25-C5C0-4F51-90D6-527D403F5A2E}" type="presOf" srcId="{8638C844-50D2-4EDC-A6A4-FFC6398E4D07}" destId="{639734A4-F693-4144-B46B-25B5479B10A5}" srcOrd="1" destOrd="0" presId="urn:microsoft.com/office/officeart/2005/8/layout/bProcess3"/>
    <dgm:cxn modelId="{33E15162-B3CD-415A-8C45-F4248F961F6C}" type="presOf" srcId="{CB1DEB58-460D-4F78-815C-305C7A35F685}" destId="{B5B92286-29F3-4ADC-85A2-AD48E3EFBCD7}" srcOrd="0" destOrd="0" presId="urn:microsoft.com/office/officeart/2005/8/layout/bProcess3"/>
    <dgm:cxn modelId="{0AA22138-2643-4286-9EFD-58F25BE02E10}" type="presOf" srcId="{4CC19982-4781-43ED-8AB1-74FF9118D7B4}" destId="{8EE556B2-CCCA-414E-93D7-BD370559C7B0}" srcOrd="1" destOrd="0" presId="urn:microsoft.com/office/officeart/2005/8/layout/bProcess3"/>
    <dgm:cxn modelId="{D2664DAA-3184-45CA-88DE-2C5DFFB41B76}" type="presParOf" srcId="{69B0E19F-E042-46FD-9F44-6E48272EFB1F}" destId="{2329DE77-3038-4420-836C-C9A07950544D}" srcOrd="0" destOrd="0" presId="urn:microsoft.com/office/officeart/2005/8/layout/bProcess3"/>
    <dgm:cxn modelId="{90EF80B0-9792-4EEC-8E10-86368D09AD3A}" type="presParOf" srcId="{69B0E19F-E042-46FD-9F44-6E48272EFB1F}" destId="{DDC213C7-E438-4EDD-B3B1-C2A83D38B6F8}" srcOrd="1" destOrd="0" presId="urn:microsoft.com/office/officeart/2005/8/layout/bProcess3"/>
    <dgm:cxn modelId="{52BD1976-2A1C-42F5-AF2E-188F662CD69E}" type="presParOf" srcId="{DDC213C7-E438-4EDD-B3B1-C2A83D38B6F8}" destId="{8EE556B2-CCCA-414E-93D7-BD370559C7B0}" srcOrd="0" destOrd="0" presId="urn:microsoft.com/office/officeart/2005/8/layout/bProcess3"/>
    <dgm:cxn modelId="{3FE3534B-4952-4593-BD30-48FCAFECAEE1}" type="presParOf" srcId="{69B0E19F-E042-46FD-9F44-6E48272EFB1F}" destId="{D6786F23-853D-409E-ADA2-327EF802D065}" srcOrd="2" destOrd="0" presId="urn:microsoft.com/office/officeart/2005/8/layout/bProcess3"/>
    <dgm:cxn modelId="{2D91C1C4-75E4-48F0-B8BE-6883C3E1F28A}" type="presParOf" srcId="{69B0E19F-E042-46FD-9F44-6E48272EFB1F}" destId="{A369F55D-40E5-4EB8-AAAA-EF247EA2A991}" srcOrd="3" destOrd="0" presId="urn:microsoft.com/office/officeart/2005/8/layout/bProcess3"/>
    <dgm:cxn modelId="{71C42E58-629A-48A2-B3F2-928EFF0A2C12}" type="presParOf" srcId="{A369F55D-40E5-4EB8-AAAA-EF247EA2A991}" destId="{639734A4-F693-4144-B46B-25B5479B10A5}" srcOrd="0" destOrd="0" presId="urn:microsoft.com/office/officeart/2005/8/layout/bProcess3"/>
    <dgm:cxn modelId="{F15CB753-B1A9-49F1-8208-CFA212DAC57F}" type="presParOf" srcId="{69B0E19F-E042-46FD-9F44-6E48272EFB1F}" destId="{B5B92286-29F3-4ADC-85A2-AD48E3EFBCD7}" srcOrd="4" destOrd="0" presId="urn:microsoft.com/office/officeart/2005/8/layout/bProcess3"/>
    <dgm:cxn modelId="{368D21D2-9F4D-45C9-A7DF-4A852CB6EA51}" type="presParOf" srcId="{69B0E19F-E042-46FD-9F44-6E48272EFB1F}" destId="{743EB62D-7072-4D12-94FF-A3EDE69162FB}" srcOrd="5" destOrd="0" presId="urn:microsoft.com/office/officeart/2005/8/layout/bProcess3"/>
    <dgm:cxn modelId="{ADCB411E-B9CA-4382-A5CB-6F15CDE91501}" type="presParOf" srcId="{743EB62D-7072-4D12-94FF-A3EDE69162FB}" destId="{20193C9B-1E86-4533-A5A1-57D3EF2B815C}" srcOrd="0" destOrd="0" presId="urn:microsoft.com/office/officeart/2005/8/layout/bProcess3"/>
    <dgm:cxn modelId="{4E636CDA-7AEA-459C-8A94-4454C0E884F7}" type="presParOf" srcId="{69B0E19F-E042-46FD-9F44-6E48272EFB1F}" destId="{9781791F-CA1D-4850-BFFB-5C305DA3143B}" srcOrd="6" destOrd="0" presId="urn:microsoft.com/office/officeart/2005/8/layout/bProcess3"/>
    <dgm:cxn modelId="{80142EA9-7E07-4A37-A63B-2D6BFEDEC429}" type="presParOf" srcId="{69B0E19F-E042-46FD-9F44-6E48272EFB1F}" destId="{B044EF1B-CC2F-4C19-944C-430CE40B0214}" srcOrd="7" destOrd="0" presId="urn:microsoft.com/office/officeart/2005/8/layout/bProcess3"/>
    <dgm:cxn modelId="{BB1EE0CE-FACC-4D9B-AADF-B344D6138071}" type="presParOf" srcId="{B044EF1B-CC2F-4C19-944C-430CE40B0214}" destId="{DD8F00FF-1B65-4B97-BE0A-EBB5E1D7B78D}" srcOrd="0" destOrd="0" presId="urn:microsoft.com/office/officeart/2005/8/layout/bProcess3"/>
    <dgm:cxn modelId="{C0C96EC3-2F54-470B-AE64-FDD7BDB61A7E}" type="presParOf" srcId="{69B0E19F-E042-46FD-9F44-6E48272EFB1F}" destId="{6ED9DE59-6345-4B20-BB1D-023DA84907CE}"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2411B5-B2BD-4310-A5A9-6FD686A02586}"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ru-RU"/>
        </a:p>
      </dgm:t>
    </dgm:pt>
    <dgm:pt modelId="{6DF53D61-66AC-4CBF-9592-48A6CCF13D90}">
      <dgm:prSet custT="1"/>
      <dgm:spPr/>
      <dgm:t>
        <a:bodyPr/>
        <a:lstStyle/>
        <a:p>
          <a:pPr rtl="0"/>
          <a:r>
            <a:rPr lang="ru-RU" sz="1400" dirty="0" smtClean="0"/>
            <a:t>Перший </a:t>
          </a:r>
          <a:r>
            <a:rPr lang="ru-RU" sz="1400" dirty="0" err="1" smtClean="0"/>
            <a:t>серйозний</a:t>
          </a:r>
          <a:r>
            <a:rPr lang="ru-RU" sz="1400" dirty="0" smtClean="0"/>
            <a:t> </a:t>
          </a:r>
          <a:r>
            <a:rPr lang="ru-RU" sz="1400" dirty="0" err="1" smtClean="0"/>
            <a:t>успіх</a:t>
          </a:r>
          <a:r>
            <a:rPr lang="ru-RU" sz="1400" dirty="0" smtClean="0"/>
            <a:t> </a:t>
          </a:r>
          <a:r>
            <a:rPr lang="ru-RU" sz="1400" dirty="0" err="1" smtClean="0"/>
            <a:t>прийшов</a:t>
          </a:r>
          <a:r>
            <a:rPr lang="ru-RU" sz="1400" dirty="0" smtClean="0"/>
            <a:t> у 1929 </a:t>
          </a:r>
          <a:r>
            <a:rPr lang="ru-RU" sz="1400" dirty="0" err="1" smtClean="0"/>
            <a:t>році</a:t>
          </a:r>
          <a:r>
            <a:rPr lang="ru-RU" sz="1400" dirty="0" smtClean="0"/>
            <a:t> </a:t>
          </a:r>
          <a:r>
            <a:rPr lang="ru-RU" sz="1400" dirty="0" err="1" smtClean="0"/>
            <a:t>після</a:t>
          </a:r>
          <a:r>
            <a:rPr lang="ru-RU" sz="1400" dirty="0" smtClean="0"/>
            <a:t> </a:t>
          </a:r>
          <a:r>
            <a:rPr lang="ru-RU" sz="1400" dirty="0" err="1" smtClean="0"/>
            <a:t>виходу</a:t>
          </a:r>
          <a:r>
            <a:rPr lang="ru-RU" sz="1400" dirty="0" smtClean="0"/>
            <a:t> на </a:t>
          </a:r>
          <a:r>
            <a:rPr lang="ru-RU" sz="1400" dirty="0" err="1" smtClean="0"/>
            <a:t>екрани</a:t>
          </a:r>
          <a:r>
            <a:rPr lang="ru-RU" sz="1400" dirty="0" smtClean="0"/>
            <a:t> </a:t>
          </a:r>
          <a:r>
            <a:rPr lang="ru-RU" sz="1400" dirty="0" err="1" smtClean="0"/>
            <a:t>фільму</a:t>
          </a:r>
          <a:r>
            <a:rPr lang="ru-RU" sz="1400" dirty="0" smtClean="0"/>
            <a:t> «</a:t>
          </a:r>
          <a:r>
            <a:rPr lang="ru-RU" sz="1400" dirty="0" err="1" smtClean="0"/>
            <a:t>Звенигора</a:t>
          </a:r>
          <a:r>
            <a:rPr lang="ru-RU" sz="1400" dirty="0" smtClean="0"/>
            <a:t>». </a:t>
          </a:r>
          <a:endParaRPr lang="ru-RU" sz="1400" dirty="0"/>
        </a:p>
      </dgm:t>
    </dgm:pt>
    <dgm:pt modelId="{0FC6AE13-354A-48F6-8D17-19E088EA64FA}" type="parTrans" cxnId="{45E14511-7FD3-4A9C-89DA-0C77DD8A5032}">
      <dgm:prSet/>
      <dgm:spPr/>
      <dgm:t>
        <a:bodyPr/>
        <a:lstStyle/>
        <a:p>
          <a:endParaRPr lang="ru-RU"/>
        </a:p>
      </dgm:t>
    </dgm:pt>
    <dgm:pt modelId="{CC561797-88D2-49B5-8874-BA5650B32216}" type="sibTrans" cxnId="{45E14511-7FD3-4A9C-89DA-0C77DD8A5032}">
      <dgm:prSet custT="1"/>
      <dgm:spPr/>
      <dgm:t>
        <a:bodyPr/>
        <a:lstStyle/>
        <a:p>
          <a:endParaRPr lang="ru-RU" sz="900"/>
        </a:p>
      </dgm:t>
    </dgm:pt>
    <dgm:pt modelId="{859FE6D2-C02A-414D-BAEC-12B0E50321FC}">
      <dgm:prSet custT="1"/>
      <dgm:spPr/>
      <dgm:t>
        <a:bodyPr/>
        <a:lstStyle/>
        <a:p>
          <a:pPr rtl="0"/>
          <a:r>
            <a:rPr lang="ru-RU" sz="1200" dirty="0" smtClean="0"/>
            <a:t>«</a:t>
          </a:r>
          <a:r>
            <a:rPr lang="ru-RU" sz="1200" dirty="0" err="1" smtClean="0"/>
            <a:t>Звенигора</a:t>
          </a:r>
          <a:r>
            <a:rPr lang="ru-RU" sz="1200" dirty="0" smtClean="0"/>
            <a:t>» </a:t>
          </a:r>
          <a:r>
            <a:rPr lang="ru-RU" sz="1200" dirty="0" err="1" smtClean="0"/>
            <a:t>була</a:t>
          </a:r>
          <a:r>
            <a:rPr lang="ru-RU" sz="1200" dirty="0" smtClean="0"/>
            <a:t> </a:t>
          </a:r>
          <a:r>
            <a:rPr lang="ru-RU" sz="1200" dirty="0" err="1" smtClean="0"/>
            <a:t>сенсацією</a:t>
          </a:r>
          <a:r>
            <a:rPr lang="ru-RU" sz="1200" dirty="0" smtClean="0"/>
            <a:t> 1928 року, але </a:t>
          </a:r>
          <a:r>
            <a:rPr lang="ru-RU" sz="1200" dirty="0" err="1" smtClean="0"/>
            <a:t>водночас</a:t>
          </a:r>
          <a:r>
            <a:rPr lang="ru-RU" sz="1200" dirty="0" smtClean="0"/>
            <a:t> </a:t>
          </a:r>
          <a:r>
            <a:rPr lang="ru-RU" sz="1200" dirty="0" err="1" smtClean="0"/>
            <a:t>це</a:t>
          </a:r>
          <a:r>
            <a:rPr lang="ru-RU" sz="1200" dirty="0" smtClean="0"/>
            <a:t> </a:t>
          </a:r>
          <a:r>
            <a:rPr lang="ru-RU" sz="1200" dirty="0" err="1" smtClean="0"/>
            <a:t>був</a:t>
          </a:r>
          <a:r>
            <a:rPr lang="ru-RU" sz="1200" dirty="0" smtClean="0"/>
            <a:t> початок </a:t>
          </a:r>
          <a:r>
            <a:rPr lang="ru-RU" sz="1200" dirty="0" err="1" smtClean="0"/>
            <a:t>особистої</a:t>
          </a:r>
          <a:r>
            <a:rPr lang="ru-RU" sz="1200" dirty="0" smtClean="0"/>
            <a:t> </a:t>
          </a:r>
          <a:r>
            <a:rPr lang="ru-RU" sz="1200" dirty="0" err="1" smtClean="0"/>
            <a:t>трагедії</a:t>
          </a:r>
          <a:r>
            <a:rPr lang="ru-RU" sz="1200" dirty="0" smtClean="0"/>
            <a:t> </a:t>
          </a:r>
          <a:r>
            <a:rPr lang="ru-RU" sz="1200" dirty="0" err="1" smtClean="0"/>
            <a:t>Довженка</a:t>
          </a:r>
          <a:r>
            <a:rPr lang="ru-RU" sz="1200" dirty="0" smtClean="0"/>
            <a:t> — за </a:t>
          </a:r>
          <a:r>
            <a:rPr lang="ru-RU" sz="1200" dirty="0" err="1" smtClean="0"/>
            <a:t>цю</a:t>
          </a:r>
          <a:r>
            <a:rPr lang="ru-RU" sz="1200" dirty="0" smtClean="0"/>
            <a:t> </a:t>
          </a:r>
          <a:r>
            <a:rPr lang="ru-RU" sz="1200" dirty="0" err="1" smtClean="0"/>
            <a:t>стрічку</a:t>
          </a:r>
          <a:r>
            <a:rPr lang="ru-RU" sz="1200" dirty="0" smtClean="0"/>
            <a:t>, та </a:t>
          </a:r>
          <a:r>
            <a:rPr lang="ru-RU" sz="1200" dirty="0" err="1" smtClean="0"/>
            <a:t>згодом</a:t>
          </a:r>
          <a:r>
            <a:rPr lang="ru-RU" sz="1200" dirty="0" smtClean="0"/>
            <a:t> за </a:t>
          </a:r>
          <a:r>
            <a:rPr lang="ru-RU" sz="1200" dirty="0" err="1" smtClean="0"/>
            <a:t>фільм</a:t>
          </a:r>
          <a:r>
            <a:rPr lang="ru-RU" sz="1200" dirty="0" smtClean="0"/>
            <a:t> «Земля» </a:t>
          </a:r>
          <a:r>
            <a:rPr lang="ru-RU" sz="1200" dirty="0" err="1" smtClean="0"/>
            <a:t>його</a:t>
          </a:r>
          <a:r>
            <a:rPr lang="ru-RU" sz="1200" dirty="0" smtClean="0"/>
            <a:t> </a:t>
          </a:r>
          <a:r>
            <a:rPr lang="ru-RU" sz="1200" dirty="0" err="1" smtClean="0"/>
            <a:t>будуть</a:t>
          </a:r>
          <a:r>
            <a:rPr lang="ru-RU" sz="1200" dirty="0" smtClean="0"/>
            <a:t> </a:t>
          </a:r>
          <a:r>
            <a:rPr lang="ru-RU" sz="1200" smtClean="0"/>
            <a:t>постійно</a:t>
          </a:r>
          <a:r>
            <a:rPr lang="ru-RU" sz="1200" dirty="0" smtClean="0"/>
            <a:t> </a:t>
          </a:r>
          <a:r>
            <a:rPr lang="ru-RU" sz="1200" dirty="0" err="1" smtClean="0"/>
            <a:t>звинувачувати</a:t>
          </a:r>
          <a:r>
            <a:rPr lang="ru-RU" sz="1200" dirty="0" smtClean="0"/>
            <a:t> у буржуазному </a:t>
          </a:r>
          <a:r>
            <a:rPr lang="ru-RU" sz="1200" dirty="0" err="1" smtClean="0"/>
            <a:t>націоналізмі</a:t>
          </a:r>
          <a:r>
            <a:rPr lang="ru-RU" sz="1200" dirty="0" smtClean="0"/>
            <a:t>.</a:t>
          </a:r>
          <a:endParaRPr lang="ru-RU" sz="1200" dirty="0"/>
        </a:p>
      </dgm:t>
    </dgm:pt>
    <dgm:pt modelId="{1E4F60C0-9AB3-4DAA-AB1B-512DBAB95967}" type="parTrans" cxnId="{B181E6EE-ED33-4DED-8A80-2C3997F8641C}">
      <dgm:prSet/>
      <dgm:spPr/>
      <dgm:t>
        <a:bodyPr/>
        <a:lstStyle/>
        <a:p>
          <a:endParaRPr lang="ru-RU"/>
        </a:p>
      </dgm:t>
    </dgm:pt>
    <dgm:pt modelId="{DD3BD69B-56A8-4C8F-A822-A0B036ABD221}" type="sibTrans" cxnId="{B181E6EE-ED33-4DED-8A80-2C3997F8641C}">
      <dgm:prSet custT="1"/>
      <dgm:spPr/>
      <dgm:t>
        <a:bodyPr/>
        <a:lstStyle/>
        <a:p>
          <a:endParaRPr lang="ru-RU" sz="900"/>
        </a:p>
      </dgm:t>
    </dgm:pt>
    <dgm:pt modelId="{905DC2BE-8886-45CA-B9C4-9BB0C291EAB3}">
      <dgm:prSet custT="1"/>
      <dgm:spPr/>
      <dgm:t>
        <a:bodyPr/>
        <a:lstStyle/>
        <a:p>
          <a:pPr rtl="0"/>
          <a:r>
            <a:rPr lang="ru-RU" sz="1400" dirty="0" err="1" smtClean="0"/>
            <a:t>Наступним</a:t>
          </a:r>
          <a:r>
            <a:rPr lang="ru-RU" sz="1400" dirty="0" smtClean="0"/>
            <a:t> </a:t>
          </a:r>
          <a:r>
            <a:rPr lang="ru-RU" sz="1400" dirty="0" err="1" smtClean="0"/>
            <a:t>фільмом</a:t>
          </a:r>
          <a:r>
            <a:rPr lang="ru-RU" sz="1400" dirty="0" smtClean="0"/>
            <a:t> </a:t>
          </a:r>
          <a:r>
            <a:rPr lang="ru-RU" sz="1400" dirty="0" err="1" smtClean="0"/>
            <a:t>Довженка</a:t>
          </a:r>
          <a:r>
            <a:rPr lang="ru-RU" sz="1400" dirty="0" smtClean="0"/>
            <a:t> став «Арсенал» — </a:t>
          </a:r>
          <a:r>
            <a:rPr lang="ru-RU" sz="1400" dirty="0" err="1" smtClean="0"/>
            <a:t>фільм</a:t>
          </a:r>
          <a:r>
            <a:rPr lang="ru-RU" sz="1400" dirty="0" smtClean="0"/>
            <a:t>-поступка перед </a:t>
          </a:r>
          <a:r>
            <a:rPr lang="ru-RU" sz="1400" dirty="0" err="1" smtClean="0"/>
            <a:t>владою</a:t>
          </a:r>
          <a:r>
            <a:rPr lang="ru-RU" sz="1400" dirty="0" smtClean="0"/>
            <a:t>, як </a:t>
          </a:r>
          <a:r>
            <a:rPr lang="ru-RU" sz="1400" dirty="0" err="1" smtClean="0"/>
            <a:t>вважає</a:t>
          </a:r>
          <a:r>
            <a:rPr lang="ru-RU" sz="1400" dirty="0" smtClean="0"/>
            <a:t> </a:t>
          </a:r>
          <a:r>
            <a:rPr lang="ru-RU" sz="1400" dirty="0" err="1" smtClean="0"/>
            <a:t>більшість</a:t>
          </a:r>
          <a:r>
            <a:rPr lang="ru-RU" sz="1400" dirty="0" smtClean="0"/>
            <a:t> </a:t>
          </a:r>
          <a:r>
            <a:rPr lang="ru-RU" sz="1400" dirty="0" err="1" smtClean="0"/>
            <a:t>кінознавців</a:t>
          </a:r>
          <a:r>
            <a:rPr lang="ru-RU" sz="1400" dirty="0" smtClean="0"/>
            <a:t>. 1928</a:t>
          </a:r>
          <a:endParaRPr lang="ru-RU" sz="1400" dirty="0"/>
        </a:p>
      </dgm:t>
    </dgm:pt>
    <dgm:pt modelId="{D1CECD65-5247-4715-97BC-D9CB88FC970E}" type="parTrans" cxnId="{348D4D0A-03E8-41C9-A428-9B9FA08E8891}">
      <dgm:prSet/>
      <dgm:spPr/>
      <dgm:t>
        <a:bodyPr/>
        <a:lstStyle/>
        <a:p>
          <a:endParaRPr lang="ru-RU"/>
        </a:p>
      </dgm:t>
    </dgm:pt>
    <dgm:pt modelId="{F9AD4A27-EA19-4A7B-B039-E15BF1D1115E}" type="sibTrans" cxnId="{348D4D0A-03E8-41C9-A428-9B9FA08E8891}">
      <dgm:prSet custT="1"/>
      <dgm:spPr/>
      <dgm:t>
        <a:bodyPr/>
        <a:lstStyle/>
        <a:p>
          <a:endParaRPr lang="ru-RU" sz="900"/>
        </a:p>
      </dgm:t>
    </dgm:pt>
    <dgm:pt modelId="{612A7D9E-16A8-47B5-BC05-292666DA3A49}">
      <dgm:prSet custT="1"/>
      <dgm:spPr/>
      <dgm:t>
        <a:bodyPr/>
        <a:lstStyle/>
        <a:p>
          <a:pPr rtl="0"/>
          <a:r>
            <a:rPr lang="ru-RU" sz="1100" smtClean="0"/>
            <a:t>Нарешті від липня до листопада 1929 року Довженко знімає свій геніальний твір «Земля», гімн праці на землі, хліборобству та людині, яка працює на землі, є частиною космічного ритму буття.</a:t>
          </a:r>
          <a:endParaRPr lang="ru-RU" sz="1100"/>
        </a:p>
      </dgm:t>
    </dgm:pt>
    <dgm:pt modelId="{3C2B1AEB-692A-40C3-8588-92033A59A617}" type="parTrans" cxnId="{81C89E50-CB31-42D0-97D2-B603AAA8C0C0}">
      <dgm:prSet/>
      <dgm:spPr/>
      <dgm:t>
        <a:bodyPr/>
        <a:lstStyle/>
        <a:p>
          <a:endParaRPr lang="ru-RU"/>
        </a:p>
      </dgm:t>
    </dgm:pt>
    <dgm:pt modelId="{00F40067-3B3E-42DE-8435-CD110A2FA259}" type="sibTrans" cxnId="{81C89E50-CB31-42D0-97D2-B603AAA8C0C0}">
      <dgm:prSet custT="1"/>
      <dgm:spPr/>
      <dgm:t>
        <a:bodyPr/>
        <a:lstStyle/>
        <a:p>
          <a:endParaRPr lang="ru-RU" sz="900"/>
        </a:p>
      </dgm:t>
    </dgm:pt>
    <dgm:pt modelId="{CFD354BD-3A10-4FC1-A6B9-5B890F646C46}">
      <dgm:prSet custT="1"/>
      <dgm:spPr/>
      <dgm:t>
        <a:bodyPr/>
        <a:lstStyle/>
        <a:p>
          <a:pPr rtl="0"/>
          <a:r>
            <a:rPr lang="ru-RU" sz="1100" dirty="0" err="1" smtClean="0"/>
            <a:t>Після</a:t>
          </a:r>
          <a:r>
            <a:rPr lang="ru-RU" sz="1100" dirty="0" smtClean="0"/>
            <a:t> </a:t>
          </a:r>
          <a:r>
            <a:rPr lang="ru-RU" sz="1100" dirty="0" err="1" smtClean="0"/>
            <a:t>необхідних</a:t>
          </a:r>
          <a:r>
            <a:rPr lang="ru-RU" sz="1100" dirty="0" smtClean="0"/>
            <a:t> купюр та 32-х </a:t>
          </a:r>
          <a:r>
            <a:rPr lang="ru-RU" sz="1100" dirty="0" err="1" smtClean="0"/>
            <a:t>офіційних</a:t>
          </a:r>
          <a:r>
            <a:rPr lang="ru-RU" sz="1100" dirty="0" smtClean="0"/>
            <a:t> та </a:t>
          </a:r>
          <a:r>
            <a:rPr lang="ru-RU" sz="1100" dirty="0" err="1" smtClean="0"/>
            <a:t>приватних</a:t>
          </a:r>
          <a:r>
            <a:rPr lang="ru-RU" sz="1100" dirty="0" smtClean="0"/>
            <a:t> </a:t>
          </a:r>
          <a:r>
            <a:rPr lang="ru-RU" sz="1100" dirty="0" err="1" smtClean="0"/>
            <a:t>показів</a:t>
          </a:r>
          <a:r>
            <a:rPr lang="ru-RU" sz="1100" dirty="0" smtClean="0"/>
            <a:t> 8 </a:t>
          </a:r>
          <a:r>
            <a:rPr lang="ru-RU" sz="1100" dirty="0" err="1" smtClean="0"/>
            <a:t>квітня</a:t>
          </a:r>
          <a:r>
            <a:rPr lang="ru-RU" sz="1100" dirty="0" smtClean="0"/>
            <a:t> 1930 року «Земля» </a:t>
          </a:r>
          <a:r>
            <a:rPr lang="ru-RU" sz="1100" dirty="0" err="1" smtClean="0"/>
            <a:t>виходить</a:t>
          </a:r>
          <a:r>
            <a:rPr lang="ru-RU" sz="1100" dirty="0" smtClean="0"/>
            <a:t> на </a:t>
          </a:r>
          <a:r>
            <a:rPr lang="ru-RU" sz="1100" dirty="0" err="1" smtClean="0"/>
            <a:t>київські</a:t>
          </a:r>
          <a:r>
            <a:rPr lang="ru-RU" sz="1100" dirty="0" smtClean="0"/>
            <a:t> </a:t>
          </a:r>
          <a:r>
            <a:rPr lang="ru-RU" sz="1100" dirty="0" err="1" smtClean="0"/>
            <a:t>екрани</a:t>
          </a:r>
          <a:r>
            <a:rPr lang="ru-RU" sz="1100" dirty="0" smtClean="0"/>
            <a:t>, а </a:t>
          </a:r>
          <a:r>
            <a:rPr lang="ru-RU" sz="1100" dirty="0" err="1" smtClean="0"/>
            <a:t>вже</a:t>
          </a:r>
          <a:r>
            <a:rPr lang="ru-RU" sz="1100" dirty="0" smtClean="0"/>
            <a:t> 17-го числа </a:t>
          </a:r>
          <a:r>
            <a:rPr lang="ru-RU" sz="1100" dirty="0" err="1" smtClean="0"/>
            <a:t>фільм</a:t>
          </a:r>
          <a:r>
            <a:rPr lang="ru-RU" sz="1100" dirty="0" smtClean="0"/>
            <a:t> з показу </a:t>
          </a:r>
          <a:r>
            <a:rPr lang="ru-RU" sz="1100" dirty="0" err="1" smtClean="0"/>
            <a:t>знімають</a:t>
          </a:r>
          <a:r>
            <a:rPr lang="ru-RU" sz="1100" dirty="0" smtClean="0"/>
            <a:t>. </a:t>
          </a:r>
          <a:r>
            <a:rPr lang="ru-RU" sz="1100" dirty="0" err="1" smtClean="0"/>
            <a:t>Офіційна</a:t>
          </a:r>
          <a:r>
            <a:rPr lang="ru-RU" sz="1100" dirty="0" smtClean="0"/>
            <a:t> причина — </a:t>
          </a:r>
          <a:r>
            <a:rPr lang="ru-RU" sz="1100" dirty="0" err="1" smtClean="0"/>
            <a:t>натуралізм</a:t>
          </a:r>
          <a:r>
            <a:rPr lang="ru-RU" sz="1100" dirty="0" smtClean="0"/>
            <a:t> та замах на </a:t>
          </a:r>
          <a:r>
            <a:rPr lang="ru-RU" sz="1100" dirty="0" err="1" smtClean="0"/>
            <a:t>звичаї</a:t>
          </a:r>
          <a:r>
            <a:rPr lang="ru-RU" sz="1100" dirty="0" smtClean="0"/>
            <a:t>.</a:t>
          </a:r>
          <a:endParaRPr lang="ru-RU" sz="1100" dirty="0"/>
        </a:p>
      </dgm:t>
    </dgm:pt>
    <dgm:pt modelId="{7962D4B6-0724-4610-94B9-20CD8B95452A}" type="parTrans" cxnId="{F5510E9D-58A3-4722-8B3B-EA24512EF629}">
      <dgm:prSet/>
      <dgm:spPr/>
      <dgm:t>
        <a:bodyPr/>
        <a:lstStyle/>
        <a:p>
          <a:endParaRPr lang="ru-RU"/>
        </a:p>
      </dgm:t>
    </dgm:pt>
    <dgm:pt modelId="{C927897A-3C85-4BE3-9E34-D365BF31F0E5}" type="sibTrans" cxnId="{F5510E9D-58A3-4722-8B3B-EA24512EF629}">
      <dgm:prSet custT="1"/>
      <dgm:spPr/>
      <dgm:t>
        <a:bodyPr/>
        <a:lstStyle/>
        <a:p>
          <a:endParaRPr lang="ru-RU" sz="900"/>
        </a:p>
      </dgm:t>
    </dgm:pt>
    <dgm:pt modelId="{A8B47512-AC3B-42B4-94A7-0CE9C643FEAD}">
      <dgm:prSet custT="1"/>
      <dgm:spPr/>
      <dgm:t>
        <a:bodyPr/>
        <a:lstStyle/>
        <a:p>
          <a:pPr rtl="0"/>
          <a:r>
            <a:rPr lang="ru-RU" sz="1050" dirty="0" smtClean="0"/>
            <a:t>Довженко з </a:t>
          </a:r>
          <a:r>
            <a:rPr lang="ru-RU" sz="1050" dirty="0" err="1" smtClean="0"/>
            <a:t>подивом</a:t>
          </a:r>
          <a:r>
            <a:rPr lang="ru-RU" sz="1050" dirty="0" smtClean="0"/>
            <a:t> </a:t>
          </a:r>
          <a:r>
            <a:rPr lang="ru-RU" sz="1050" dirty="0" err="1" smtClean="0"/>
            <a:t>дізнався</a:t>
          </a:r>
          <a:r>
            <a:rPr lang="ru-RU" sz="1050" dirty="0" smtClean="0"/>
            <a:t>, </a:t>
          </a:r>
          <a:r>
            <a:rPr lang="ru-RU" sz="1050" dirty="0" err="1" smtClean="0"/>
            <a:t>що</a:t>
          </a:r>
          <a:r>
            <a:rPr lang="ru-RU" sz="1050" dirty="0" smtClean="0"/>
            <a:t> </a:t>
          </a:r>
          <a:r>
            <a:rPr lang="ru-RU" sz="1050" dirty="0" err="1" smtClean="0"/>
            <a:t>фільм</a:t>
          </a:r>
          <a:r>
            <a:rPr lang="ru-RU" sz="1050" dirty="0" smtClean="0"/>
            <a:t> </a:t>
          </a:r>
          <a:r>
            <a:rPr lang="ru-RU" sz="1050" dirty="0" err="1" smtClean="0"/>
            <a:t>має</a:t>
          </a:r>
          <a:r>
            <a:rPr lang="ru-RU" sz="1050" dirty="0" smtClean="0"/>
            <a:t> </a:t>
          </a:r>
          <a:r>
            <a:rPr lang="ru-RU" sz="1050" dirty="0" err="1" smtClean="0"/>
            <a:t>грандіозний</a:t>
          </a:r>
          <a:r>
            <a:rPr lang="ru-RU" sz="1050" dirty="0" smtClean="0"/>
            <a:t> </a:t>
          </a:r>
          <a:r>
            <a:rPr lang="ru-RU" sz="1050" dirty="0" err="1" smtClean="0"/>
            <a:t>успіх</a:t>
          </a:r>
          <a:r>
            <a:rPr lang="ru-RU" sz="1050" dirty="0" smtClean="0"/>
            <a:t> у </a:t>
          </a:r>
          <a:r>
            <a:rPr lang="ru-RU" sz="1050" dirty="0" err="1" smtClean="0"/>
            <a:t>Європі</a:t>
          </a:r>
          <a:r>
            <a:rPr lang="ru-RU" sz="1050" dirty="0" smtClean="0"/>
            <a:t>, у той час як </a:t>
          </a:r>
          <a:r>
            <a:rPr lang="ru-RU" sz="1050" dirty="0" err="1" smtClean="0"/>
            <a:t>його</a:t>
          </a:r>
          <a:r>
            <a:rPr lang="ru-RU" sz="1050" dirty="0" smtClean="0"/>
            <a:t> заборонено в </a:t>
          </a:r>
          <a:r>
            <a:rPr lang="ru-RU" sz="1050" dirty="0" err="1" smtClean="0"/>
            <a:t>Україні</a:t>
          </a:r>
          <a:r>
            <a:rPr lang="ru-RU" sz="1050" dirty="0" smtClean="0"/>
            <a:t>. </a:t>
          </a:r>
          <a:r>
            <a:rPr lang="ru-RU" sz="1050" dirty="0" err="1" smtClean="0"/>
            <a:t>Після</a:t>
          </a:r>
          <a:r>
            <a:rPr lang="ru-RU" sz="1050" dirty="0" smtClean="0"/>
            <a:t> </a:t>
          </a:r>
          <a:r>
            <a:rPr lang="ru-RU" sz="1050" dirty="0" err="1" smtClean="0"/>
            <a:t>прем'єри</a:t>
          </a:r>
          <a:r>
            <a:rPr lang="ru-RU" sz="1050" dirty="0" smtClean="0"/>
            <a:t> у </a:t>
          </a:r>
          <a:r>
            <a:rPr lang="ru-RU" sz="1050" dirty="0" err="1" smtClean="0"/>
            <a:t>Берліні</a:t>
          </a:r>
          <a:r>
            <a:rPr lang="ru-RU" sz="1050" dirty="0" smtClean="0"/>
            <a:t> про </a:t>
          </a:r>
          <a:r>
            <a:rPr lang="ru-RU" sz="1050" dirty="0" err="1" smtClean="0"/>
            <a:t>Олександра</a:t>
          </a:r>
          <a:r>
            <a:rPr lang="ru-RU" sz="1050" dirty="0" smtClean="0"/>
            <a:t> </a:t>
          </a:r>
          <a:r>
            <a:rPr lang="ru-RU" sz="1050" dirty="0" err="1" smtClean="0"/>
            <a:t>Довженка</a:t>
          </a:r>
          <a:r>
            <a:rPr lang="ru-RU" sz="1050" dirty="0" smtClean="0"/>
            <a:t> </a:t>
          </a:r>
          <a:r>
            <a:rPr lang="ru-RU" sz="1050" dirty="0" err="1" smtClean="0"/>
            <a:t>з'являється</a:t>
          </a:r>
          <a:r>
            <a:rPr lang="ru-RU" sz="1050" dirty="0" smtClean="0"/>
            <a:t> 48 статей, у </a:t>
          </a:r>
          <a:r>
            <a:rPr lang="ru-RU" sz="1050" dirty="0" err="1" smtClean="0"/>
            <a:t>Венеції</a:t>
          </a:r>
          <a:r>
            <a:rPr lang="ru-RU" sz="1050" dirty="0" smtClean="0"/>
            <a:t> </a:t>
          </a:r>
          <a:r>
            <a:rPr lang="ru-RU" sz="1050" dirty="0" err="1" smtClean="0"/>
            <a:t>італійські</a:t>
          </a:r>
          <a:r>
            <a:rPr lang="ru-RU" sz="1050" dirty="0" smtClean="0"/>
            <a:t> </a:t>
          </a:r>
          <a:r>
            <a:rPr lang="ru-RU" sz="1050" dirty="0" err="1" smtClean="0"/>
            <a:t>кінематографісти</a:t>
          </a:r>
          <a:r>
            <a:rPr lang="ru-RU" sz="1050" dirty="0" smtClean="0"/>
            <a:t> </a:t>
          </a:r>
          <a:r>
            <a:rPr lang="ru-RU" sz="1050" dirty="0" err="1" smtClean="0"/>
            <a:t>називають</a:t>
          </a:r>
          <a:r>
            <a:rPr lang="ru-RU" sz="1050" dirty="0" smtClean="0"/>
            <a:t> </a:t>
          </a:r>
          <a:r>
            <a:rPr lang="ru-RU" sz="1050" dirty="0" err="1" smtClean="0"/>
            <a:t>Довженка</a:t>
          </a:r>
          <a:r>
            <a:rPr lang="ru-RU" sz="1050" dirty="0" smtClean="0"/>
            <a:t> «Гомером </a:t>
          </a:r>
          <a:r>
            <a:rPr lang="ru-RU" sz="1050" dirty="0" err="1" smtClean="0"/>
            <a:t>кіно</a:t>
          </a:r>
          <a:r>
            <a:rPr lang="ru-RU" sz="1050" dirty="0" smtClean="0"/>
            <a:t>». А ось у </a:t>
          </a:r>
          <a:r>
            <a:rPr lang="ru-RU" sz="1050" dirty="0" err="1" smtClean="0"/>
            <a:t>Радянському</a:t>
          </a:r>
          <a:r>
            <a:rPr lang="ru-RU" sz="1050" dirty="0" smtClean="0"/>
            <a:t> </a:t>
          </a:r>
          <a:r>
            <a:rPr lang="ru-RU" sz="1050" dirty="0" err="1" smtClean="0"/>
            <a:t>Союзі</a:t>
          </a:r>
          <a:r>
            <a:rPr lang="ru-RU" sz="1050" dirty="0" smtClean="0"/>
            <a:t> </a:t>
          </a:r>
          <a:r>
            <a:rPr lang="ru-RU" sz="1050" dirty="0" err="1" smtClean="0"/>
            <a:t>стрічку</a:t>
          </a:r>
          <a:r>
            <a:rPr lang="ru-RU" sz="1050" dirty="0" smtClean="0"/>
            <a:t> </a:t>
          </a:r>
          <a:r>
            <a:rPr lang="ru-RU" sz="1050" dirty="0" err="1" smtClean="0"/>
            <a:t>реабілітують</a:t>
          </a:r>
          <a:r>
            <a:rPr lang="ru-RU" sz="1050" dirty="0" smtClean="0"/>
            <a:t> </a:t>
          </a:r>
          <a:r>
            <a:rPr lang="ru-RU" sz="1050" dirty="0" err="1" smtClean="0"/>
            <a:t>лише</a:t>
          </a:r>
          <a:r>
            <a:rPr lang="ru-RU" sz="1050" dirty="0" smtClean="0"/>
            <a:t> у 1958 </a:t>
          </a:r>
          <a:r>
            <a:rPr lang="ru-RU" sz="1050" dirty="0" err="1" smtClean="0"/>
            <a:t>році</a:t>
          </a:r>
          <a:r>
            <a:rPr lang="ru-RU" sz="1050" dirty="0" smtClean="0"/>
            <a:t> </a:t>
          </a:r>
          <a:r>
            <a:rPr lang="ru-RU" sz="1050" dirty="0" err="1" smtClean="0"/>
            <a:t>після</a:t>
          </a:r>
          <a:r>
            <a:rPr lang="ru-RU" sz="1050" dirty="0" smtClean="0"/>
            <a:t> </a:t>
          </a:r>
          <a:r>
            <a:rPr lang="ru-RU" sz="1050" dirty="0" err="1" smtClean="0"/>
            <a:t>міжнародного</a:t>
          </a:r>
          <a:r>
            <a:rPr lang="ru-RU" sz="1050" dirty="0" smtClean="0"/>
            <a:t> референдуму у </a:t>
          </a:r>
          <a:r>
            <a:rPr lang="ru-RU" sz="1050" dirty="0" err="1" smtClean="0"/>
            <a:t>Брюсселі</a:t>
          </a:r>
          <a:r>
            <a:rPr lang="ru-RU" sz="1050" dirty="0" smtClean="0"/>
            <a:t>, де </a:t>
          </a:r>
          <a:r>
            <a:rPr lang="ru-RU" sz="1050" dirty="0" err="1" smtClean="0"/>
            <a:t>він</a:t>
          </a:r>
          <a:r>
            <a:rPr lang="ru-RU" sz="1050" dirty="0" smtClean="0"/>
            <a:t> </a:t>
          </a:r>
          <a:r>
            <a:rPr lang="ru-RU" sz="1050" dirty="0" err="1" smtClean="0"/>
            <a:t>увійде</a:t>
          </a:r>
          <a:r>
            <a:rPr lang="ru-RU" sz="1050" dirty="0" smtClean="0"/>
            <a:t> до числа 12 </a:t>
          </a:r>
          <a:r>
            <a:rPr lang="ru-RU" sz="1050" dirty="0" err="1" smtClean="0"/>
            <a:t>найкращих</a:t>
          </a:r>
          <a:r>
            <a:rPr lang="ru-RU" sz="1050" dirty="0" smtClean="0"/>
            <a:t> </a:t>
          </a:r>
          <a:r>
            <a:rPr lang="ru-RU" sz="1050" dirty="0" err="1" smtClean="0"/>
            <a:t>фільмів</a:t>
          </a:r>
          <a:r>
            <a:rPr lang="ru-RU" sz="1050" dirty="0" smtClean="0"/>
            <a:t> </a:t>
          </a:r>
          <a:r>
            <a:rPr lang="ru-RU" sz="1050" dirty="0" err="1" smtClean="0"/>
            <a:t>всесвітньої</a:t>
          </a:r>
          <a:r>
            <a:rPr lang="ru-RU" sz="1050" dirty="0" smtClean="0"/>
            <a:t> </a:t>
          </a:r>
          <a:r>
            <a:rPr lang="ru-RU" sz="1050" dirty="0" err="1" smtClean="0"/>
            <a:t>історії</a:t>
          </a:r>
          <a:r>
            <a:rPr lang="ru-RU" sz="1050" dirty="0" smtClean="0"/>
            <a:t> </a:t>
          </a:r>
          <a:r>
            <a:rPr lang="ru-RU" sz="1050" dirty="0" err="1" smtClean="0"/>
            <a:t>кіно</a:t>
          </a:r>
          <a:r>
            <a:rPr lang="ru-RU" sz="1050" dirty="0" smtClean="0"/>
            <a:t>.</a:t>
          </a:r>
          <a:endParaRPr lang="ru-RU" sz="1050" dirty="0"/>
        </a:p>
      </dgm:t>
    </dgm:pt>
    <dgm:pt modelId="{A9EA6146-E1CA-4306-8C3F-E889D0B3D3A8}" type="parTrans" cxnId="{AD501A62-FCFC-47A5-BA4A-D2BBBA3898BB}">
      <dgm:prSet/>
      <dgm:spPr/>
      <dgm:t>
        <a:bodyPr/>
        <a:lstStyle/>
        <a:p>
          <a:endParaRPr lang="ru-RU"/>
        </a:p>
      </dgm:t>
    </dgm:pt>
    <dgm:pt modelId="{7000A9B4-A844-4760-BBCE-C61E48DBB805}" type="sibTrans" cxnId="{AD501A62-FCFC-47A5-BA4A-D2BBBA3898BB}">
      <dgm:prSet/>
      <dgm:spPr/>
      <dgm:t>
        <a:bodyPr/>
        <a:lstStyle/>
        <a:p>
          <a:endParaRPr lang="ru-RU"/>
        </a:p>
      </dgm:t>
    </dgm:pt>
    <dgm:pt modelId="{D3BABEB3-1848-49D1-A717-C9056C4877D0}" type="pres">
      <dgm:prSet presAssocID="{9D2411B5-B2BD-4310-A5A9-6FD686A02586}" presName="diagram" presStyleCnt="0">
        <dgm:presLayoutVars>
          <dgm:dir/>
          <dgm:resizeHandles val="exact"/>
        </dgm:presLayoutVars>
      </dgm:prSet>
      <dgm:spPr/>
    </dgm:pt>
    <dgm:pt modelId="{E811A1E2-39F4-4420-8FB1-9F17FABD2739}" type="pres">
      <dgm:prSet presAssocID="{6DF53D61-66AC-4CBF-9592-48A6CCF13D90}" presName="node" presStyleLbl="node1" presStyleIdx="0" presStyleCnt="6">
        <dgm:presLayoutVars>
          <dgm:bulletEnabled val="1"/>
        </dgm:presLayoutVars>
      </dgm:prSet>
      <dgm:spPr/>
    </dgm:pt>
    <dgm:pt modelId="{CB9F991F-F096-4764-AF3C-67020964FEF6}" type="pres">
      <dgm:prSet presAssocID="{CC561797-88D2-49B5-8874-BA5650B32216}" presName="sibTrans" presStyleLbl="sibTrans2D1" presStyleIdx="0" presStyleCnt="5"/>
      <dgm:spPr/>
    </dgm:pt>
    <dgm:pt modelId="{FEA56C98-3A9B-4512-AC80-730DD874C563}" type="pres">
      <dgm:prSet presAssocID="{CC561797-88D2-49B5-8874-BA5650B32216}" presName="connectorText" presStyleLbl="sibTrans2D1" presStyleIdx="0" presStyleCnt="5"/>
      <dgm:spPr/>
    </dgm:pt>
    <dgm:pt modelId="{FCD7BFDA-4716-4EAA-8FDB-9F1D0FADEC13}" type="pres">
      <dgm:prSet presAssocID="{859FE6D2-C02A-414D-BAEC-12B0E50321FC}" presName="node" presStyleLbl="node1" presStyleIdx="1" presStyleCnt="6">
        <dgm:presLayoutVars>
          <dgm:bulletEnabled val="1"/>
        </dgm:presLayoutVars>
      </dgm:prSet>
      <dgm:spPr/>
    </dgm:pt>
    <dgm:pt modelId="{132D0516-0EEE-4164-90C2-4519F85BF570}" type="pres">
      <dgm:prSet presAssocID="{DD3BD69B-56A8-4C8F-A822-A0B036ABD221}" presName="sibTrans" presStyleLbl="sibTrans2D1" presStyleIdx="1" presStyleCnt="5"/>
      <dgm:spPr/>
    </dgm:pt>
    <dgm:pt modelId="{F159E2D4-1F17-48BB-9D54-185CFD02254C}" type="pres">
      <dgm:prSet presAssocID="{DD3BD69B-56A8-4C8F-A822-A0B036ABD221}" presName="connectorText" presStyleLbl="sibTrans2D1" presStyleIdx="1" presStyleCnt="5"/>
      <dgm:spPr/>
    </dgm:pt>
    <dgm:pt modelId="{881D63D1-E1EA-4970-A5BF-5243F00E9501}" type="pres">
      <dgm:prSet presAssocID="{905DC2BE-8886-45CA-B9C4-9BB0C291EAB3}" presName="node" presStyleLbl="node1" presStyleIdx="2" presStyleCnt="6">
        <dgm:presLayoutVars>
          <dgm:bulletEnabled val="1"/>
        </dgm:presLayoutVars>
      </dgm:prSet>
      <dgm:spPr/>
    </dgm:pt>
    <dgm:pt modelId="{4B7124E4-DE58-412A-8A70-C30B95394C3D}" type="pres">
      <dgm:prSet presAssocID="{F9AD4A27-EA19-4A7B-B039-E15BF1D1115E}" presName="sibTrans" presStyleLbl="sibTrans2D1" presStyleIdx="2" presStyleCnt="5"/>
      <dgm:spPr/>
    </dgm:pt>
    <dgm:pt modelId="{625D5830-79DC-4762-8326-1B7A79FA0250}" type="pres">
      <dgm:prSet presAssocID="{F9AD4A27-EA19-4A7B-B039-E15BF1D1115E}" presName="connectorText" presStyleLbl="sibTrans2D1" presStyleIdx="2" presStyleCnt="5"/>
      <dgm:spPr/>
    </dgm:pt>
    <dgm:pt modelId="{CDF049F1-C04A-4F4B-884D-54F0B81261C0}" type="pres">
      <dgm:prSet presAssocID="{612A7D9E-16A8-47B5-BC05-292666DA3A49}" presName="node" presStyleLbl="node1" presStyleIdx="3" presStyleCnt="6">
        <dgm:presLayoutVars>
          <dgm:bulletEnabled val="1"/>
        </dgm:presLayoutVars>
      </dgm:prSet>
      <dgm:spPr/>
    </dgm:pt>
    <dgm:pt modelId="{423AB5AA-B742-4B95-B1C5-56ECF602ECF8}" type="pres">
      <dgm:prSet presAssocID="{00F40067-3B3E-42DE-8435-CD110A2FA259}" presName="sibTrans" presStyleLbl="sibTrans2D1" presStyleIdx="3" presStyleCnt="5"/>
      <dgm:spPr/>
    </dgm:pt>
    <dgm:pt modelId="{BEBCA072-73E1-4F9C-9797-4BD554B45FE1}" type="pres">
      <dgm:prSet presAssocID="{00F40067-3B3E-42DE-8435-CD110A2FA259}" presName="connectorText" presStyleLbl="sibTrans2D1" presStyleIdx="3" presStyleCnt="5"/>
      <dgm:spPr/>
    </dgm:pt>
    <dgm:pt modelId="{B713FC07-73A0-45F3-9A17-B6564B2CCF85}" type="pres">
      <dgm:prSet presAssocID="{CFD354BD-3A10-4FC1-A6B9-5B890F646C46}" presName="node" presStyleLbl="node1" presStyleIdx="4" presStyleCnt="6">
        <dgm:presLayoutVars>
          <dgm:bulletEnabled val="1"/>
        </dgm:presLayoutVars>
      </dgm:prSet>
      <dgm:spPr/>
    </dgm:pt>
    <dgm:pt modelId="{ECB3B43A-27F8-4B89-A071-8FF70AE25EEB}" type="pres">
      <dgm:prSet presAssocID="{C927897A-3C85-4BE3-9E34-D365BF31F0E5}" presName="sibTrans" presStyleLbl="sibTrans2D1" presStyleIdx="4" presStyleCnt="5"/>
      <dgm:spPr/>
    </dgm:pt>
    <dgm:pt modelId="{458194B5-5B21-4B2F-ABA8-1AAAF6178C60}" type="pres">
      <dgm:prSet presAssocID="{C927897A-3C85-4BE3-9E34-D365BF31F0E5}" presName="connectorText" presStyleLbl="sibTrans2D1" presStyleIdx="4" presStyleCnt="5"/>
      <dgm:spPr/>
    </dgm:pt>
    <dgm:pt modelId="{62283175-92D7-4073-A196-53A5EA2259E0}" type="pres">
      <dgm:prSet presAssocID="{A8B47512-AC3B-42B4-94A7-0CE9C643FEAD}" presName="node" presStyleLbl="node1" presStyleIdx="5" presStyleCnt="6" custScaleX="122651" custScaleY="132266">
        <dgm:presLayoutVars>
          <dgm:bulletEnabled val="1"/>
        </dgm:presLayoutVars>
      </dgm:prSet>
      <dgm:spPr/>
    </dgm:pt>
  </dgm:ptLst>
  <dgm:cxnLst>
    <dgm:cxn modelId="{94410720-492E-421E-84AF-273F96336B15}" type="presOf" srcId="{CC561797-88D2-49B5-8874-BA5650B32216}" destId="{FEA56C98-3A9B-4512-AC80-730DD874C563}" srcOrd="1" destOrd="0" presId="urn:microsoft.com/office/officeart/2005/8/layout/process5"/>
    <dgm:cxn modelId="{8023029A-0936-423C-B0D3-D0BB652093F2}" type="presOf" srcId="{DD3BD69B-56A8-4C8F-A822-A0B036ABD221}" destId="{132D0516-0EEE-4164-90C2-4519F85BF570}" srcOrd="0" destOrd="0" presId="urn:microsoft.com/office/officeart/2005/8/layout/process5"/>
    <dgm:cxn modelId="{F5510E9D-58A3-4722-8B3B-EA24512EF629}" srcId="{9D2411B5-B2BD-4310-A5A9-6FD686A02586}" destId="{CFD354BD-3A10-4FC1-A6B9-5B890F646C46}" srcOrd="4" destOrd="0" parTransId="{7962D4B6-0724-4610-94B9-20CD8B95452A}" sibTransId="{C927897A-3C85-4BE3-9E34-D365BF31F0E5}"/>
    <dgm:cxn modelId="{EAF363E2-267B-4A13-B961-114B2B3DCC5F}" type="presOf" srcId="{9D2411B5-B2BD-4310-A5A9-6FD686A02586}" destId="{D3BABEB3-1848-49D1-A717-C9056C4877D0}" srcOrd="0" destOrd="0" presId="urn:microsoft.com/office/officeart/2005/8/layout/process5"/>
    <dgm:cxn modelId="{81D0EB8A-37DB-4013-8829-E81B28954808}" type="presOf" srcId="{CC561797-88D2-49B5-8874-BA5650B32216}" destId="{CB9F991F-F096-4764-AF3C-67020964FEF6}" srcOrd="0" destOrd="0" presId="urn:microsoft.com/office/officeart/2005/8/layout/process5"/>
    <dgm:cxn modelId="{32089A63-590F-42F8-A54D-A25F8A3F6085}" type="presOf" srcId="{A8B47512-AC3B-42B4-94A7-0CE9C643FEAD}" destId="{62283175-92D7-4073-A196-53A5EA2259E0}" srcOrd="0" destOrd="0" presId="urn:microsoft.com/office/officeart/2005/8/layout/process5"/>
    <dgm:cxn modelId="{2E6C101F-63CE-4B83-A8C6-0B31BCF32AA1}" type="presOf" srcId="{C927897A-3C85-4BE3-9E34-D365BF31F0E5}" destId="{ECB3B43A-27F8-4B89-A071-8FF70AE25EEB}" srcOrd="0" destOrd="0" presId="urn:microsoft.com/office/officeart/2005/8/layout/process5"/>
    <dgm:cxn modelId="{ABE8008F-EEA4-4342-81A1-B1E7277E2A01}" type="presOf" srcId="{6DF53D61-66AC-4CBF-9592-48A6CCF13D90}" destId="{E811A1E2-39F4-4420-8FB1-9F17FABD2739}" srcOrd="0" destOrd="0" presId="urn:microsoft.com/office/officeart/2005/8/layout/process5"/>
    <dgm:cxn modelId="{59FADE75-E0AA-49B7-A13E-C9B63D1F4941}" type="presOf" srcId="{612A7D9E-16A8-47B5-BC05-292666DA3A49}" destId="{CDF049F1-C04A-4F4B-884D-54F0B81261C0}" srcOrd="0" destOrd="0" presId="urn:microsoft.com/office/officeart/2005/8/layout/process5"/>
    <dgm:cxn modelId="{45E14511-7FD3-4A9C-89DA-0C77DD8A5032}" srcId="{9D2411B5-B2BD-4310-A5A9-6FD686A02586}" destId="{6DF53D61-66AC-4CBF-9592-48A6CCF13D90}" srcOrd="0" destOrd="0" parTransId="{0FC6AE13-354A-48F6-8D17-19E088EA64FA}" sibTransId="{CC561797-88D2-49B5-8874-BA5650B32216}"/>
    <dgm:cxn modelId="{1FDF59E3-0294-4599-9101-2EA202B8D315}" type="presOf" srcId="{905DC2BE-8886-45CA-B9C4-9BB0C291EAB3}" destId="{881D63D1-E1EA-4970-A5BF-5243F00E9501}" srcOrd="0" destOrd="0" presId="urn:microsoft.com/office/officeart/2005/8/layout/process5"/>
    <dgm:cxn modelId="{8D5496F2-EC05-4B13-8A81-91F2165A6F69}" type="presOf" srcId="{859FE6D2-C02A-414D-BAEC-12B0E50321FC}" destId="{FCD7BFDA-4716-4EAA-8FDB-9F1D0FADEC13}" srcOrd="0" destOrd="0" presId="urn:microsoft.com/office/officeart/2005/8/layout/process5"/>
    <dgm:cxn modelId="{D84148EF-56C8-4C16-99C9-363856734BFA}" type="presOf" srcId="{C927897A-3C85-4BE3-9E34-D365BF31F0E5}" destId="{458194B5-5B21-4B2F-ABA8-1AAAF6178C60}" srcOrd="1" destOrd="0" presId="urn:microsoft.com/office/officeart/2005/8/layout/process5"/>
    <dgm:cxn modelId="{23B167C0-8740-4235-B450-7C78B5B027E0}" type="presOf" srcId="{DD3BD69B-56A8-4C8F-A822-A0B036ABD221}" destId="{F159E2D4-1F17-48BB-9D54-185CFD02254C}" srcOrd="1" destOrd="0" presId="urn:microsoft.com/office/officeart/2005/8/layout/process5"/>
    <dgm:cxn modelId="{90E99863-04C8-4BF8-9BFA-6753341F08C9}" type="presOf" srcId="{F9AD4A27-EA19-4A7B-B039-E15BF1D1115E}" destId="{4B7124E4-DE58-412A-8A70-C30B95394C3D}" srcOrd="0" destOrd="0" presId="urn:microsoft.com/office/officeart/2005/8/layout/process5"/>
    <dgm:cxn modelId="{81C89E50-CB31-42D0-97D2-B603AAA8C0C0}" srcId="{9D2411B5-B2BD-4310-A5A9-6FD686A02586}" destId="{612A7D9E-16A8-47B5-BC05-292666DA3A49}" srcOrd="3" destOrd="0" parTransId="{3C2B1AEB-692A-40C3-8588-92033A59A617}" sibTransId="{00F40067-3B3E-42DE-8435-CD110A2FA259}"/>
    <dgm:cxn modelId="{E176A994-7053-4133-ACDC-7EE43161661C}" type="presOf" srcId="{F9AD4A27-EA19-4A7B-B039-E15BF1D1115E}" destId="{625D5830-79DC-4762-8326-1B7A79FA0250}" srcOrd="1" destOrd="0" presId="urn:microsoft.com/office/officeart/2005/8/layout/process5"/>
    <dgm:cxn modelId="{EB77D9F0-009F-4044-B416-759E6C3DEE64}" type="presOf" srcId="{CFD354BD-3A10-4FC1-A6B9-5B890F646C46}" destId="{B713FC07-73A0-45F3-9A17-B6564B2CCF85}" srcOrd="0" destOrd="0" presId="urn:microsoft.com/office/officeart/2005/8/layout/process5"/>
    <dgm:cxn modelId="{AD501A62-FCFC-47A5-BA4A-D2BBBA3898BB}" srcId="{9D2411B5-B2BD-4310-A5A9-6FD686A02586}" destId="{A8B47512-AC3B-42B4-94A7-0CE9C643FEAD}" srcOrd="5" destOrd="0" parTransId="{A9EA6146-E1CA-4306-8C3F-E889D0B3D3A8}" sibTransId="{7000A9B4-A844-4760-BBCE-C61E48DBB805}"/>
    <dgm:cxn modelId="{B181E6EE-ED33-4DED-8A80-2C3997F8641C}" srcId="{9D2411B5-B2BD-4310-A5A9-6FD686A02586}" destId="{859FE6D2-C02A-414D-BAEC-12B0E50321FC}" srcOrd="1" destOrd="0" parTransId="{1E4F60C0-9AB3-4DAA-AB1B-512DBAB95967}" sibTransId="{DD3BD69B-56A8-4C8F-A822-A0B036ABD221}"/>
    <dgm:cxn modelId="{348D4D0A-03E8-41C9-A428-9B9FA08E8891}" srcId="{9D2411B5-B2BD-4310-A5A9-6FD686A02586}" destId="{905DC2BE-8886-45CA-B9C4-9BB0C291EAB3}" srcOrd="2" destOrd="0" parTransId="{D1CECD65-5247-4715-97BC-D9CB88FC970E}" sibTransId="{F9AD4A27-EA19-4A7B-B039-E15BF1D1115E}"/>
    <dgm:cxn modelId="{6A6A4BF7-1EFE-4D88-B0A9-0552481DCBBF}" type="presOf" srcId="{00F40067-3B3E-42DE-8435-CD110A2FA259}" destId="{423AB5AA-B742-4B95-B1C5-56ECF602ECF8}" srcOrd="0" destOrd="0" presId="urn:microsoft.com/office/officeart/2005/8/layout/process5"/>
    <dgm:cxn modelId="{DFA36A1D-144A-4278-AF52-B98F8ED52219}" type="presOf" srcId="{00F40067-3B3E-42DE-8435-CD110A2FA259}" destId="{BEBCA072-73E1-4F9C-9797-4BD554B45FE1}" srcOrd="1" destOrd="0" presId="urn:microsoft.com/office/officeart/2005/8/layout/process5"/>
    <dgm:cxn modelId="{C408FF5B-D22A-45E0-83A8-6B297BA4F0BD}" type="presParOf" srcId="{D3BABEB3-1848-49D1-A717-C9056C4877D0}" destId="{E811A1E2-39F4-4420-8FB1-9F17FABD2739}" srcOrd="0" destOrd="0" presId="urn:microsoft.com/office/officeart/2005/8/layout/process5"/>
    <dgm:cxn modelId="{0A1F1D63-9C52-4065-AB2A-DABD5C55DCC3}" type="presParOf" srcId="{D3BABEB3-1848-49D1-A717-C9056C4877D0}" destId="{CB9F991F-F096-4764-AF3C-67020964FEF6}" srcOrd="1" destOrd="0" presId="urn:microsoft.com/office/officeart/2005/8/layout/process5"/>
    <dgm:cxn modelId="{21C99699-4BC0-4108-82FF-E8253A023DFF}" type="presParOf" srcId="{CB9F991F-F096-4764-AF3C-67020964FEF6}" destId="{FEA56C98-3A9B-4512-AC80-730DD874C563}" srcOrd="0" destOrd="0" presId="urn:microsoft.com/office/officeart/2005/8/layout/process5"/>
    <dgm:cxn modelId="{87FE08F2-77E1-41CE-AE7E-C1ED1EB89149}" type="presParOf" srcId="{D3BABEB3-1848-49D1-A717-C9056C4877D0}" destId="{FCD7BFDA-4716-4EAA-8FDB-9F1D0FADEC13}" srcOrd="2" destOrd="0" presId="urn:microsoft.com/office/officeart/2005/8/layout/process5"/>
    <dgm:cxn modelId="{F324616F-3AFF-47FE-B8B5-A477A92847A0}" type="presParOf" srcId="{D3BABEB3-1848-49D1-A717-C9056C4877D0}" destId="{132D0516-0EEE-4164-90C2-4519F85BF570}" srcOrd="3" destOrd="0" presId="urn:microsoft.com/office/officeart/2005/8/layout/process5"/>
    <dgm:cxn modelId="{304E29E5-33EF-4B98-8AC8-4DB3FDAE79A1}" type="presParOf" srcId="{132D0516-0EEE-4164-90C2-4519F85BF570}" destId="{F159E2D4-1F17-48BB-9D54-185CFD02254C}" srcOrd="0" destOrd="0" presId="urn:microsoft.com/office/officeart/2005/8/layout/process5"/>
    <dgm:cxn modelId="{1E62F46E-6AB6-429A-9269-EDB455575FE5}" type="presParOf" srcId="{D3BABEB3-1848-49D1-A717-C9056C4877D0}" destId="{881D63D1-E1EA-4970-A5BF-5243F00E9501}" srcOrd="4" destOrd="0" presId="urn:microsoft.com/office/officeart/2005/8/layout/process5"/>
    <dgm:cxn modelId="{65508E7D-03BE-47D7-A174-A71385DC1819}" type="presParOf" srcId="{D3BABEB3-1848-49D1-A717-C9056C4877D0}" destId="{4B7124E4-DE58-412A-8A70-C30B95394C3D}" srcOrd="5" destOrd="0" presId="urn:microsoft.com/office/officeart/2005/8/layout/process5"/>
    <dgm:cxn modelId="{F4714614-D189-4B3F-8579-4BBB1762ECE1}" type="presParOf" srcId="{4B7124E4-DE58-412A-8A70-C30B95394C3D}" destId="{625D5830-79DC-4762-8326-1B7A79FA0250}" srcOrd="0" destOrd="0" presId="urn:microsoft.com/office/officeart/2005/8/layout/process5"/>
    <dgm:cxn modelId="{1DA21140-F4E0-491E-9C66-6DFDE149EFF6}" type="presParOf" srcId="{D3BABEB3-1848-49D1-A717-C9056C4877D0}" destId="{CDF049F1-C04A-4F4B-884D-54F0B81261C0}" srcOrd="6" destOrd="0" presId="urn:microsoft.com/office/officeart/2005/8/layout/process5"/>
    <dgm:cxn modelId="{B2BD0F3F-0B75-47CF-A201-EF6DD48130ED}" type="presParOf" srcId="{D3BABEB3-1848-49D1-A717-C9056C4877D0}" destId="{423AB5AA-B742-4B95-B1C5-56ECF602ECF8}" srcOrd="7" destOrd="0" presId="urn:microsoft.com/office/officeart/2005/8/layout/process5"/>
    <dgm:cxn modelId="{CB364B5E-7975-4972-AAF6-1D90D02D63A4}" type="presParOf" srcId="{423AB5AA-B742-4B95-B1C5-56ECF602ECF8}" destId="{BEBCA072-73E1-4F9C-9797-4BD554B45FE1}" srcOrd="0" destOrd="0" presId="urn:microsoft.com/office/officeart/2005/8/layout/process5"/>
    <dgm:cxn modelId="{6ABF0E95-558B-4315-891A-C8637674CB84}" type="presParOf" srcId="{D3BABEB3-1848-49D1-A717-C9056C4877D0}" destId="{B713FC07-73A0-45F3-9A17-B6564B2CCF85}" srcOrd="8" destOrd="0" presId="urn:microsoft.com/office/officeart/2005/8/layout/process5"/>
    <dgm:cxn modelId="{8869AF75-DC13-4986-B5A4-31AEB5CCF417}" type="presParOf" srcId="{D3BABEB3-1848-49D1-A717-C9056C4877D0}" destId="{ECB3B43A-27F8-4B89-A071-8FF70AE25EEB}" srcOrd="9" destOrd="0" presId="urn:microsoft.com/office/officeart/2005/8/layout/process5"/>
    <dgm:cxn modelId="{A02C0A74-6AAA-4BE4-9D90-77F9D2FB6556}" type="presParOf" srcId="{ECB3B43A-27F8-4B89-A071-8FF70AE25EEB}" destId="{458194B5-5B21-4B2F-ABA8-1AAAF6178C60}" srcOrd="0" destOrd="0" presId="urn:microsoft.com/office/officeart/2005/8/layout/process5"/>
    <dgm:cxn modelId="{2C452F89-DDCE-4052-B2AD-31D7DB37B12B}" type="presParOf" srcId="{D3BABEB3-1848-49D1-A717-C9056C4877D0}" destId="{62283175-92D7-4073-A196-53A5EA2259E0}"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4A68C4-D547-4330-9B00-03D4CC79D7C0}" type="doc">
      <dgm:prSet loTypeId="urn:microsoft.com/office/officeart/2005/8/layout/bProcess4" loCatId="process" qsTypeId="urn:microsoft.com/office/officeart/2005/8/quickstyle/simple5" qsCatId="simple" csTypeId="urn:microsoft.com/office/officeart/2005/8/colors/accent1_4" csCatId="accent1" phldr="1"/>
      <dgm:spPr/>
      <dgm:t>
        <a:bodyPr/>
        <a:lstStyle/>
        <a:p>
          <a:endParaRPr lang="ru-RU"/>
        </a:p>
      </dgm:t>
    </dgm:pt>
    <dgm:pt modelId="{A864F9DC-41AB-4DD5-B45A-3CEB80118DB5}">
      <dgm:prSet custT="1"/>
      <dgm:spPr/>
      <dgm:t>
        <a:bodyPr/>
        <a:lstStyle/>
        <a:p>
          <a:pPr rtl="0"/>
          <a:r>
            <a:rPr lang="ru-RU" sz="1400" dirty="0" smtClean="0"/>
            <a:t>З </a:t>
          </a:r>
          <a:r>
            <a:rPr lang="ru-RU" sz="1400" dirty="0" err="1" smtClean="0"/>
            <a:t>червня</a:t>
          </a:r>
          <a:r>
            <a:rPr lang="ru-RU" sz="1400" dirty="0" smtClean="0"/>
            <a:t> по </a:t>
          </a:r>
          <a:r>
            <a:rPr lang="ru-RU" sz="1400" dirty="0" err="1" smtClean="0"/>
            <a:t>вересень</a:t>
          </a:r>
          <a:r>
            <a:rPr lang="ru-RU" sz="1400" dirty="0" smtClean="0"/>
            <a:t> 1930 року </a:t>
          </a:r>
          <a:r>
            <a:rPr lang="ru-RU" sz="1400" dirty="0" err="1" smtClean="0"/>
            <a:t>Олександр</a:t>
          </a:r>
          <a:r>
            <a:rPr lang="ru-RU" sz="1400" dirty="0" smtClean="0"/>
            <a:t> Довженко </a:t>
          </a:r>
          <a:r>
            <a:rPr lang="ru-RU" sz="1400" dirty="0" err="1" smtClean="0"/>
            <a:t>перебуває</a:t>
          </a:r>
          <a:r>
            <a:rPr lang="ru-RU" sz="1400" dirty="0" smtClean="0"/>
            <a:t> у </a:t>
          </a:r>
          <a:r>
            <a:rPr lang="ru-RU" sz="1400" dirty="0" err="1" smtClean="0"/>
            <a:t>Чехословаччині</a:t>
          </a:r>
          <a:r>
            <a:rPr lang="ru-RU" sz="1400" dirty="0" smtClean="0"/>
            <a:t>, </a:t>
          </a:r>
          <a:r>
            <a:rPr lang="ru-RU" sz="1400" dirty="0" err="1" smtClean="0"/>
            <a:t>Німеччині</a:t>
          </a:r>
          <a:r>
            <a:rPr lang="ru-RU" sz="1400" dirty="0" smtClean="0"/>
            <a:t> та </a:t>
          </a:r>
          <a:r>
            <a:rPr lang="ru-RU" sz="1400" dirty="0" err="1" smtClean="0"/>
            <a:t>Англії</a:t>
          </a:r>
          <a:r>
            <a:rPr lang="ru-RU" sz="1400" dirty="0" smtClean="0"/>
            <a:t>.</a:t>
          </a:r>
          <a:endParaRPr lang="ru-RU" sz="1400" dirty="0"/>
        </a:p>
      </dgm:t>
    </dgm:pt>
    <dgm:pt modelId="{25E3A59C-CBDF-46AD-93FE-2A5F1052DEEE}" type="parTrans" cxnId="{6FC118AC-1DF1-4AE0-BA02-15439195927B}">
      <dgm:prSet/>
      <dgm:spPr/>
      <dgm:t>
        <a:bodyPr/>
        <a:lstStyle/>
        <a:p>
          <a:endParaRPr lang="ru-RU"/>
        </a:p>
      </dgm:t>
    </dgm:pt>
    <dgm:pt modelId="{00B600DD-418E-4890-9DB7-1B7F9705EA4A}" type="sibTrans" cxnId="{6FC118AC-1DF1-4AE0-BA02-15439195927B}">
      <dgm:prSet/>
      <dgm:spPr/>
      <dgm:t>
        <a:bodyPr/>
        <a:lstStyle/>
        <a:p>
          <a:endParaRPr lang="ru-RU"/>
        </a:p>
      </dgm:t>
    </dgm:pt>
    <dgm:pt modelId="{7CE84177-E729-481A-8DEA-0A5CBFF5A488}">
      <dgm:prSet custT="1"/>
      <dgm:spPr/>
      <dgm:t>
        <a:bodyPr/>
        <a:lstStyle/>
        <a:p>
          <a:pPr rtl="0"/>
          <a:r>
            <a:rPr lang="ru-RU" sz="1200" dirty="0" smtClean="0"/>
            <a:t>Повернувшись, </a:t>
          </a:r>
          <a:r>
            <a:rPr lang="ru-RU" sz="1200" dirty="0" err="1" smtClean="0"/>
            <a:t>він</a:t>
          </a:r>
          <a:r>
            <a:rPr lang="ru-RU" sz="1200" dirty="0" smtClean="0"/>
            <a:t> </a:t>
          </a:r>
          <a:r>
            <a:rPr lang="ru-RU" sz="1200" dirty="0" err="1" smtClean="0"/>
            <a:t>пропонує</a:t>
          </a:r>
          <a:r>
            <a:rPr lang="ru-RU" sz="1200" dirty="0" smtClean="0"/>
            <a:t> </a:t>
          </a:r>
          <a:r>
            <a:rPr lang="ru-RU" sz="1200" dirty="0" err="1" smtClean="0"/>
            <a:t>керівництву</a:t>
          </a:r>
          <a:r>
            <a:rPr lang="ru-RU" sz="1200" dirty="0" smtClean="0"/>
            <a:t> «</a:t>
          </a:r>
          <a:r>
            <a:rPr lang="ru-RU" sz="1200" dirty="0" err="1" smtClean="0"/>
            <a:t>Українфільму</a:t>
          </a:r>
          <a:r>
            <a:rPr lang="ru-RU" sz="1200" dirty="0" smtClean="0"/>
            <a:t>»,  </a:t>
          </a:r>
          <a:r>
            <a:rPr lang="ru-RU" sz="1200" dirty="0" err="1" smtClean="0"/>
            <a:t>щоб</a:t>
          </a:r>
          <a:r>
            <a:rPr lang="ru-RU" sz="1200" dirty="0" smtClean="0"/>
            <a:t> </a:t>
          </a:r>
          <a:r>
            <a:rPr lang="ru-RU" sz="1200" dirty="0" err="1" smtClean="0"/>
            <a:t>мати</a:t>
          </a:r>
          <a:r>
            <a:rPr lang="ru-RU" sz="1200" dirty="0" smtClean="0"/>
            <a:t> </a:t>
          </a:r>
          <a:r>
            <a:rPr lang="ru-RU" sz="1200" dirty="0" err="1" smtClean="0"/>
            <a:t>можливість</a:t>
          </a:r>
          <a:r>
            <a:rPr lang="ru-RU" sz="1200" dirty="0" smtClean="0"/>
            <a:t> </a:t>
          </a:r>
          <a:r>
            <a:rPr lang="ru-RU" sz="1200" dirty="0" err="1" smtClean="0"/>
            <a:t>працювати</a:t>
          </a:r>
          <a:r>
            <a:rPr lang="ru-RU" sz="1200" dirty="0" smtClean="0"/>
            <a:t> </a:t>
          </a:r>
          <a:r>
            <a:rPr lang="ru-RU" sz="1200" dirty="0" err="1" smtClean="0"/>
            <a:t>далі</a:t>
          </a:r>
          <a:r>
            <a:rPr lang="ru-RU" sz="1200" dirty="0" smtClean="0"/>
            <a:t> Довженко </a:t>
          </a:r>
          <a:r>
            <a:rPr lang="ru-RU" sz="1200" dirty="0" err="1" smtClean="0"/>
            <a:t>погоджується</a:t>
          </a:r>
          <a:r>
            <a:rPr lang="ru-RU" sz="1200" dirty="0" smtClean="0"/>
            <a:t> «</a:t>
          </a:r>
          <a:r>
            <a:rPr lang="ru-RU" sz="1200" dirty="0" err="1" smtClean="0"/>
            <a:t>сплатити</a:t>
          </a:r>
          <a:r>
            <a:rPr lang="ru-RU" sz="1200" dirty="0" smtClean="0"/>
            <a:t> </a:t>
          </a:r>
          <a:r>
            <a:rPr lang="ru-RU" sz="1200" dirty="0" err="1" smtClean="0"/>
            <a:t>данину</a:t>
          </a:r>
          <a:r>
            <a:rPr lang="ru-RU" sz="1200" dirty="0" smtClean="0"/>
            <a:t>» і </a:t>
          </a:r>
          <a:r>
            <a:rPr lang="ru-RU" sz="1200" dirty="0" err="1" smtClean="0"/>
            <a:t>знімає</a:t>
          </a:r>
          <a:r>
            <a:rPr lang="ru-RU" sz="1200" dirty="0" smtClean="0"/>
            <a:t> </a:t>
          </a:r>
          <a:r>
            <a:rPr lang="ru-RU" sz="1200" dirty="0" err="1" smtClean="0"/>
            <a:t>фільм</a:t>
          </a:r>
          <a:r>
            <a:rPr lang="ru-RU" sz="1200" dirty="0" smtClean="0"/>
            <a:t> про </a:t>
          </a:r>
          <a:r>
            <a:rPr lang="ru-RU" sz="1200" dirty="0" err="1" smtClean="0"/>
            <a:t>будівництво</a:t>
          </a:r>
          <a:r>
            <a:rPr lang="ru-RU" sz="1200" dirty="0" smtClean="0"/>
            <a:t> </a:t>
          </a:r>
          <a:r>
            <a:rPr lang="ru-RU" sz="1200" dirty="0" err="1" smtClean="0"/>
            <a:t>греблі</a:t>
          </a:r>
          <a:r>
            <a:rPr lang="ru-RU" sz="1200" dirty="0" smtClean="0"/>
            <a:t> </a:t>
          </a:r>
          <a:r>
            <a:rPr lang="ru-RU" sz="1200" dirty="0" err="1" smtClean="0"/>
            <a:t>Дніпрогесу</a:t>
          </a:r>
          <a:r>
            <a:rPr lang="ru-RU" sz="1200" dirty="0" smtClean="0"/>
            <a:t> — «</a:t>
          </a:r>
          <a:r>
            <a:rPr lang="ru-RU" sz="1200" dirty="0" err="1" smtClean="0"/>
            <a:t>Іван</a:t>
          </a:r>
          <a:r>
            <a:rPr lang="ru-RU" sz="1200" dirty="0" smtClean="0"/>
            <a:t>».</a:t>
          </a:r>
          <a:endParaRPr lang="ru-RU" sz="1200" dirty="0"/>
        </a:p>
      </dgm:t>
    </dgm:pt>
    <dgm:pt modelId="{957B1696-8927-48F3-B52B-FE51113D7BA6}" type="parTrans" cxnId="{4B21C517-F5CA-4BBB-B20F-EECDA9CAA030}">
      <dgm:prSet/>
      <dgm:spPr/>
      <dgm:t>
        <a:bodyPr/>
        <a:lstStyle/>
        <a:p>
          <a:endParaRPr lang="ru-RU"/>
        </a:p>
      </dgm:t>
    </dgm:pt>
    <dgm:pt modelId="{E7EF0159-3BD5-4343-B89E-FC7817046C0E}" type="sibTrans" cxnId="{4B21C517-F5CA-4BBB-B20F-EECDA9CAA030}">
      <dgm:prSet/>
      <dgm:spPr/>
      <dgm:t>
        <a:bodyPr/>
        <a:lstStyle/>
        <a:p>
          <a:endParaRPr lang="ru-RU"/>
        </a:p>
      </dgm:t>
    </dgm:pt>
    <dgm:pt modelId="{2223294C-4B89-4F22-9787-708607B58038}">
      <dgm:prSet custT="1"/>
      <dgm:spPr/>
      <dgm:t>
        <a:bodyPr/>
        <a:lstStyle/>
        <a:p>
          <a:pPr rtl="0"/>
          <a:r>
            <a:rPr lang="ru-RU" sz="1400" dirty="0" smtClean="0"/>
            <a:t>Довженко повинен </a:t>
          </a:r>
          <a:r>
            <a:rPr lang="ru-RU" sz="1400" dirty="0" err="1" smtClean="0"/>
            <a:t>був</a:t>
          </a:r>
          <a:r>
            <a:rPr lang="ru-RU" sz="1400" dirty="0" smtClean="0"/>
            <a:t> </a:t>
          </a:r>
          <a:r>
            <a:rPr lang="ru-RU" sz="1400" dirty="0" err="1" smtClean="0"/>
            <a:t>закінчити</a:t>
          </a:r>
          <a:r>
            <a:rPr lang="ru-RU" sz="1400" dirty="0" smtClean="0"/>
            <a:t> свою </a:t>
          </a:r>
          <a:r>
            <a:rPr lang="ru-RU" sz="1400" dirty="0" err="1" smtClean="0"/>
            <a:t>працю</a:t>
          </a:r>
          <a:r>
            <a:rPr lang="ru-RU" sz="1400" dirty="0" smtClean="0"/>
            <a:t> до </a:t>
          </a:r>
          <a:r>
            <a:rPr lang="ru-RU" sz="1400" dirty="0" err="1" smtClean="0"/>
            <a:t>жовтневих</a:t>
          </a:r>
          <a:r>
            <a:rPr lang="ru-RU" sz="1400" dirty="0" smtClean="0"/>
            <a:t> свят 1932 року. Але </a:t>
          </a:r>
          <a:r>
            <a:rPr lang="ru-RU" sz="1400" dirty="0" err="1" smtClean="0"/>
            <a:t>фільм</a:t>
          </a:r>
          <a:r>
            <a:rPr lang="ru-RU" sz="1400" dirty="0" smtClean="0"/>
            <a:t> </a:t>
          </a:r>
          <a:r>
            <a:rPr lang="ru-RU" sz="1400" dirty="0" err="1" smtClean="0"/>
            <a:t>був</a:t>
          </a:r>
          <a:r>
            <a:rPr lang="ru-RU" sz="1400" dirty="0" smtClean="0"/>
            <a:t> </a:t>
          </a:r>
          <a:r>
            <a:rPr lang="ru-RU" sz="1400" dirty="0" err="1" smtClean="0"/>
            <a:t>приречений</a:t>
          </a:r>
          <a:r>
            <a:rPr lang="ru-RU" sz="1400" dirty="0" smtClean="0"/>
            <a:t> на провал.</a:t>
          </a:r>
          <a:endParaRPr lang="ru-RU" sz="1400" dirty="0"/>
        </a:p>
      </dgm:t>
    </dgm:pt>
    <dgm:pt modelId="{9A048EC3-C61F-479B-A058-A9F25DE2FACC}" type="parTrans" cxnId="{AD1B16B2-1D0A-4761-98A7-8BA02AC0A206}">
      <dgm:prSet/>
      <dgm:spPr/>
      <dgm:t>
        <a:bodyPr/>
        <a:lstStyle/>
        <a:p>
          <a:endParaRPr lang="ru-RU"/>
        </a:p>
      </dgm:t>
    </dgm:pt>
    <dgm:pt modelId="{AE2140A3-67FE-4D16-B06B-1DB07F12E69B}" type="sibTrans" cxnId="{AD1B16B2-1D0A-4761-98A7-8BA02AC0A206}">
      <dgm:prSet/>
      <dgm:spPr/>
      <dgm:t>
        <a:bodyPr/>
        <a:lstStyle/>
        <a:p>
          <a:endParaRPr lang="ru-RU"/>
        </a:p>
      </dgm:t>
    </dgm:pt>
    <dgm:pt modelId="{FA5A8A3E-E349-47B3-9644-F486D7EE490B}">
      <dgm:prSet custT="1"/>
      <dgm:spPr/>
      <dgm:t>
        <a:bodyPr/>
        <a:lstStyle/>
        <a:p>
          <a:pPr rtl="0"/>
          <a:r>
            <a:rPr lang="ru-RU" sz="1600" dirty="0" smtClean="0"/>
            <a:t> </a:t>
          </a:r>
          <a:r>
            <a:rPr lang="ru-RU" sz="1600" dirty="0" err="1" smtClean="0"/>
            <a:t>Після</a:t>
          </a:r>
          <a:r>
            <a:rPr lang="ru-RU" sz="1600" dirty="0" smtClean="0"/>
            <a:t> </a:t>
          </a:r>
          <a:r>
            <a:rPr lang="ru-RU" sz="1600" dirty="0" err="1" smtClean="0"/>
            <a:t>фільму</a:t>
          </a:r>
          <a:r>
            <a:rPr lang="ru-RU" sz="1600" dirty="0" smtClean="0"/>
            <a:t> «</a:t>
          </a:r>
          <a:r>
            <a:rPr lang="ru-RU" sz="1600" dirty="0" err="1" smtClean="0"/>
            <a:t>Іван</a:t>
          </a:r>
          <a:r>
            <a:rPr lang="ru-RU" sz="1600" dirty="0" smtClean="0"/>
            <a:t>» </a:t>
          </a:r>
          <a:r>
            <a:rPr lang="ru-RU" sz="1600" dirty="0" err="1" smtClean="0"/>
            <a:t>батьків</a:t>
          </a:r>
          <a:r>
            <a:rPr lang="ru-RU" sz="1600" dirty="0" smtClean="0"/>
            <a:t> </a:t>
          </a:r>
          <a:r>
            <a:rPr lang="ru-RU" sz="1600" dirty="0" err="1" smtClean="0"/>
            <a:t>Довженка</a:t>
          </a:r>
          <a:r>
            <a:rPr lang="ru-RU" sz="1600" dirty="0" smtClean="0"/>
            <a:t> </a:t>
          </a:r>
          <a:r>
            <a:rPr lang="ru-RU" sz="1600" dirty="0" err="1" smtClean="0"/>
            <a:t>виганяють</a:t>
          </a:r>
          <a:r>
            <a:rPr lang="ru-RU" sz="1600" dirty="0" smtClean="0"/>
            <a:t> з </a:t>
          </a:r>
          <a:r>
            <a:rPr lang="ru-RU" sz="1600" dirty="0" err="1" smtClean="0"/>
            <a:t>колгоспу</a:t>
          </a:r>
          <a:r>
            <a:rPr lang="ru-RU" sz="1600" dirty="0" smtClean="0"/>
            <a:t>.</a:t>
          </a:r>
          <a:endParaRPr lang="ru-RU" sz="1600" dirty="0"/>
        </a:p>
      </dgm:t>
    </dgm:pt>
    <dgm:pt modelId="{FE0B0303-688F-4910-A284-7C91461AE194}" type="parTrans" cxnId="{B7D4AE16-1803-488A-BAF4-38406A8700C1}">
      <dgm:prSet/>
      <dgm:spPr/>
      <dgm:t>
        <a:bodyPr/>
        <a:lstStyle/>
        <a:p>
          <a:endParaRPr lang="ru-RU"/>
        </a:p>
      </dgm:t>
    </dgm:pt>
    <dgm:pt modelId="{7E5A4434-1F95-4EAD-99E6-8A16DB5DFB9C}" type="sibTrans" cxnId="{B7D4AE16-1803-488A-BAF4-38406A8700C1}">
      <dgm:prSet/>
      <dgm:spPr/>
      <dgm:t>
        <a:bodyPr/>
        <a:lstStyle/>
        <a:p>
          <a:endParaRPr lang="ru-RU"/>
        </a:p>
      </dgm:t>
    </dgm:pt>
    <dgm:pt modelId="{7939D0A4-6BB2-46A2-82D1-F565A60836F7}">
      <dgm:prSet custT="1"/>
      <dgm:spPr/>
      <dgm:t>
        <a:bodyPr/>
        <a:lstStyle/>
        <a:p>
          <a:pPr rtl="0"/>
          <a:r>
            <a:rPr lang="ru-RU" sz="1600" dirty="0" err="1" smtClean="0"/>
            <a:t>Відчуваючи</a:t>
          </a:r>
          <a:r>
            <a:rPr lang="ru-RU" sz="1600" dirty="0" smtClean="0"/>
            <a:t> </a:t>
          </a:r>
          <a:r>
            <a:rPr lang="ru-RU" sz="1600" dirty="0" err="1" smtClean="0"/>
            <a:t>подих</a:t>
          </a:r>
          <a:r>
            <a:rPr lang="ru-RU" sz="1600" dirty="0" smtClean="0"/>
            <a:t> у спину </a:t>
          </a:r>
          <a:r>
            <a:rPr lang="ru-RU" sz="1600" dirty="0" err="1" smtClean="0"/>
            <a:t>ідеологів</a:t>
          </a:r>
          <a:r>
            <a:rPr lang="ru-RU" sz="1600" dirty="0" smtClean="0"/>
            <a:t> </a:t>
          </a:r>
          <a:r>
            <a:rPr lang="ru-RU" sz="1600" dirty="0" err="1" smtClean="0"/>
            <a:t>майбутніх</a:t>
          </a:r>
          <a:r>
            <a:rPr lang="ru-RU" sz="1600" dirty="0" smtClean="0"/>
            <a:t> </a:t>
          </a:r>
          <a:r>
            <a:rPr lang="ru-RU" sz="1600" dirty="0" err="1" smtClean="0"/>
            <a:t>репресій</a:t>
          </a:r>
          <a:r>
            <a:rPr lang="ru-RU" sz="1600" dirty="0" smtClean="0"/>
            <a:t>, Довженко </a:t>
          </a:r>
          <a:r>
            <a:rPr lang="ru-RU" sz="1600" dirty="0" err="1" smtClean="0"/>
            <a:t>шукає</a:t>
          </a:r>
          <a:r>
            <a:rPr lang="ru-RU" sz="1600" dirty="0" smtClean="0"/>
            <a:t> </a:t>
          </a:r>
          <a:r>
            <a:rPr lang="ru-RU" sz="1600" dirty="0" err="1" smtClean="0"/>
            <a:t>порятунку</a:t>
          </a:r>
          <a:r>
            <a:rPr lang="ru-RU" sz="1600" dirty="0" smtClean="0"/>
            <a:t>. </a:t>
          </a:r>
          <a:endParaRPr lang="ru-RU" sz="1600" dirty="0"/>
        </a:p>
      </dgm:t>
    </dgm:pt>
    <dgm:pt modelId="{46CE30E9-8ECA-4E29-A532-9714118463E9}" type="parTrans" cxnId="{BA8B6D27-FF67-4C78-976B-10FF49C20C6A}">
      <dgm:prSet/>
      <dgm:spPr/>
      <dgm:t>
        <a:bodyPr/>
        <a:lstStyle/>
        <a:p>
          <a:endParaRPr lang="ru-RU"/>
        </a:p>
      </dgm:t>
    </dgm:pt>
    <dgm:pt modelId="{39F1EFCC-4D26-4E10-AB4C-221DC7D0ACEE}" type="sibTrans" cxnId="{BA8B6D27-FF67-4C78-976B-10FF49C20C6A}">
      <dgm:prSet/>
      <dgm:spPr/>
      <dgm:t>
        <a:bodyPr/>
        <a:lstStyle/>
        <a:p>
          <a:endParaRPr lang="ru-RU"/>
        </a:p>
      </dgm:t>
    </dgm:pt>
    <dgm:pt modelId="{C9BD81CE-2F4E-4C68-8DA0-9249A8B3D370}">
      <dgm:prSet custT="1"/>
      <dgm:spPr/>
      <dgm:t>
        <a:bodyPr/>
        <a:lstStyle/>
        <a:p>
          <a:pPr rtl="0"/>
          <a:r>
            <a:rPr lang="ru-RU" sz="1400" smtClean="0"/>
            <a:t>Сценарій</a:t>
          </a:r>
          <a:r>
            <a:rPr lang="ru-RU" sz="1400" dirty="0" smtClean="0"/>
            <a:t> </a:t>
          </a:r>
          <a:r>
            <a:rPr lang="ru-RU" sz="1400" dirty="0" err="1" smtClean="0"/>
            <a:t>він</a:t>
          </a:r>
          <a:r>
            <a:rPr lang="ru-RU" sz="1400" dirty="0" smtClean="0"/>
            <a:t> </a:t>
          </a:r>
          <a:r>
            <a:rPr lang="ru-RU" sz="1400" dirty="0" err="1" smtClean="0"/>
            <a:t>пише</a:t>
          </a:r>
          <a:r>
            <a:rPr lang="ru-RU" sz="1400" dirty="0" smtClean="0"/>
            <a:t> з </a:t>
          </a:r>
          <a:r>
            <a:rPr lang="ru-RU" sz="1400" dirty="0" err="1" smtClean="0"/>
            <a:t>гіркотою</a:t>
          </a:r>
          <a:r>
            <a:rPr lang="ru-RU" sz="1400" dirty="0" smtClean="0"/>
            <a:t> та </a:t>
          </a:r>
          <a:r>
            <a:rPr lang="ru-RU" sz="1400" dirty="0" err="1" smtClean="0"/>
            <a:t>нашвидкуруч</a:t>
          </a:r>
          <a:r>
            <a:rPr lang="ru-RU" sz="1400" dirty="0" smtClean="0"/>
            <a:t> — за 11 </a:t>
          </a:r>
          <a:r>
            <a:rPr lang="ru-RU" sz="1400" dirty="0" err="1" smtClean="0"/>
            <a:t>днів</a:t>
          </a:r>
          <a:r>
            <a:rPr lang="ru-RU" sz="1400" dirty="0" smtClean="0"/>
            <a:t>, але сам </a:t>
          </a:r>
          <a:r>
            <a:rPr lang="ru-RU" sz="1400" dirty="0" err="1" smtClean="0"/>
            <a:t>майже</a:t>
          </a:r>
          <a:r>
            <a:rPr lang="ru-RU" sz="1400" dirty="0" smtClean="0"/>
            <a:t> не </a:t>
          </a:r>
          <a:r>
            <a:rPr lang="ru-RU" sz="1400" dirty="0" err="1" smtClean="0"/>
            <a:t>знімає</a:t>
          </a:r>
          <a:r>
            <a:rPr lang="ru-RU" sz="1400" dirty="0" smtClean="0"/>
            <a:t> </a:t>
          </a:r>
          <a:r>
            <a:rPr lang="ru-RU" sz="1400" dirty="0" err="1" smtClean="0"/>
            <a:t>його</a:t>
          </a:r>
          <a:r>
            <a:rPr lang="ru-RU" sz="1400" dirty="0" smtClean="0"/>
            <a:t>, </a:t>
          </a:r>
          <a:r>
            <a:rPr lang="ru-RU" sz="1400" dirty="0" err="1" smtClean="0"/>
            <a:t>доручаючи</a:t>
          </a:r>
          <a:r>
            <a:rPr lang="ru-RU" sz="1400" dirty="0" smtClean="0"/>
            <a:t> </a:t>
          </a:r>
          <a:r>
            <a:rPr lang="ru-RU" sz="1400" dirty="0" err="1" smtClean="0"/>
            <a:t>робити</a:t>
          </a:r>
          <a:r>
            <a:rPr lang="ru-RU" sz="1400" dirty="0" smtClean="0"/>
            <a:t> </a:t>
          </a:r>
          <a:r>
            <a:rPr lang="ru-RU" sz="1400" dirty="0" err="1" smtClean="0"/>
            <a:t>це</a:t>
          </a:r>
          <a:r>
            <a:rPr lang="ru-RU" sz="1400" dirty="0" smtClean="0"/>
            <a:t> </a:t>
          </a:r>
          <a:r>
            <a:rPr lang="ru-RU" sz="1400" dirty="0" err="1" smtClean="0"/>
            <a:t>асистентці</a:t>
          </a:r>
          <a:r>
            <a:rPr lang="ru-RU" sz="1400" dirty="0" smtClean="0"/>
            <a:t> та </a:t>
          </a:r>
          <a:r>
            <a:rPr lang="ru-RU" sz="1400" dirty="0" err="1" smtClean="0"/>
            <a:t>дружині</a:t>
          </a:r>
          <a:r>
            <a:rPr lang="ru-RU" sz="1400" dirty="0" smtClean="0"/>
            <a:t> </a:t>
          </a:r>
          <a:r>
            <a:rPr lang="ru-RU" sz="1400" dirty="0" err="1" smtClean="0"/>
            <a:t>Юлії</a:t>
          </a:r>
          <a:r>
            <a:rPr lang="ru-RU" sz="1400" dirty="0" smtClean="0"/>
            <a:t> </a:t>
          </a:r>
          <a:r>
            <a:rPr lang="ru-RU" sz="1400" dirty="0" err="1" smtClean="0"/>
            <a:t>Солнцевій</a:t>
          </a:r>
          <a:r>
            <a:rPr lang="ru-RU" sz="1400" dirty="0" smtClean="0"/>
            <a:t>. </a:t>
          </a:r>
          <a:endParaRPr lang="ru-RU" sz="1400" dirty="0"/>
        </a:p>
      </dgm:t>
    </dgm:pt>
    <dgm:pt modelId="{6B4C4983-0DB3-4D0C-9CAF-7190F143071B}" type="sibTrans" cxnId="{46BE3078-1B77-4C33-9B52-FC6440320B1F}">
      <dgm:prSet/>
      <dgm:spPr/>
      <dgm:t>
        <a:bodyPr/>
        <a:lstStyle/>
        <a:p>
          <a:endParaRPr lang="ru-RU"/>
        </a:p>
      </dgm:t>
    </dgm:pt>
    <dgm:pt modelId="{C0710190-AB5C-42E1-9FBE-F484531FB7A5}" type="parTrans" cxnId="{46BE3078-1B77-4C33-9B52-FC6440320B1F}">
      <dgm:prSet/>
      <dgm:spPr/>
      <dgm:t>
        <a:bodyPr/>
        <a:lstStyle/>
        <a:p>
          <a:endParaRPr lang="ru-RU"/>
        </a:p>
      </dgm:t>
    </dgm:pt>
    <dgm:pt modelId="{2DB9A96D-DFD8-4B49-8F06-70C1527CA29F}">
      <dgm:prSet/>
      <dgm:spPr/>
      <dgm:t>
        <a:bodyPr/>
        <a:lstStyle/>
        <a:p>
          <a:pPr rtl="0"/>
          <a:r>
            <a:rPr lang="ru-RU" dirty="0" smtClean="0"/>
            <a:t>У 1934 </a:t>
          </a:r>
          <a:r>
            <a:rPr lang="ru-RU" dirty="0" err="1" smtClean="0"/>
            <a:t>році</a:t>
          </a:r>
          <a:r>
            <a:rPr lang="ru-RU" dirty="0" smtClean="0"/>
            <a:t> </a:t>
          </a:r>
          <a:r>
            <a:rPr lang="ru-RU" dirty="0" err="1" smtClean="0"/>
            <a:t>він</a:t>
          </a:r>
          <a:r>
            <a:rPr lang="ru-RU" dirty="0" smtClean="0"/>
            <a:t> </a:t>
          </a:r>
          <a:r>
            <a:rPr lang="ru-RU" dirty="0" err="1" smtClean="0"/>
            <a:t>опиняється</a:t>
          </a:r>
          <a:r>
            <a:rPr lang="ru-RU" dirty="0" smtClean="0"/>
            <a:t> у </a:t>
          </a:r>
          <a:r>
            <a:rPr lang="ru-RU" dirty="0" err="1" smtClean="0"/>
            <a:t>Москві</a:t>
          </a:r>
          <a:r>
            <a:rPr lang="ru-RU" dirty="0" smtClean="0"/>
            <a:t>. За </a:t>
          </a:r>
          <a:r>
            <a:rPr lang="ru-RU" dirty="0" err="1" smtClean="0"/>
            <a:t>його</a:t>
          </a:r>
          <a:r>
            <a:rPr lang="ru-RU" dirty="0" smtClean="0"/>
            <a:t> </a:t>
          </a:r>
          <a:r>
            <a:rPr lang="ru-RU" dirty="0" err="1" smtClean="0"/>
            <a:t>власними</a:t>
          </a:r>
          <a:r>
            <a:rPr lang="ru-RU" dirty="0" smtClean="0"/>
            <a:t> словами, </a:t>
          </a:r>
          <a:r>
            <a:rPr lang="ru-RU" dirty="0" err="1" smtClean="0"/>
            <a:t>він</a:t>
          </a:r>
          <a:r>
            <a:rPr lang="ru-RU" dirty="0" smtClean="0"/>
            <a:t> </a:t>
          </a:r>
          <a:r>
            <a:rPr lang="ru-RU" dirty="0" err="1" smtClean="0"/>
            <a:t>пише</a:t>
          </a:r>
          <a:r>
            <a:rPr lang="ru-RU" dirty="0" smtClean="0"/>
            <a:t> листа </a:t>
          </a:r>
          <a:r>
            <a:rPr lang="ru-RU" dirty="0" err="1" smtClean="0"/>
            <a:t>Сталіну</a:t>
          </a:r>
          <a:r>
            <a:rPr lang="ru-RU" dirty="0" smtClean="0"/>
            <a:t> з </a:t>
          </a:r>
          <a:r>
            <a:rPr lang="ru-RU" dirty="0" err="1" smtClean="0"/>
            <a:t>проханням</a:t>
          </a:r>
          <a:r>
            <a:rPr lang="ru-RU" dirty="0" smtClean="0"/>
            <a:t> </a:t>
          </a:r>
          <a:r>
            <a:rPr lang="ru-RU" i="1" dirty="0" smtClean="0"/>
            <a:t>«</a:t>
          </a:r>
          <a:r>
            <a:rPr lang="ru-RU" i="1" dirty="0" err="1" smtClean="0"/>
            <a:t>захистити</a:t>
          </a:r>
          <a:r>
            <a:rPr lang="ru-RU" i="1" dirty="0" smtClean="0"/>
            <a:t> </a:t>
          </a:r>
          <a:r>
            <a:rPr lang="ru-RU" i="1" dirty="0" err="1" smtClean="0"/>
            <a:t>його</a:t>
          </a:r>
          <a:r>
            <a:rPr lang="ru-RU" i="1" dirty="0" smtClean="0"/>
            <a:t> і </a:t>
          </a:r>
          <a:r>
            <a:rPr lang="ru-RU" i="1" dirty="0" err="1" smtClean="0"/>
            <a:t>допомогти</a:t>
          </a:r>
          <a:r>
            <a:rPr lang="ru-RU" i="1" dirty="0" smtClean="0"/>
            <a:t> </a:t>
          </a:r>
          <a:r>
            <a:rPr lang="ru-RU" i="1" dirty="0" err="1" smtClean="0"/>
            <a:t>творчо</a:t>
          </a:r>
          <a:r>
            <a:rPr lang="ru-RU" i="1" dirty="0" smtClean="0"/>
            <a:t> </a:t>
          </a:r>
          <a:r>
            <a:rPr lang="ru-RU" i="1" dirty="0" err="1" smtClean="0"/>
            <a:t>розвиватися</a:t>
          </a:r>
          <a:r>
            <a:rPr lang="ru-RU" i="1" dirty="0" smtClean="0"/>
            <a:t>»</a:t>
          </a:r>
          <a:r>
            <a:rPr lang="ru-RU" dirty="0" smtClean="0"/>
            <a:t>. Але й </a:t>
          </a:r>
          <a:r>
            <a:rPr lang="ru-RU" dirty="0" err="1" smtClean="0"/>
            <a:t>відомо</a:t>
          </a:r>
          <a:r>
            <a:rPr lang="ru-RU" dirty="0" smtClean="0"/>
            <a:t> </a:t>
          </a:r>
          <a:r>
            <a:rPr lang="ru-RU" dirty="0" err="1" smtClean="0"/>
            <a:t>також</a:t>
          </a:r>
          <a:r>
            <a:rPr lang="ru-RU" dirty="0" smtClean="0"/>
            <a:t>, </a:t>
          </a:r>
          <a:r>
            <a:rPr lang="ru-RU" dirty="0" err="1" smtClean="0"/>
            <a:t>що</a:t>
          </a:r>
          <a:r>
            <a:rPr lang="ru-RU" dirty="0" smtClean="0"/>
            <a:t> </a:t>
          </a:r>
          <a:r>
            <a:rPr lang="ru-RU" dirty="0" err="1" smtClean="0"/>
            <a:t>існувала</a:t>
          </a:r>
          <a:r>
            <a:rPr lang="ru-RU" dirty="0" smtClean="0"/>
            <a:t> цидулка одного з </a:t>
          </a:r>
          <a:r>
            <a:rPr lang="ru-RU" dirty="0" err="1" smtClean="0"/>
            <a:t>впливових</a:t>
          </a:r>
          <a:r>
            <a:rPr lang="ru-RU" dirty="0" smtClean="0"/>
            <a:t> </a:t>
          </a:r>
          <a:r>
            <a:rPr lang="ru-RU" dirty="0" err="1" smtClean="0"/>
            <a:t>шефів</a:t>
          </a:r>
          <a:r>
            <a:rPr lang="ru-RU" dirty="0" smtClean="0"/>
            <a:t> </a:t>
          </a:r>
          <a:r>
            <a:rPr lang="ru-RU" dirty="0" err="1" smtClean="0"/>
            <a:t>агітпропу</a:t>
          </a:r>
          <a:r>
            <a:rPr lang="ru-RU" dirty="0" smtClean="0"/>
            <a:t> у ЦК, яка, за наказом </a:t>
          </a:r>
          <a:r>
            <a:rPr lang="ru-RU" dirty="0" err="1" smtClean="0"/>
            <a:t>Сталіна</a:t>
          </a:r>
          <a:r>
            <a:rPr lang="ru-RU" dirty="0" smtClean="0"/>
            <a:t>, </a:t>
          </a:r>
          <a:r>
            <a:rPr lang="ru-RU" dirty="0" err="1" smtClean="0"/>
            <a:t>викликала</a:t>
          </a:r>
          <a:r>
            <a:rPr lang="ru-RU" dirty="0" smtClean="0"/>
            <a:t>.</a:t>
          </a:r>
          <a:endParaRPr lang="ru-RU" dirty="0"/>
        </a:p>
      </dgm:t>
    </dgm:pt>
    <dgm:pt modelId="{E1105F9B-3484-48A2-8F90-EE7B2712F836}" type="parTrans" cxnId="{3E5E2639-D4E2-4DF4-A5B8-76F46F67AC75}">
      <dgm:prSet/>
      <dgm:spPr/>
      <dgm:t>
        <a:bodyPr/>
        <a:lstStyle/>
        <a:p>
          <a:endParaRPr lang="ru-RU"/>
        </a:p>
      </dgm:t>
    </dgm:pt>
    <dgm:pt modelId="{7590A93A-850A-4E5C-B9E0-A9EB7717E9CD}" type="sibTrans" cxnId="{3E5E2639-D4E2-4DF4-A5B8-76F46F67AC75}">
      <dgm:prSet/>
      <dgm:spPr/>
      <dgm:t>
        <a:bodyPr/>
        <a:lstStyle/>
        <a:p>
          <a:endParaRPr lang="ru-RU"/>
        </a:p>
      </dgm:t>
    </dgm:pt>
    <dgm:pt modelId="{60373C16-F529-466A-8478-8FF67846D9D2}">
      <dgm:prSet custT="1"/>
      <dgm:spPr/>
      <dgm:t>
        <a:bodyPr/>
        <a:lstStyle/>
        <a:p>
          <a:pPr rtl="0"/>
          <a:r>
            <a:rPr lang="ru-RU" sz="1400" smtClean="0"/>
            <a:t>Довженка до Москви навесні 1933 року, бо генсек не міг дозволити Довженку працювати в Україні під час Голодомору</a:t>
          </a:r>
          <a:endParaRPr lang="ru-RU" sz="1400" dirty="0"/>
        </a:p>
      </dgm:t>
    </dgm:pt>
    <dgm:pt modelId="{785901C8-E4DB-4FF5-BD9B-3BBE08CA910F}" type="parTrans" cxnId="{EF61C0E1-7FE3-4B51-B5DA-AD9AC027A599}">
      <dgm:prSet/>
      <dgm:spPr/>
      <dgm:t>
        <a:bodyPr/>
        <a:lstStyle/>
        <a:p>
          <a:endParaRPr lang="ru-RU"/>
        </a:p>
      </dgm:t>
    </dgm:pt>
    <dgm:pt modelId="{A7ACF4C0-5CFA-4D47-9D7E-2462C2623254}" type="sibTrans" cxnId="{EF61C0E1-7FE3-4B51-B5DA-AD9AC027A599}">
      <dgm:prSet/>
      <dgm:spPr/>
      <dgm:t>
        <a:bodyPr/>
        <a:lstStyle/>
        <a:p>
          <a:endParaRPr lang="ru-RU"/>
        </a:p>
      </dgm:t>
    </dgm:pt>
    <dgm:pt modelId="{88D10C80-C483-4D9D-B368-4882144A0ABB}" type="pres">
      <dgm:prSet presAssocID="{6B4A68C4-D547-4330-9B00-03D4CC79D7C0}" presName="Name0" presStyleCnt="0">
        <dgm:presLayoutVars>
          <dgm:dir/>
          <dgm:resizeHandles/>
        </dgm:presLayoutVars>
      </dgm:prSet>
      <dgm:spPr/>
    </dgm:pt>
    <dgm:pt modelId="{BA7E1362-B046-408E-92B7-571854D22F1B}" type="pres">
      <dgm:prSet presAssocID="{A864F9DC-41AB-4DD5-B45A-3CEB80118DB5}" presName="compNode" presStyleCnt="0"/>
      <dgm:spPr/>
    </dgm:pt>
    <dgm:pt modelId="{D2201F8D-E65A-4B43-8217-DC3734AE48CF}" type="pres">
      <dgm:prSet presAssocID="{A864F9DC-41AB-4DD5-B45A-3CEB80118DB5}" presName="dummyConnPt" presStyleCnt="0"/>
      <dgm:spPr/>
    </dgm:pt>
    <dgm:pt modelId="{0D49D816-260F-4859-BD37-FA77587A2210}" type="pres">
      <dgm:prSet presAssocID="{A864F9DC-41AB-4DD5-B45A-3CEB80118DB5}" presName="node" presStyleLbl="node1" presStyleIdx="0" presStyleCnt="8" custLinFactNeighborX="18549" custLinFactNeighborY="1906">
        <dgm:presLayoutVars>
          <dgm:bulletEnabled val="1"/>
        </dgm:presLayoutVars>
      </dgm:prSet>
      <dgm:spPr/>
    </dgm:pt>
    <dgm:pt modelId="{4934F61F-1786-4945-90DD-B2CECBDEC5A7}" type="pres">
      <dgm:prSet presAssocID="{00B600DD-418E-4890-9DB7-1B7F9705EA4A}" presName="sibTrans" presStyleLbl="bgSibTrans2D1" presStyleIdx="0" presStyleCnt="7"/>
      <dgm:spPr/>
    </dgm:pt>
    <dgm:pt modelId="{99BC40D0-83F3-4E4A-A61F-325E892E35B6}" type="pres">
      <dgm:prSet presAssocID="{7CE84177-E729-481A-8DEA-0A5CBFF5A488}" presName="compNode" presStyleCnt="0"/>
      <dgm:spPr/>
    </dgm:pt>
    <dgm:pt modelId="{FDAC20F7-077E-4ED3-9FD4-94EFF79B530C}" type="pres">
      <dgm:prSet presAssocID="{7CE84177-E729-481A-8DEA-0A5CBFF5A488}" presName="dummyConnPt" presStyleCnt="0"/>
      <dgm:spPr/>
    </dgm:pt>
    <dgm:pt modelId="{BDD69835-FF86-4635-BE6D-361CD8A6A0C3}" type="pres">
      <dgm:prSet presAssocID="{7CE84177-E729-481A-8DEA-0A5CBFF5A488}" presName="node" presStyleLbl="node1" presStyleIdx="1" presStyleCnt="8">
        <dgm:presLayoutVars>
          <dgm:bulletEnabled val="1"/>
        </dgm:presLayoutVars>
      </dgm:prSet>
      <dgm:spPr/>
      <dgm:t>
        <a:bodyPr/>
        <a:lstStyle/>
        <a:p>
          <a:endParaRPr lang="ru-RU"/>
        </a:p>
      </dgm:t>
    </dgm:pt>
    <dgm:pt modelId="{D0BABD94-D98C-4E12-906F-C6E712B28263}" type="pres">
      <dgm:prSet presAssocID="{E7EF0159-3BD5-4343-B89E-FC7817046C0E}" presName="sibTrans" presStyleLbl="bgSibTrans2D1" presStyleIdx="1" presStyleCnt="7"/>
      <dgm:spPr/>
    </dgm:pt>
    <dgm:pt modelId="{72FCEC9C-9EC1-40CC-B84F-46B898DEACCA}" type="pres">
      <dgm:prSet presAssocID="{C9BD81CE-2F4E-4C68-8DA0-9249A8B3D370}" presName="compNode" presStyleCnt="0"/>
      <dgm:spPr/>
    </dgm:pt>
    <dgm:pt modelId="{2EFE4261-AC25-4443-A23F-6B3E8532C312}" type="pres">
      <dgm:prSet presAssocID="{C9BD81CE-2F4E-4C68-8DA0-9249A8B3D370}" presName="dummyConnPt" presStyleCnt="0"/>
      <dgm:spPr/>
    </dgm:pt>
    <dgm:pt modelId="{12A699E6-4368-4EEF-9E71-39D0E39FC229}" type="pres">
      <dgm:prSet presAssocID="{C9BD81CE-2F4E-4C68-8DA0-9249A8B3D370}" presName="node" presStyleLbl="node1" presStyleIdx="2" presStyleCnt="8" custLinFactNeighborX="7008" custLinFactNeighborY="1949">
        <dgm:presLayoutVars>
          <dgm:bulletEnabled val="1"/>
        </dgm:presLayoutVars>
      </dgm:prSet>
      <dgm:spPr/>
    </dgm:pt>
    <dgm:pt modelId="{670E4F08-83CC-4B7E-B997-BC41D4B24D2F}" type="pres">
      <dgm:prSet presAssocID="{6B4C4983-0DB3-4D0C-9CAF-7190F143071B}" presName="sibTrans" presStyleLbl="bgSibTrans2D1" presStyleIdx="2" presStyleCnt="7"/>
      <dgm:spPr/>
    </dgm:pt>
    <dgm:pt modelId="{8811DC54-C001-4F8C-887B-16752F7B8BD0}" type="pres">
      <dgm:prSet presAssocID="{2223294C-4B89-4F22-9787-708607B58038}" presName="compNode" presStyleCnt="0"/>
      <dgm:spPr/>
    </dgm:pt>
    <dgm:pt modelId="{D6D123B1-303A-4C05-9FB7-28DCD320C3D9}" type="pres">
      <dgm:prSet presAssocID="{2223294C-4B89-4F22-9787-708607B58038}" presName="dummyConnPt" presStyleCnt="0"/>
      <dgm:spPr/>
    </dgm:pt>
    <dgm:pt modelId="{684A7318-050D-4A2F-B725-B793468E47C2}" type="pres">
      <dgm:prSet presAssocID="{2223294C-4B89-4F22-9787-708607B58038}" presName="node" presStyleLbl="node1" presStyleIdx="3" presStyleCnt="8" custLinFactNeighborX="9608" custLinFactNeighborY="1949">
        <dgm:presLayoutVars>
          <dgm:bulletEnabled val="1"/>
        </dgm:presLayoutVars>
      </dgm:prSet>
      <dgm:spPr/>
    </dgm:pt>
    <dgm:pt modelId="{80CBA468-A7EC-485B-BFD3-2EBA9CF8966B}" type="pres">
      <dgm:prSet presAssocID="{AE2140A3-67FE-4D16-B06B-1DB07F12E69B}" presName="sibTrans" presStyleLbl="bgSibTrans2D1" presStyleIdx="3" presStyleCnt="7"/>
      <dgm:spPr/>
    </dgm:pt>
    <dgm:pt modelId="{244BB42E-7354-40D2-9F35-FB7699C0A82D}" type="pres">
      <dgm:prSet presAssocID="{FA5A8A3E-E349-47B3-9644-F486D7EE490B}" presName="compNode" presStyleCnt="0"/>
      <dgm:spPr/>
    </dgm:pt>
    <dgm:pt modelId="{79626B8F-FF69-4B1F-9D64-E86B55F43526}" type="pres">
      <dgm:prSet presAssocID="{FA5A8A3E-E349-47B3-9644-F486D7EE490B}" presName="dummyConnPt" presStyleCnt="0"/>
      <dgm:spPr/>
    </dgm:pt>
    <dgm:pt modelId="{019B4111-9D05-40FC-B4CC-E4AF48273837}" type="pres">
      <dgm:prSet presAssocID="{FA5A8A3E-E349-47B3-9644-F486D7EE490B}" presName="node" presStyleLbl="node1" presStyleIdx="4" presStyleCnt="8" custLinFactNeighborX="-10587" custLinFactNeighborY="6736">
        <dgm:presLayoutVars>
          <dgm:bulletEnabled val="1"/>
        </dgm:presLayoutVars>
      </dgm:prSet>
      <dgm:spPr/>
    </dgm:pt>
    <dgm:pt modelId="{902B98ED-A8C2-40E5-A9CF-836152BED869}" type="pres">
      <dgm:prSet presAssocID="{7E5A4434-1F95-4EAD-99E6-8A16DB5DFB9C}" presName="sibTrans" presStyleLbl="bgSibTrans2D1" presStyleIdx="4" presStyleCnt="7"/>
      <dgm:spPr/>
    </dgm:pt>
    <dgm:pt modelId="{34AC1E77-A003-4F2B-8AE3-4A674A00270E}" type="pres">
      <dgm:prSet presAssocID="{7939D0A4-6BB2-46A2-82D1-F565A60836F7}" presName="compNode" presStyleCnt="0"/>
      <dgm:spPr/>
    </dgm:pt>
    <dgm:pt modelId="{3BB13D9F-4DD7-4FBD-A35E-0B74B9992F3E}" type="pres">
      <dgm:prSet presAssocID="{7939D0A4-6BB2-46A2-82D1-F565A60836F7}" presName="dummyConnPt" presStyleCnt="0"/>
      <dgm:spPr/>
    </dgm:pt>
    <dgm:pt modelId="{7EFAD722-4E50-4C3D-B983-564C1ADE1D0B}" type="pres">
      <dgm:prSet presAssocID="{7939D0A4-6BB2-46A2-82D1-F565A60836F7}" presName="node" presStyleLbl="node1" presStyleIdx="5" presStyleCnt="8" custLinFactNeighborX="-264" custLinFactNeighborY="2381">
        <dgm:presLayoutVars>
          <dgm:bulletEnabled val="1"/>
        </dgm:presLayoutVars>
      </dgm:prSet>
      <dgm:spPr/>
      <dgm:t>
        <a:bodyPr/>
        <a:lstStyle/>
        <a:p>
          <a:endParaRPr lang="ru-RU"/>
        </a:p>
      </dgm:t>
    </dgm:pt>
    <dgm:pt modelId="{94A20605-1D40-4C7C-8062-71C5224AD4D5}" type="pres">
      <dgm:prSet presAssocID="{39F1EFCC-4D26-4E10-AB4C-221DC7D0ACEE}" presName="sibTrans" presStyleLbl="bgSibTrans2D1" presStyleIdx="5" presStyleCnt="7"/>
      <dgm:spPr/>
    </dgm:pt>
    <dgm:pt modelId="{D87A684F-5A45-4894-B5B3-289CEB927363}" type="pres">
      <dgm:prSet presAssocID="{2DB9A96D-DFD8-4B49-8F06-70C1527CA29F}" presName="compNode" presStyleCnt="0"/>
      <dgm:spPr/>
    </dgm:pt>
    <dgm:pt modelId="{0243066D-743C-473E-AA92-938BFAA09DDD}" type="pres">
      <dgm:prSet presAssocID="{2DB9A96D-DFD8-4B49-8F06-70C1527CA29F}" presName="dummyConnPt" presStyleCnt="0"/>
      <dgm:spPr/>
    </dgm:pt>
    <dgm:pt modelId="{91B9E34F-86E8-4307-97D6-64721E7AF095}" type="pres">
      <dgm:prSet presAssocID="{2DB9A96D-DFD8-4B49-8F06-70C1527CA29F}" presName="node" presStyleLbl="node1" presStyleIdx="6" presStyleCnt="8" custScaleY="186554" custLinFactNeighborX="-1165" custLinFactNeighborY="6714">
        <dgm:presLayoutVars>
          <dgm:bulletEnabled val="1"/>
        </dgm:presLayoutVars>
      </dgm:prSet>
      <dgm:spPr/>
      <dgm:t>
        <a:bodyPr/>
        <a:lstStyle/>
        <a:p>
          <a:endParaRPr lang="ru-RU"/>
        </a:p>
      </dgm:t>
    </dgm:pt>
    <dgm:pt modelId="{648B89FB-B6DD-41F8-BDC8-C8FCACF8408D}" type="pres">
      <dgm:prSet presAssocID="{7590A93A-850A-4E5C-B9E0-A9EB7717E9CD}" presName="sibTrans" presStyleLbl="bgSibTrans2D1" presStyleIdx="6" presStyleCnt="7"/>
      <dgm:spPr/>
    </dgm:pt>
    <dgm:pt modelId="{C08F62CC-1D40-4E4C-9A5E-18E748295CDE}" type="pres">
      <dgm:prSet presAssocID="{60373C16-F529-466A-8478-8FF67846D9D2}" presName="compNode" presStyleCnt="0"/>
      <dgm:spPr/>
    </dgm:pt>
    <dgm:pt modelId="{7AA52AF8-E369-46EC-9DBC-DB3CD17C194B}" type="pres">
      <dgm:prSet presAssocID="{60373C16-F529-466A-8478-8FF67846D9D2}" presName="dummyConnPt" presStyleCnt="0"/>
      <dgm:spPr/>
    </dgm:pt>
    <dgm:pt modelId="{DC5DE3A9-1BF0-4FA6-9AD5-5628791C6D1D}" type="pres">
      <dgm:prSet presAssocID="{60373C16-F529-466A-8478-8FF67846D9D2}" presName="node" presStyleLbl="node1" presStyleIdx="7" presStyleCnt="8" custLinFactNeighborX="-7987" custLinFactNeighborY="35586">
        <dgm:presLayoutVars>
          <dgm:bulletEnabled val="1"/>
        </dgm:presLayoutVars>
      </dgm:prSet>
      <dgm:spPr/>
      <dgm:t>
        <a:bodyPr/>
        <a:lstStyle/>
        <a:p>
          <a:endParaRPr lang="ru-RU"/>
        </a:p>
      </dgm:t>
    </dgm:pt>
  </dgm:ptLst>
  <dgm:cxnLst>
    <dgm:cxn modelId="{7B18BBE5-CCD9-4BBB-BFF3-0DED2B3DE083}" type="presOf" srcId="{FA5A8A3E-E349-47B3-9644-F486D7EE490B}" destId="{019B4111-9D05-40FC-B4CC-E4AF48273837}" srcOrd="0" destOrd="0" presId="urn:microsoft.com/office/officeart/2005/8/layout/bProcess4"/>
    <dgm:cxn modelId="{A6E72439-4113-428C-87F8-0CDFA5637D27}" type="presOf" srcId="{39F1EFCC-4D26-4E10-AB4C-221DC7D0ACEE}" destId="{94A20605-1D40-4C7C-8062-71C5224AD4D5}" srcOrd="0" destOrd="0" presId="urn:microsoft.com/office/officeart/2005/8/layout/bProcess4"/>
    <dgm:cxn modelId="{3DE3D940-07C9-4AD0-88E7-55BBEDC4929C}" type="presOf" srcId="{7E5A4434-1F95-4EAD-99E6-8A16DB5DFB9C}" destId="{902B98ED-A8C2-40E5-A9CF-836152BED869}" srcOrd="0" destOrd="0" presId="urn:microsoft.com/office/officeart/2005/8/layout/bProcess4"/>
    <dgm:cxn modelId="{4B21C517-F5CA-4BBB-B20F-EECDA9CAA030}" srcId="{6B4A68C4-D547-4330-9B00-03D4CC79D7C0}" destId="{7CE84177-E729-481A-8DEA-0A5CBFF5A488}" srcOrd="1" destOrd="0" parTransId="{957B1696-8927-48F3-B52B-FE51113D7BA6}" sibTransId="{E7EF0159-3BD5-4343-B89E-FC7817046C0E}"/>
    <dgm:cxn modelId="{70AB0FBB-DB3A-4F25-A428-04655BCFD09E}" type="presOf" srcId="{6B4C4983-0DB3-4D0C-9CAF-7190F143071B}" destId="{670E4F08-83CC-4B7E-B997-BC41D4B24D2F}" srcOrd="0" destOrd="0" presId="urn:microsoft.com/office/officeart/2005/8/layout/bProcess4"/>
    <dgm:cxn modelId="{4931E331-E7E0-4FBB-8E50-4933A450CBB8}" type="presOf" srcId="{7CE84177-E729-481A-8DEA-0A5CBFF5A488}" destId="{BDD69835-FF86-4635-BE6D-361CD8A6A0C3}" srcOrd="0" destOrd="0" presId="urn:microsoft.com/office/officeart/2005/8/layout/bProcess4"/>
    <dgm:cxn modelId="{D11BA15D-98EA-40E0-A036-24EF858C1967}" type="presOf" srcId="{AE2140A3-67FE-4D16-B06B-1DB07F12E69B}" destId="{80CBA468-A7EC-485B-BFD3-2EBA9CF8966B}" srcOrd="0" destOrd="0" presId="urn:microsoft.com/office/officeart/2005/8/layout/bProcess4"/>
    <dgm:cxn modelId="{B7D4AE16-1803-488A-BAF4-38406A8700C1}" srcId="{6B4A68C4-D547-4330-9B00-03D4CC79D7C0}" destId="{FA5A8A3E-E349-47B3-9644-F486D7EE490B}" srcOrd="4" destOrd="0" parTransId="{FE0B0303-688F-4910-A284-7C91461AE194}" sibTransId="{7E5A4434-1F95-4EAD-99E6-8A16DB5DFB9C}"/>
    <dgm:cxn modelId="{BA8B6D27-FF67-4C78-976B-10FF49C20C6A}" srcId="{6B4A68C4-D547-4330-9B00-03D4CC79D7C0}" destId="{7939D0A4-6BB2-46A2-82D1-F565A60836F7}" srcOrd="5" destOrd="0" parTransId="{46CE30E9-8ECA-4E29-A532-9714118463E9}" sibTransId="{39F1EFCC-4D26-4E10-AB4C-221DC7D0ACEE}"/>
    <dgm:cxn modelId="{1D0E8DCA-5E90-4EC5-BA33-CF77FBDCA996}" type="presOf" srcId="{6B4A68C4-D547-4330-9B00-03D4CC79D7C0}" destId="{88D10C80-C483-4D9D-B368-4882144A0ABB}" srcOrd="0" destOrd="0" presId="urn:microsoft.com/office/officeart/2005/8/layout/bProcess4"/>
    <dgm:cxn modelId="{F7A21F78-F199-4F33-A61B-6CFA61480825}" type="presOf" srcId="{60373C16-F529-466A-8478-8FF67846D9D2}" destId="{DC5DE3A9-1BF0-4FA6-9AD5-5628791C6D1D}" srcOrd="0" destOrd="0" presId="urn:microsoft.com/office/officeart/2005/8/layout/bProcess4"/>
    <dgm:cxn modelId="{9987B0E7-768F-44F9-83C0-22402501C9BD}" type="presOf" srcId="{C9BD81CE-2F4E-4C68-8DA0-9249A8B3D370}" destId="{12A699E6-4368-4EEF-9E71-39D0E39FC229}" srcOrd="0" destOrd="0" presId="urn:microsoft.com/office/officeart/2005/8/layout/bProcess4"/>
    <dgm:cxn modelId="{3E5E2639-D4E2-4DF4-A5B8-76F46F67AC75}" srcId="{6B4A68C4-D547-4330-9B00-03D4CC79D7C0}" destId="{2DB9A96D-DFD8-4B49-8F06-70C1527CA29F}" srcOrd="6" destOrd="0" parTransId="{E1105F9B-3484-48A2-8F90-EE7B2712F836}" sibTransId="{7590A93A-850A-4E5C-B9E0-A9EB7717E9CD}"/>
    <dgm:cxn modelId="{C9F1AFA3-4702-4D02-84AD-9C2E4D3090CF}" type="presOf" srcId="{2223294C-4B89-4F22-9787-708607B58038}" destId="{684A7318-050D-4A2F-B725-B793468E47C2}" srcOrd="0" destOrd="0" presId="urn:microsoft.com/office/officeart/2005/8/layout/bProcess4"/>
    <dgm:cxn modelId="{167F68A6-C590-41D4-9174-A98624DA383B}" type="presOf" srcId="{7590A93A-850A-4E5C-B9E0-A9EB7717E9CD}" destId="{648B89FB-B6DD-41F8-BDC8-C8FCACF8408D}" srcOrd="0" destOrd="0" presId="urn:microsoft.com/office/officeart/2005/8/layout/bProcess4"/>
    <dgm:cxn modelId="{6FC118AC-1DF1-4AE0-BA02-15439195927B}" srcId="{6B4A68C4-D547-4330-9B00-03D4CC79D7C0}" destId="{A864F9DC-41AB-4DD5-B45A-3CEB80118DB5}" srcOrd="0" destOrd="0" parTransId="{25E3A59C-CBDF-46AD-93FE-2A5F1052DEEE}" sibTransId="{00B600DD-418E-4890-9DB7-1B7F9705EA4A}"/>
    <dgm:cxn modelId="{BD802506-1BD8-4BC3-95DD-3AB87237B6BD}" type="presOf" srcId="{2DB9A96D-DFD8-4B49-8F06-70C1527CA29F}" destId="{91B9E34F-86E8-4307-97D6-64721E7AF095}" srcOrd="0" destOrd="0" presId="urn:microsoft.com/office/officeart/2005/8/layout/bProcess4"/>
    <dgm:cxn modelId="{EF61C0E1-7FE3-4B51-B5DA-AD9AC027A599}" srcId="{6B4A68C4-D547-4330-9B00-03D4CC79D7C0}" destId="{60373C16-F529-466A-8478-8FF67846D9D2}" srcOrd="7" destOrd="0" parTransId="{785901C8-E4DB-4FF5-BD9B-3BBE08CA910F}" sibTransId="{A7ACF4C0-5CFA-4D47-9D7E-2462C2623254}"/>
    <dgm:cxn modelId="{AD1B16B2-1D0A-4761-98A7-8BA02AC0A206}" srcId="{6B4A68C4-D547-4330-9B00-03D4CC79D7C0}" destId="{2223294C-4B89-4F22-9787-708607B58038}" srcOrd="3" destOrd="0" parTransId="{9A048EC3-C61F-479B-A058-A9F25DE2FACC}" sibTransId="{AE2140A3-67FE-4D16-B06B-1DB07F12E69B}"/>
    <dgm:cxn modelId="{88C94C95-0900-4EAF-89D8-609BB49B9615}" type="presOf" srcId="{E7EF0159-3BD5-4343-B89E-FC7817046C0E}" destId="{D0BABD94-D98C-4E12-906F-C6E712B28263}" srcOrd="0" destOrd="0" presId="urn:microsoft.com/office/officeart/2005/8/layout/bProcess4"/>
    <dgm:cxn modelId="{77A5D9C9-361F-45C4-AF55-41D0A452BA86}" type="presOf" srcId="{A864F9DC-41AB-4DD5-B45A-3CEB80118DB5}" destId="{0D49D816-260F-4859-BD37-FA77587A2210}" srcOrd="0" destOrd="0" presId="urn:microsoft.com/office/officeart/2005/8/layout/bProcess4"/>
    <dgm:cxn modelId="{46BE3078-1B77-4C33-9B52-FC6440320B1F}" srcId="{6B4A68C4-D547-4330-9B00-03D4CC79D7C0}" destId="{C9BD81CE-2F4E-4C68-8DA0-9249A8B3D370}" srcOrd="2" destOrd="0" parTransId="{C0710190-AB5C-42E1-9FBE-F484531FB7A5}" sibTransId="{6B4C4983-0DB3-4D0C-9CAF-7190F143071B}"/>
    <dgm:cxn modelId="{BD64ECF7-3BED-46B1-9685-20904E2658B3}" type="presOf" srcId="{7939D0A4-6BB2-46A2-82D1-F565A60836F7}" destId="{7EFAD722-4E50-4C3D-B983-564C1ADE1D0B}" srcOrd="0" destOrd="0" presId="urn:microsoft.com/office/officeart/2005/8/layout/bProcess4"/>
    <dgm:cxn modelId="{F39C1888-1934-4355-B35F-0886AA076445}" type="presOf" srcId="{00B600DD-418E-4890-9DB7-1B7F9705EA4A}" destId="{4934F61F-1786-4945-90DD-B2CECBDEC5A7}" srcOrd="0" destOrd="0" presId="urn:microsoft.com/office/officeart/2005/8/layout/bProcess4"/>
    <dgm:cxn modelId="{1C0D4B85-AD26-4FFB-8711-8A884B0E3D00}" type="presParOf" srcId="{88D10C80-C483-4D9D-B368-4882144A0ABB}" destId="{BA7E1362-B046-408E-92B7-571854D22F1B}" srcOrd="0" destOrd="0" presId="urn:microsoft.com/office/officeart/2005/8/layout/bProcess4"/>
    <dgm:cxn modelId="{354F3AC7-0899-4946-A7F6-5027DCEA3885}" type="presParOf" srcId="{BA7E1362-B046-408E-92B7-571854D22F1B}" destId="{D2201F8D-E65A-4B43-8217-DC3734AE48CF}" srcOrd="0" destOrd="0" presId="urn:microsoft.com/office/officeart/2005/8/layout/bProcess4"/>
    <dgm:cxn modelId="{DFD85CBA-A1BC-4924-ABC7-8C456E1DDC2B}" type="presParOf" srcId="{BA7E1362-B046-408E-92B7-571854D22F1B}" destId="{0D49D816-260F-4859-BD37-FA77587A2210}" srcOrd="1" destOrd="0" presId="urn:microsoft.com/office/officeart/2005/8/layout/bProcess4"/>
    <dgm:cxn modelId="{8D32DCCF-34EC-4AA4-8F29-CC6166ECB6BC}" type="presParOf" srcId="{88D10C80-C483-4D9D-B368-4882144A0ABB}" destId="{4934F61F-1786-4945-90DD-B2CECBDEC5A7}" srcOrd="1" destOrd="0" presId="urn:microsoft.com/office/officeart/2005/8/layout/bProcess4"/>
    <dgm:cxn modelId="{BF669109-C9F6-4E3A-877B-9EAA8386C05B}" type="presParOf" srcId="{88D10C80-C483-4D9D-B368-4882144A0ABB}" destId="{99BC40D0-83F3-4E4A-A61F-325E892E35B6}" srcOrd="2" destOrd="0" presId="urn:microsoft.com/office/officeart/2005/8/layout/bProcess4"/>
    <dgm:cxn modelId="{A8212846-AAF2-45EC-AC77-0BEAD4DEA496}" type="presParOf" srcId="{99BC40D0-83F3-4E4A-A61F-325E892E35B6}" destId="{FDAC20F7-077E-4ED3-9FD4-94EFF79B530C}" srcOrd="0" destOrd="0" presId="urn:microsoft.com/office/officeart/2005/8/layout/bProcess4"/>
    <dgm:cxn modelId="{B11C8118-9B3F-4D1C-9652-91183B68B4AB}" type="presParOf" srcId="{99BC40D0-83F3-4E4A-A61F-325E892E35B6}" destId="{BDD69835-FF86-4635-BE6D-361CD8A6A0C3}" srcOrd="1" destOrd="0" presId="urn:microsoft.com/office/officeart/2005/8/layout/bProcess4"/>
    <dgm:cxn modelId="{0CBB90A6-2058-43E8-A210-5137F8A32F7C}" type="presParOf" srcId="{88D10C80-C483-4D9D-B368-4882144A0ABB}" destId="{D0BABD94-D98C-4E12-906F-C6E712B28263}" srcOrd="3" destOrd="0" presId="urn:microsoft.com/office/officeart/2005/8/layout/bProcess4"/>
    <dgm:cxn modelId="{36E830DD-9C26-4077-9A9D-09C4D1DEEE6A}" type="presParOf" srcId="{88D10C80-C483-4D9D-B368-4882144A0ABB}" destId="{72FCEC9C-9EC1-40CC-B84F-46B898DEACCA}" srcOrd="4" destOrd="0" presId="urn:microsoft.com/office/officeart/2005/8/layout/bProcess4"/>
    <dgm:cxn modelId="{BDEAA0A2-8C05-4E9A-8F10-77393E418C78}" type="presParOf" srcId="{72FCEC9C-9EC1-40CC-B84F-46B898DEACCA}" destId="{2EFE4261-AC25-4443-A23F-6B3E8532C312}" srcOrd="0" destOrd="0" presId="urn:microsoft.com/office/officeart/2005/8/layout/bProcess4"/>
    <dgm:cxn modelId="{A74B6FBF-1DCE-4278-97C6-8BBE6DED84E3}" type="presParOf" srcId="{72FCEC9C-9EC1-40CC-B84F-46B898DEACCA}" destId="{12A699E6-4368-4EEF-9E71-39D0E39FC229}" srcOrd="1" destOrd="0" presId="urn:microsoft.com/office/officeart/2005/8/layout/bProcess4"/>
    <dgm:cxn modelId="{5F278691-3648-4FB2-A3B4-115C08E74E8D}" type="presParOf" srcId="{88D10C80-C483-4D9D-B368-4882144A0ABB}" destId="{670E4F08-83CC-4B7E-B997-BC41D4B24D2F}" srcOrd="5" destOrd="0" presId="urn:microsoft.com/office/officeart/2005/8/layout/bProcess4"/>
    <dgm:cxn modelId="{12A1B89C-6CAC-406F-B3AC-9C6991BE6D55}" type="presParOf" srcId="{88D10C80-C483-4D9D-B368-4882144A0ABB}" destId="{8811DC54-C001-4F8C-887B-16752F7B8BD0}" srcOrd="6" destOrd="0" presId="urn:microsoft.com/office/officeart/2005/8/layout/bProcess4"/>
    <dgm:cxn modelId="{ECF176F9-95AD-414C-8B0E-CB7709BBC542}" type="presParOf" srcId="{8811DC54-C001-4F8C-887B-16752F7B8BD0}" destId="{D6D123B1-303A-4C05-9FB7-28DCD320C3D9}" srcOrd="0" destOrd="0" presId="urn:microsoft.com/office/officeart/2005/8/layout/bProcess4"/>
    <dgm:cxn modelId="{03F73411-C916-4EEA-8FAB-31C7AB3181AE}" type="presParOf" srcId="{8811DC54-C001-4F8C-887B-16752F7B8BD0}" destId="{684A7318-050D-4A2F-B725-B793468E47C2}" srcOrd="1" destOrd="0" presId="urn:microsoft.com/office/officeart/2005/8/layout/bProcess4"/>
    <dgm:cxn modelId="{6EF1BDFA-5127-4133-9A2F-7A093FC336D3}" type="presParOf" srcId="{88D10C80-C483-4D9D-B368-4882144A0ABB}" destId="{80CBA468-A7EC-485B-BFD3-2EBA9CF8966B}" srcOrd="7" destOrd="0" presId="urn:microsoft.com/office/officeart/2005/8/layout/bProcess4"/>
    <dgm:cxn modelId="{4F0E896F-4E13-4905-8DD3-7FA0DCDF5F83}" type="presParOf" srcId="{88D10C80-C483-4D9D-B368-4882144A0ABB}" destId="{244BB42E-7354-40D2-9F35-FB7699C0A82D}" srcOrd="8" destOrd="0" presId="urn:microsoft.com/office/officeart/2005/8/layout/bProcess4"/>
    <dgm:cxn modelId="{0292E321-EA73-4DA8-A373-CF3937D07DF5}" type="presParOf" srcId="{244BB42E-7354-40D2-9F35-FB7699C0A82D}" destId="{79626B8F-FF69-4B1F-9D64-E86B55F43526}" srcOrd="0" destOrd="0" presId="urn:microsoft.com/office/officeart/2005/8/layout/bProcess4"/>
    <dgm:cxn modelId="{E7CEAEE8-DE53-4DB1-AF44-6CB9AE7A2A74}" type="presParOf" srcId="{244BB42E-7354-40D2-9F35-FB7699C0A82D}" destId="{019B4111-9D05-40FC-B4CC-E4AF48273837}" srcOrd="1" destOrd="0" presId="urn:microsoft.com/office/officeart/2005/8/layout/bProcess4"/>
    <dgm:cxn modelId="{3882A36B-4D45-450C-94EA-FDF82D14BBD9}" type="presParOf" srcId="{88D10C80-C483-4D9D-B368-4882144A0ABB}" destId="{902B98ED-A8C2-40E5-A9CF-836152BED869}" srcOrd="9" destOrd="0" presId="urn:microsoft.com/office/officeart/2005/8/layout/bProcess4"/>
    <dgm:cxn modelId="{AD6E017F-3331-4E8E-AD29-FC6DF565534B}" type="presParOf" srcId="{88D10C80-C483-4D9D-B368-4882144A0ABB}" destId="{34AC1E77-A003-4F2B-8AE3-4A674A00270E}" srcOrd="10" destOrd="0" presId="urn:microsoft.com/office/officeart/2005/8/layout/bProcess4"/>
    <dgm:cxn modelId="{A7054CF9-A2EA-4E34-A4A8-3EE037B93E8C}" type="presParOf" srcId="{34AC1E77-A003-4F2B-8AE3-4A674A00270E}" destId="{3BB13D9F-4DD7-4FBD-A35E-0B74B9992F3E}" srcOrd="0" destOrd="0" presId="urn:microsoft.com/office/officeart/2005/8/layout/bProcess4"/>
    <dgm:cxn modelId="{BF1E963A-31C9-4CED-8669-259872E1220A}" type="presParOf" srcId="{34AC1E77-A003-4F2B-8AE3-4A674A00270E}" destId="{7EFAD722-4E50-4C3D-B983-564C1ADE1D0B}" srcOrd="1" destOrd="0" presId="urn:microsoft.com/office/officeart/2005/8/layout/bProcess4"/>
    <dgm:cxn modelId="{D71F3F40-FA4F-4632-9417-0C1FD9C4BD69}" type="presParOf" srcId="{88D10C80-C483-4D9D-B368-4882144A0ABB}" destId="{94A20605-1D40-4C7C-8062-71C5224AD4D5}" srcOrd="11" destOrd="0" presId="urn:microsoft.com/office/officeart/2005/8/layout/bProcess4"/>
    <dgm:cxn modelId="{3BDE72AA-1F1A-4290-80F2-B915CE9D21D6}" type="presParOf" srcId="{88D10C80-C483-4D9D-B368-4882144A0ABB}" destId="{D87A684F-5A45-4894-B5B3-289CEB927363}" srcOrd="12" destOrd="0" presId="urn:microsoft.com/office/officeart/2005/8/layout/bProcess4"/>
    <dgm:cxn modelId="{6E981C5A-692A-4329-8E42-3D677ABE6E9E}" type="presParOf" srcId="{D87A684F-5A45-4894-B5B3-289CEB927363}" destId="{0243066D-743C-473E-AA92-938BFAA09DDD}" srcOrd="0" destOrd="0" presId="urn:microsoft.com/office/officeart/2005/8/layout/bProcess4"/>
    <dgm:cxn modelId="{4D44C170-D269-4382-96B0-EE5CAF6AF5FA}" type="presParOf" srcId="{D87A684F-5A45-4894-B5B3-289CEB927363}" destId="{91B9E34F-86E8-4307-97D6-64721E7AF095}" srcOrd="1" destOrd="0" presId="urn:microsoft.com/office/officeart/2005/8/layout/bProcess4"/>
    <dgm:cxn modelId="{9061DC05-34B8-4437-8705-9288DD9B7F17}" type="presParOf" srcId="{88D10C80-C483-4D9D-B368-4882144A0ABB}" destId="{648B89FB-B6DD-41F8-BDC8-C8FCACF8408D}" srcOrd="13" destOrd="0" presId="urn:microsoft.com/office/officeart/2005/8/layout/bProcess4"/>
    <dgm:cxn modelId="{6D8EEAB0-5203-4947-AFA1-10F4FCD60796}" type="presParOf" srcId="{88D10C80-C483-4D9D-B368-4882144A0ABB}" destId="{C08F62CC-1D40-4E4C-9A5E-18E748295CDE}" srcOrd="14" destOrd="0" presId="urn:microsoft.com/office/officeart/2005/8/layout/bProcess4"/>
    <dgm:cxn modelId="{ADBD381E-9151-46F2-A7F0-6875F8E6E27D}" type="presParOf" srcId="{C08F62CC-1D40-4E4C-9A5E-18E748295CDE}" destId="{7AA52AF8-E369-46EC-9DBC-DB3CD17C194B}" srcOrd="0" destOrd="0" presId="urn:microsoft.com/office/officeart/2005/8/layout/bProcess4"/>
    <dgm:cxn modelId="{D5ECCC50-2374-48EC-B068-442CE4CED341}" type="presParOf" srcId="{C08F62CC-1D40-4E4C-9A5E-18E748295CDE}" destId="{DC5DE3A9-1BF0-4FA6-9AD5-5628791C6D1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819CAB-94BC-470E-A3B9-BD4C516D190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DB0C7EDF-DFD2-4A36-B462-B619F62213CC}">
      <dgm:prSet custT="1"/>
      <dgm:spPr/>
      <dgm:t>
        <a:bodyPr/>
        <a:lstStyle/>
        <a:p>
          <a:pPr rtl="0"/>
          <a:r>
            <a:rPr lang="ru-RU" sz="1100" dirty="0" smtClean="0"/>
            <a:t>На </a:t>
          </a:r>
          <a:r>
            <a:rPr lang="ru-RU" sz="1100" dirty="0" err="1" smtClean="0"/>
            <a:t>замовлення</a:t>
          </a:r>
          <a:r>
            <a:rPr lang="ru-RU" sz="1100" dirty="0" smtClean="0"/>
            <a:t> </a:t>
          </a:r>
          <a:r>
            <a:rPr lang="ru-RU" sz="1100" dirty="0" err="1" smtClean="0"/>
            <a:t>Сталіна</a:t>
          </a:r>
          <a:r>
            <a:rPr lang="ru-RU" sz="1100" dirty="0" smtClean="0"/>
            <a:t> Довженко </a:t>
          </a:r>
          <a:r>
            <a:rPr lang="ru-RU" sz="1100" dirty="0" err="1" smtClean="0"/>
            <a:t>знімає</a:t>
          </a:r>
          <a:r>
            <a:rPr lang="ru-RU" sz="1100" dirty="0" smtClean="0"/>
            <a:t> у 1935 </a:t>
          </a:r>
          <a:r>
            <a:rPr lang="ru-RU" sz="1100" dirty="0" err="1" smtClean="0"/>
            <a:t>році</a:t>
          </a:r>
          <a:r>
            <a:rPr lang="ru-RU" sz="1100" dirty="0" smtClean="0"/>
            <a:t> </a:t>
          </a:r>
          <a:r>
            <a:rPr lang="ru-RU" sz="1100" dirty="0" err="1" smtClean="0"/>
            <a:t>стрічку</a:t>
          </a:r>
          <a:r>
            <a:rPr lang="ru-RU" sz="1100" dirty="0" smtClean="0"/>
            <a:t> «</a:t>
          </a:r>
          <a:r>
            <a:rPr lang="ru-RU" sz="1100" dirty="0" err="1" smtClean="0"/>
            <a:t>Аерогра</a:t>
          </a:r>
          <a:r>
            <a:rPr lang="ru-RU" sz="1100" dirty="0" smtClean="0"/>
            <a:t>» про </a:t>
          </a:r>
          <a:r>
            <a:rPr lang="ru-RU" sz="1100" dirty="0" err="1" smtClean="0"/>
            <a:t>нове</a:t>
          </a:r>
          <a:r>
            <a:rPr lang="ru-RU" sz="1100" dirty="0" smtClean="0"/>
            <a:t> </a:t>
          </a:r>
          <a:r>
            <a:rPr lang="ru-RU" sz="1100" dirty="0" err="1" smtClean="0"/>
            <a:t>місто</a:t>
          </a:r>
          <a:r>
            <a:rPr lang="ru-RU" sz="1100" dirty="0" smtClean="0"/>
            <a:t>, яке </a:t>
          </a:r>
          <a:r>
            <a:rPr lang="ru-RU" sz="1100" dirty="0" err="1" smtClean="0"/>
            <a:t>виростає</a:t>
          </a:r>
          <a:r>
            <a:rPr lang="ru-RU" sz="1100" dirty="0" smtClean="0"/>
            <a:t> </a:t>
          </a:r>
          <a:r>
            <a:rPr lang="ru-RU" sz="1100" dirty="0" err="1" smtClean="0"/>
            <a:t>серед</a:t>
          </a:r>
          <a:r>
            <a:rPr lang="ru-RU" sz="1100" dirty="0" smtClean="0"/>
            <a:t> </a:t>
          </a:r>
          <a:r>
            <a:rPr lang="ru-RU" sz="1100" dirty="0" err="1" smtClean="0"/>
            <a:t>тундри</a:t>
          </a:r>
          <a:r>
            <a:rPr lang="ru-RU" sz="1100" dirty="0" smtClean="0"/>
            <a:t>, про </a:t>
          </a:r>
          <a:r>
            <a:rPr lang="ru-RU" sz="1100" dirty="0" err="1" smtClean="0"/>
            <a:t>прекрасне</a:t>
          </a:r>
          <a:r>
            <a:rPr lang="ru-RU" sz="1100" dirty="0" smtClean="0"/>
            <a:t> та </a:t>
          </a:r>
          <a:r>
            <a:rPr lang="ru-RU" sz="1100" dirty="0" err="1" smtClean="0"/>
            <a:t>світле</a:t>
          </a:r>
          <a:r>
            <a:rPr lang="ru-RU" sz="1100" dirty="0" smtClean="0"/>
            <a:t> </a:t>
          </a:r>
          <a:r>
            <a:rPr lang="ru-RU" sz="1100" dirty="0" err="1" smtClean="0"/>
            <a:t>майбутнє</a:t>
          </a:r>
          <a:r>
            <a:rPr lang="ru-RU" sz="1100" dirty="0" smtClean="0"/>
            <a:t> </a:t>
          </a:r>
          <a:r>
            <a:rPr lang="ru-RU" sz="1100" dirty="0" err="1" smtClean="0"/>
            <a:t>чукчів</a:t>
          </a:r>
          <a:r>
            <a:rPr lang="ru-RU" sz="1100" dirty="0" smtClean="0"/>
            <a:t>.</a:t>
          </a:r>
          <a:endParaRPr lang="ru-RU" sz="1100" dirty="0"/>
        </a:p>
      </dgm:t>
    </dgm:pt>
    <dgm:pt modelId="{51872A53-1839-4F37-85BA-D8EBCF25618D}" type="parTrans" cxnId="{D54C4C40-D445-4664-AAD8-3A519D8680DB}">
      <dgm:prSet/>
      <dgm:spPr/>
      <dgm:t>
        <a:bodyPr/>
        <a:lstStyle/>
        <a:p>
          <a:endParaRPr lang="ru-RU"/>
        </a:p>
      </dgm:t>
    </dgm:pt>
    <dgm:pt modelId="{373AE493-8B33-4444-B9C3-868BA06FA130}" type="sibTrans" cxnId="{D54C4C40-D445-4664-AAD8-3A519D8680DB}">
      <dgm:prSet/>
      <dgm:spPr/>
      <dgm:t>
        <a:bodyPr/>
        <a:lstStyle/>
        <a:p>
          <a:endParaRPr lang="ru-RU"/>
        </a:p>
      </dgm:t>
    </dgm:pt>
    <dgm:pt modelId="{0A20215E-7EA6-46E6-995A-A74FD1DC1F20}">
      <dgm:prSet custT="1"/>
      <dgm:spPr/>
      <dgm:t>
        <a:bodyPr/>
        <a:lstStyle/>
        <a:p>
          <a:pPr rtl="0"/>
          <a:r>
            <a:rPr lang="ru-RU" sz="1600" dirty="0" smtClean="0"/>
            <a:t>За «</a:t>
          </a:r>
          <a:r>
            <a:rPr lang="ru-RU" sz="1600" dirty="0" err="1" smtClean="0"/>
            <a:t>Аероградо</a:t>
          </a:r>
          <a:r>
            <a:rPr lang="ru-RU" sz="1600" dirty="0" smtClean="0"/>
            <a:t>» </a:t>
          </a:r>
          <a:r>
            <a:rPr lang="ru-RU" sz="1600" dirty="0" err="1" smtClean="0"/>
            <a:t>йде</a:t>
          </a:r>
          <a:r>
            <a:rPr lang="ru-RU" sz="1600" dirty="0" smtClean="0"/>
            <a:t> «Щорс», </a:t>
          </a:r>
          <a:r>
            <a:rPr lang="ru-RU" sz="1600" dirty="0" err="1" smtClean="0"/>
            <a:t>що</a:t>
          </a:r>
          <a:r>
            <a:rPr lang="ru-RU" sz="1600" dirty="0" smtClean="0"/>
            <a:t> </a:t>
          </a:r>
          <a:r>
            <a:rPr lang="ru-RU" sz="1600" dirty="0" err="1" smtClean="0"/>
            <a:t>був</a:t>
          </a:r>
          <a:r>
            <a:rPr lang="ru-RU" sz="1600" dirty="0" smtClean="0"/>
            <a:t> </a:t>
          </a:r>
          <a:r>
            <a:rPr lang="ru-RU" sz="1600" dirty="0" err="1" smtClean="0"/>
            <a:t>знятий</a:t>
          </a:r>
          <a:r>
            <a:rPr lang="ru-RU" sz="1600" dirty="0" smtClean="0"/>
            <a:t> на </a:t>
          </a:r>
          <a:r>
            <a:rPr lang="ru-RU" sz="1600" dirty="0" err="1" smtClean="0"/>
            <a:t>вимогу</a:t>
          </a:r>
          <a:r>
            <a:rPr lang="ru-RU" sz="1600" dirty="0" smtClean="0"/>
            <a:t> </a:t>
          </a:r>
          <a:r>
            <a:rPr lang="ru-RU" sz="1600" dirty="0" err="1" smtClean="0"/>
            <a:t>Сталіна</a:t>
          </a:r>
          <a:r>
            <a:rPr lang="ru-RU" sz="1600" dirty="0" smtClean="0"/>
            <a:t>.</a:t>
          </a:r>
          <a:endParaRPr lang="ru-RU" sz="1600" dirty="0"/>
        </a:p>
      </dgm:t>
    </dgm:pt>
    <dgm:pt modelId="{BC37C622-7664-4983-A7FC-511AEA6C4E45}" type="parTrans" cxnId="{1068B7DF-59EA-4930-ACD7-27E2E880883C}">
      <dgm:prSet/>
      <dgm:spPr/>
      <dgm:t>
        <a:bodyPr/>
        <a:lstStyle/>
        <a:p>
          <a:endParaRPr lang="ru-RU"/>
        </a:p>
      </dgm:t>
    </dgm:pt>
    <dgm:pt modelId="{F978E914-A333-40AC-80F4-6F4C15051658}" type="sibTrans" cxnId="{1068B7DF-59EA-4930-ACD7-27E2E880883C}">
      <dgm:prSet/>
      <dgm:spPr/>
      <dgm:t>
        <a:bodyPr/>
        <a:lstStyle/>
        <a:p>
          <a:endParaRPr lang="ru-RU"/>
        </a:p>
      </dgm:t>
    </dgm:pt>
    <dgm:pt modelId="{ECC23D91-AE34-4CF1-A0D4-23655F59CDAC}">
      <dgm:prSet custT="1"/>
      <dgm:spPr/>
      <dgm:t>
        <a:bodyPr/>
        <a:lstStyle/>
        <a:p>
          <a:pPr rtl="0"/>
          <a:r>
            <a:rPr lang="ru-RU" sz="1200" dirty="0" smtClean="0"/>
            <a:t>У </a:t>
          </a:r>
          <a:r>
            <a:rPr lang="ru-RU" sz="1200" dirty="0" err="1" smtClean="0"/>
            <a:t>цей</a:t>
          </a:r>
          <a:r>
            <a:rPr lang="ru-RU" sz="1200" dirty="0" smtClean="0"/>
            <a:t> час Довженко </a:t>
          </a:r>
          <a:r>
            <a:rPr lang="ru-RU" sz="1200" dirty="0" err="1" smtClean="0"/>
            <a:t>мріяв</a:t>
          </a:r>
          <a:r>
            <a:rPr lang="ru-RU" sz="1200" dirty="0" smtClean="0"/>
            <a:t> </a:t>
          </a:r>
          <a:r>
            <a:rPr lang="ru-RU" sz="1200" dirty="0" err="1" smtClean="0"/>
            <a:t>попрацювати</a:t>
          </a:r>
          <a:r>
            <a:rPr lang="ru-RU" sz="1200" dirty="0" smtClean="0"/>
            <a:t> над «Тарасом </a:t>
          </a:r>
          <a:r>
            <a:rPr lang="ru-RU" sz="1200" dirty="0" err="1" smtClean="0"/>
            <a:t>Бульбою</a:t>
          </a:r>
          <a:r>
            <a:rPr lang="ru-RU" sz="1200" dirty="0" smtClean="0"/>
            <a:t>», </a:t>
          </a:r>
          <a:r>
            <a:rPr lang="ru-RU" sz="1200" dirty="0" err="1" smtClean="0"/>
            <a:t>Сценарій</a:t>
          </a:r>
          <a:r>
            <a:rPr lang="ru-RU" sz="1200" dirty="0" smtClean="0"/>
            <a:t>, </a:t>
          </a:r>
          <a:r>
            <a:rPr lang="ru-RU" sz="1200" dirty="0" err="1" smtClean="0"/>
            <a:t>побудований</a:t>
          </a:r>
          <a:r>
            <a:rPr lang="ru-RU" sz="1200" dirty="0" smtClean="0"/>
            <a:t> за маршрутами </a:t>
          </a:r>
          <a:r>
            <a:rPr lang="ru-RU" sz="1200" dirty="0" err="1" smtClean="0"/>
            <a:t>боїв</a:t>
          </a:r>
          <a:r>
            <a:rPr lang="ru-RU" sz="1200" dirty="0" smtClean="0"/>
            <a:t> </a:t>
          </a:r>
          <a:r>
            <a:rPr lang="ru-RU" sz="1200" dirty="0" err="1" smtClean="0"/>
            <a:t>Миколи</a:t>
          </a:r>
          <a:r>
            <a:rPr lang="ru-RU" sz="1200" dirty="0" smtClean="0"/>
            <a:t> Щорса.</a:t>
          </a:r>
          <a:endParaRPr lang="ru-RU" sz="1200" dirty="0"/>
        </a:p>
      </dgm:t>
    </dgm:pt>
    <dgm:pt modelId="{3C5EC250-FE95-4D75-92AC-F5F739C5A109}" type="parTrans" cxnId="{A682877F-3D0D-41B1-852C-B8257A3CD6AA}">
      <dgm:prSet/>
      <dgm:spPr/>
      <dgm:t>
        <a:bodyPr/>
        <a:lstStyle/>
        <a:p>
          <a:endParaRPr lang="ru-RU"/>
        </a:p>
      </dgm:t>
    </dgm:pt>
    <dgm:pt modelId="{C7BB2A8F-793E-40DD-93D4-4C44FFB76A51}" type="sibTrans" cxnId="{A682877F-3D0D-41B1-852C-B8257A3CD6AA}">
      <dgm:prSet/>
      <dgm:spPr/>
      <dgm:t>
        <a:bodyPr/>
        <a:lstStyle/>
        <a:p>
          <a:endParaRPr lang="ru-RU"/>
        </a:p>
      </dgm:t>
    </dgm:pt>
    <dgm:pt modelId="{00B08E0D-0B33-4168-BFB2-FD991BC88B4C}">
      <dgm:prSet custT="1"/>
      <dgm:spPr/>
      <dgm:t>
        <a:bodyPr/>
        <a:lstStyle/>
        <a:p>
          <a:pPr rtl="0"/>
          <a:r>
            <a:rPr lang="ru-RU" sz="1100" dirty="0" smtClean="0"/>
            <a:t> у 1939 </a:t>
          </a:r>
          <a:r>
            <a:rPr lang="ru-RU" sz="1100" dirty="0" err="1" smtClean="0"/>
            <a:t>році</a:t>
          </a:r>
          <a:r>
            <a:rPr lang="ru-RU" sz="1100" dirty="0" smtClean="0"/>
            <a:t> </a:t>
          </a:r>
          <a:r>
            <a:rPr lang="ru-RU" sz="1100" dirty="0" err="1" smtClean="0"/>
            <a:t>Олександра</a:t>
          </a:r>
          <a:r>
            <a:rPr lang="ru-RU" sz="1100" dirty="0" smtClean="0"/>
            <a:t> </a:t>
          </a:r>
          <a:r>
            <a:rPr lang="ru-RU" sz="1100" dirty="0" err="1" smtClean="0"/>
            <a:t>Довженка</a:t>
          </a:r>
          <a:r>
            <a:rPr lang="ru-RU" sz="1100" dirty="0" smtClean="0"/>
            <a:t> </a:t>
          </a:r>
          <a:r>
            <a:rPr lang="ru-RU" sz="1100" dirty="0" err="1" smtClean="0"/>
            <a:t>викликають</a:t>
          </a:r>
          <a:r>
            <a:rPr lang="ru-RU" sz="1100" dirty="0" smtClean="0"/>
            <a:t> до </a:t>
          </a:r>
          <a:r>
            <a:rPr lang="ru-RU" sz="1100" dirty="0" err="1" smtClean="0"/>
            <a:t>Києва</a:t>
          </a:r>
          <a:r>
            <a:rPr lang="ru-RU" sz="1100" dirty="0" smtClean="0"/>
            <a:t>, </a:t>
          </a:r>
          <a:r>
            <a:rPr lang="ru-RU" sz="1100" dirty="0" err="1" smtClean="0"/>
            <a:t>щоб</a:t>
          </a:r>
          <a:r>
            <a:rPr lang="ru-RU" sz="1100" dirty="0" smtClean="0"/>
            <a:t> </a:t>
          </a:r>
          <a:r>
            <a:rPr lang="ru-RU" sz="1100" dirty="0" err="1" smtClean="0"/>
            <a:t>організувати</a:t>
          </a:r>
          <a:r>
            <a:rPr lang="ru-RU" sz="1100" dirty="0" smtClean="0"/>
            <a:t> </a:t>
          </a:r>
          <a:r>
            <a:rPr lang="ru-RU" sz="1100" dirty="0" err="1" smtClean="0"/>
            <a:t>експедицію</a:t>
          </a:r>
          <a:r>
            <a:rPr lang="ru-RU" sz="1100" dirty="0" smtClean="0"/>
            <a:t> </a:t>
          </a:r>
          <a:r>
            <a:rPr lang="ru-RU" sz="1100" dirty="0" err="1" smtClean="0"/>
            <a:t>кінематографістів</a:t>
          </a:r>
          <a:r>
            <a:rPr lang="ru-RU" sz="1100" dirty="0" smtClean="0"/>
            <a:t> до </a:t>
          </a:r>
          <a:r>
            <a:rPr lang="ru-RU" sz="1100" dirty="0" err="1" smtClean="0"/>
            <a:t>Західної</a:t>
          </a:r>
          <a:r>
            <a:rPr lang="ru-RU" sz="1100" dirty="0" smtClean="0"/>
            <a:t> </a:t>
          </a:r>
          <a:r>
            <a:rPr lang="ru-RU" sz="1100" dirty="0" err="1" smtClean="0"/>
            <a:t>України</a:t>
          </a:r>
          <a:r>
            <a:rPr lang="ru-RU" sz="1100" dirty="0" smtClean="0"/>
            <a:t> та </a:t>
          </a:r>
          <a:r>
            <a:rPr lang="ru-RU" sz="1100" dirty="0" err="1" smtClean="0"/>
            <a:t>Західної</a:t>
          </a:r>
          <a:r>
            <a:rPr lang="ru-RU" sz="1100" dirty="0" smtClean="0"/>
            <a:t> </a:t>
          </a:r>
          <a:r>
            <a:rPr lang="ru-RU" sz="1100" dirty="0" err="1" smtClean="0"/>
            <a:t>Білорусі</a:t>
          </a:r>
          <a:r>
            <a:rPr lang="ru-RU" sz="1100" dirty="0" smtClean="0"/>
            <a:t>. </a:t>
          </a:r>
          <a:endParaRPr lang="ru-RU" sz="1100" dirty="0"/>
        </a:p>
      </dgm:t>
    </dgm:pt>
    <dgm:pt modelId="{2BB02EA2-2B53-4B60-95A1-74ED7FA74EE0}" type="parTrans" cxnId="{2CF205E5-D0E3-428B-A838-ED4677D00B4F}">
      <dgm:prSet/>
      <dgm:spPr/>
      <dgm:t>
        <a:bodyPr/>
        <a:lstStyle/>
        <a:p>
          <a:endParaRPr lang="ru-RU"/>
        </a:p>
      </dgm:t>
    </dgm:pt>
    <dgm:pt modelId="{DD098C99-F7CF-44C1-9F3C-D880545263A3}" type="sibTrans" cxnId="{2CF205E5-D0E3-428B-A838-ED4677D00B4F}">
      <dgm:prSet/>
      <dgm:spPr/>
      <dgm:t>
        <a:bodyPr/>
        <a:lstStyle/>
        <a:p>
          <a:endParaRPr lang="ru-RU"/>
        </a:p>
      </dgm:t>
    </dgm:pt>
    <dgm:pt modelId="{5A7D99F5-B7A4-4EB4-ADF1-5CB0B059C8CB}">
      <dgm:prSet custT="1"/>
      <dgm:spPr/>
      <dgm:t>
        <a:bodyPr/>
        <a:lstStyle/>
        <a:p>
          <a:pPr rtl="0"/>
          <a:r>
            <a:rPr lang="ru-RU" sz="1600" dirty="0" smtClean="0"/>
            <a:t>В </a:t>
          </a:r>
          <a:r>
            <a:rPr lang="ru-RU" sz="1600" dirty="0" err="1" smtClean="0"/>
            <a:t>результаті</a:t>
          </a:r>
          <a:r>
            <a:rPr lang="ru-RU" sz="1600" dirty="0" smtClean="0"/>
            <a:t> </a:t>
          </a:r>
          <a:r>
            <a:rPr lang="ru-RU" sz="1600" dirty="0" err="1" smtClean="0"/>
            <a:t>з'являється</a:t>
          </a:r>
          <a:r>
            <a:rPr lang="ru-RU" sz="1600" dirty="0" smtClean="0"/>
            <a:t> </a:t>
          </a:r>
          <a:r>
            <a:rPr lang="ru-RU" sz="1600" dirty="0" err="1" smtClean="0"/>
            <a:t>історична</a:t>
          </a:r>
          <a:r>
            <a:rPr lang="ru-RU" sz="1600" dirty="0" smtClean="0"/>
            <a:t> </a:t>
          </a:r>
          <a:r>
            <a:rPr lang="ru-RU" sz="1600" dirty="0" err="1" smtClean="0"/>
            <a:t>хроніка</a:t>
          </a:r>
          <a:r>
            <a:rPr lang="ru-RU" sz="1600" dirty="0" smtClean="0"/>
            <a:t> «</a:t>
          </a:r>
          <a:r>
            <a:rPr lang="ru-RU" sz="1600" dirty="0" err="1" smtClean="0"/>
            <a:t>Визволення</a:t>
          </a:r>
          <a:r>
            <a:rPr lang="ru-RU" sz="1600" dirty="0" smtClean="0"/>
            <a:t>»</a:t>
          </a:r>
          <a:endParaRPr lang="ru-RU" sz="1600" dirty="0"/>
        </a:p>
      </dgm:t>
    </dgm:pt>
    <dgm:pt modelId="{AAAD9C66-178D-4793-95C3-1C643D463D28}" type="parTrans" cxnId="{52922A56-3FD7-4E9F-82D3-28972A2F6455}">
      <dgm:prSet/>
      <dgm:spPr/>
      <dgm:t>
        <a:bodyPr/>
        <a:lstStyle/>
        <a:p>
          <a:endParaRPr lang="ru-RU"/>
        </a:p>
      </dgm:t>
    </dgm:pt>
    <dgm:pt modelId="{93CE7CFA-75BF-449E-9E9D-200385020C86}" type="sibTrans" cxnId="{52922A56-3FD7-4E9F-82D3-28972A2F6455}">
      <dgm:prSet/>
      <dgm:spPr/>
      <dgm:t>
        <a:bodyPr/>
        <a:lstStyle/>
        <a:p>
          <a:endParaRPr lang="ru-RU"/>
        </a:p>
      </dgm:t>
    </dgm:pt>
    <dgm:pt modelId="{0E94A808-E70A-4135-B949-59DFD49EBFE3}">
      <dgm:prSet custT="1"/>
      <dgm:spPr/>
      <dgm:t>
        <a:bodyPr/>
        <a:lstStyle/>
        <a:p>
          <a:pPr rtl="0"/>
          <a:r>
            <a:rPr lang="ru-RU" sz="1400" dirty="0" smtClean="0"/>
            <a:t>«</a:t>
          </a:r>
          <a:r>
            <a:rPr lang="ru-RU" sz="1400" dirty="0" err="1" smtClean="0"/>
            <a:t>Визволення</a:t>
          </a:r>
          <a:r>
            <a:rPr lang="ru-RU" sz="1400" dirty="0" smtClean="0"/>
            <a:t>» </a:t>
          </a:r>
          <a:r>
            <a:rPr lang="ru-RU" sz="1400" dirty="0" err="1" smtClean="0"/>
            <a:t>демонструють</a:t>
          </a:r>
          <a:r>
            <a:rPr lang="ru-RU" sz="1400" dirty="0" smtClean="0"/>
            <a:t> 11  </a:t>
          </a:r>
          <a:r>
            <a:rPr lang="ru-RU" sz="1400" dirty="0" err="1" smtClean="0"/>
            <a:t>вересня</a:t>
          </a:r>
          <a:r>
            <a:rPr lang="ru-RU" sz="1400" dirty="0" smtClean="0"/>
            <a:t> 1940 року, </a:t>
          </a:r>
          <a:r>
            <a:rPr lang="ru-RU" sz="1400" dirty="0" err="1" smtClean="0"/>
            <a:t>після</a:t>
          </a:r>
          <a:r>
            <a:rPr lang="ru-RU" sz="1400" dirty="0" smtClean="0"/>
            <a:t> </a:t>
          </a:r>
          <a:r>
            <a:rPr lang="ru-RU" sz="1400" dirty="0" err="1" smtClean="0"/>
            <a:t>чого</a:t>
          </a:r>
          <a:r>
            <a:rPr lang="ru-RU" sz="1400" dirty="0" smtClean="0"/>
            <a:t> </a:t>
          </a:r>
          <a:r>
            <a:rPr lang="ru-RU" sz="1400" dirty="0" err="1" smtClean="0"/>
            <a:t>фільм</a:t>
          </a:r>
          <a:r>
            <a:rPr lang="ru-RU" sz="1400" dirty="0" smtClean="0"/>
            <a:t> </a:t>
          </a:r>
          <a:r>
            <a:rPr lang="ru-RU" sz="1400" dirty="0" err="1" smtClean="0"/>
            <a:t>швидко</a:t>
          </a:r>
          <a:r>
            <a:rPr lang="ru-RU" sz="1400" dirty="0" smtClean="0"/>
            <a:t> </a:t>
          </a:r>
          <a:r>
            <a:rPr lang="ru-RU" sz="1400" dirty="0" err="1" smtClean="0"/>
            <a:t>зникає</a:t>
          </a:r>
          <a:r>
            <a:rPr lang="ru-RU" sz="1400" dirty="0" smtClean="0"/>
            <a:t> з </a:t>
          </a:r>
          <a:r>
            <a:rPr lang="ru-RU" sz="1400" dirty="0" err="1" smtClean="0"/>
            <a:t>екранів</a:t>
          </a:r>
          <a:r>
            <a:rPr lang="ru-RU" sz="1400" dirty="0" smtClean="0"/>
            <a:t>.</a:t>
          </a:r>
          <a:endParaRPr lang="ru-RU" sz="1400" dirty="0"/>
        </a:p>
      </dgm:t>
    </dgm:pt>
    <dgm:pt modelId="{6B1C76CE-31C7-423C-BA28-857E37ED954A}" type="parTrans" cxnId="{8F7B3B10-A3C9-4BA6-8A2D-370FCCAAE4CF}">
      <dgm:prSet/>
      <dgm:spPr/>
      <dgm:t>
        <a:bodyPr/>
        <a:lstStyle/>
        <a:p>
          <a:endParaRPr lang="ru-RU"/>
        </a:p>
      </dgm:t>
    </dgm:pt>
    <dgm:pt modelId="{B82DF9E4-4DF1-4FE9-B2E0-3549DE3F4502}" type="sibTrans" cxnId="{8F7B3B10-A3C9-4BA6-8A2D-370FCCAAE4CF}">
      <dgm:prSet/>
      <dgm:spPr/>
      <dgm:t>
        <a:bodyPr/>
        <a:lstStyle/>
        <a:p>
          <a:endParaRPr lang="ru-RU"/>
        </a:p>
      </dgm:t>
    </dgm:pt>
    <dgm:pt modelId="{8FA09C89-49D3-4827-9483-19AF849D4890}">
      <dgm:prSet custT="1"/>
      <dgm:spPr/>
      <dgm:t>
        <a:bodyPr/>
        <a:lstStyle/>
        <a:p>
          <a:pPr rtl="0"/>
          <a:r>
            <a:rPr lang="ru-RU" sz="1200" dirty="0" smtClean="0"/>
            <a:t>І </a:t>
          </a:r>
          <a:r>
            <a:rPr lang="ru-RU" sz="1200" dirty="0" err="1" smtClean="0"/>
            <a:t>хоча</a:t>
          </a:r>
          <a:r>
            <a:rPr lang="ru-RU" sz="1200" dirty="0" smtClean="0"/>
            <a:t> </a:t>
          </a:r>
          <a:r>
            <a:rPr lang="ru-RU" sz="1200" dirty="0" err="1" smtClean="0"/>
            <a:t>зйомки</a:t>
          </a:r>
          <a:r>
            <a:rPr lang="ru-RU" sz="1200" dirty="0" smtClean="0"/>
            <a:t> Довженко почав у 1937 </a:t>
          </a:r>
          <a:r>
            <a:rPr lang="ru-RU" sz="1200" dirty="0" err="1" smtClean="0"/>
            <a:t>році</a:t>
          </a:r>
          <a:r>
            <a:rPr lang="ru-RU" sz="1200" dirty="0" smtClean="0"/>
            <a:t> (до </a:t>
          </a:r>
          <a:r>
            <a:rPr lang="ru-RU" sz="1200" dirty="0" err="1" smtClean="0"/>
            <a:t>отримання</a:t>
          </a:r>
          <a:r>
            <a:rPr lang="ru-RU" sz="1200" dirty="0" smtClean="0"/>
            <a:t> </a:t>
          </a:r>
          <a:r>
            <a:rPr lang="ru-RU" sz="1200" dirty="0" err="1" smtClean="0"/>
            <a:t>офіційного</a:t>
          </a:r>
          <a:r>
            <a:rPr lang="ru-RU" sz="1200" dirty="0" smtClean="0"/>
            <a:t> </a:t>
          </a:r>
          <a:r>
            <a:rPr lang="ru-RU" sz="1200" dirty="0" err="1" smtClean="0"/>
            <a:t>визнання</a:t>
          </a:r>
          <a:r>
            <a:rPr lang="ru-RU" sz="1200" dirty="0" smtClean="0"/>
            <a:t> </a:t>
          </a:r>
          <a:r>
            <a:rPr lang="ru-RU" sz="1200" dirty="0" err="1" smtClean="0"/>
            <a:t>сценарію</a:t>
          </a:r>
          <a:r>
            <a:rPr lang="ru-RU" sz="1200" dirty="0" smtClean="0"/>
            <a:t>), </a:t>
          </a:r>
          <a:r>
            <a:rPr lang="ru-RU" sz="1200" dirty="0" err="1" smtClean="0"/>
            <a:t>закінчив</a:t>
          </a:r>
          <a:r>
            <a:rPr lang="ru-RU" sz="1200" dirty="0" smtClean="0"/>
            <a:t> </a:t>
          </a:r>
          <a:r>
            <a:rPr lang="ru-RU" sz="1200" dirty="0" err="1" smtClean="0"/>
            <a:t>його</a:t>
          </a:r>
          <a:r>
            <a:rPr lang="ru-RU" sz="1200" dirty="0" smtClean="0"/>
            <a:t> </a:t>
          </a:r>
          <a:r>
            <a:rPr lang="ru-RU" sz="1200" dirty="0" err="1" smtClean="0"/>
            <a:t>лише</a:t>
          </a:r>
          <a:r>
            <a:rPr lang="ru-RU" sz="1200" dirty="0" smtClean="0"/>
            <a:t> у </a:t>
          </a:r>
          <a:r>
            <a:rPr lang="ru-RU" sz="1200" dirty="0" smtClean="0">
              <a:hlinkClick xmlns:r="http://schemas.openxmlformats.org/officeDocument/2006/relationships" r:id="rId1"/>
            </a:rPr>
            <a:t>1939</a:t>
          </a:r>
          <a:endParaRPr lang="ru-RU" sz="1200" dirty="0"/>
        </a:p>
      </dgm:t>
    </dgm:pt>
    <dgm:pt modelId="{89018D8B-06F0-4C0E-B21E-6ABE68A53C63}" type="sibTrans" cxnId="{6B9B4D39-A39E-4FA9-99AA-E4141A8D1457}">
      <dgm:prSet/>
      <dgm:spPr/>
      <dgm:t>
        <a:bodyPr/>
        <a:lstStyle/>
        <a:p>
          <a:endParaRPr lang="ru-RU"/>
        </a:p>
      </dgm:t>
    </dgm:pt>
    <dgm:pt modelId="{2DF88D4F-4236-433E-BB48-ADEC0F1B45DC}" type="parTrans" cxnId="{6B9B4D39-A39E-4FA9-99AA-E4141A8D1457}">
      <dgm:prSet/>
      <dgm:spPr/>
      <dgm:t>
        <a:bodyPr/>
        <a:lstStyle/>
        <a:p>
          <a:endParaRPr lang="ru-RU"/>
        </a:p>
      </dgm:t>
    </dgm:pt>
    <dgm:pt modelId="{E65FF207-C971-4E54-9F2F-DB5314D5E5CB}">
      <dgm:prSet custT="1"/>
      <dgm:spPr/>
      <dgm:t>
        <a:bodyPr/>
        <a:lstStyle/>
        <a:p>
          <a:pPr rtl="0"/>
          <a:r>
            <a:rPr lang="ru-RU" sz="1200" smtClean="0"/>
            <a:t>Довженко пише 11 місяців, має багато листів від учасників боїв та соратників Щорса, відвідує архіви та історичні музеї.</a:t>
          </a:r>
          <a:endParaRPr lang="ru-RU" sz="1200" dirty="0"/>
        </a:p>
      </dgm:t>
    </dgm:pt>
    <dgm:pt modelId="{063231D2-3D5B-4D05-8DB7-B5E0EAA6472E}" type="parTrans" cxnId="{824AA202-794E-4D13-A0E5-43B623254EA9}">
      <dgm:prSet/>
      <dgm:spPr/>
      <dgm:t>
        <a:bodyPr/>
        <a:lstStyle/>
        <a:p>
          <a:endParaRPr lang="ru-RU"/>
        </a:p>
      </dgm:t>
    </dgm:pt>
    <dgm:pt modelId="{72014079-7E51-4E76-9950-6054FD977F61}" type="sibTrans" cxnId="{824AA202-794E-4D13-A0E5-43B623254EA9}">
      <dgm:prSet/>
      <dgm:spPr/>
      <dgm:t>
        <a:bodyPr/>
        <a:lstStyle/>
        <a:p>
          <a:endParaRPr lang="ru-RU"/>
        </a:p>
      </dgm:t>
    </dgm:pt>
    <dgm:pt modelId="{E44F3FDD-8ECA-4260-AF77-8CF704B932A9}" type="pres">
      <dgm:prSet presAssocID="{A8819CAB-94BC-470E-A3B9-BD4C516D1907}" presName="cycle" presStyleCnt="0">
        <dgm:presLayoutVars>
          <dgm:dir/>
          <dgm:resizeHandles val="exact"/>
        </dgm:presLayoutVars>
      </dgm:prSet>
      <dgm:spPr/>
    </dgm:pt>
    <dgm:pt modelId="{B595D256-4D36-4C1D-971C-E33C99C9EAD6}" type="pres">
      <dgm:prSet presAssocID="{DB0C7EDF-DFD2-4A36-B462-B619F62213CC}" presName="node" presStyleLbl="node1" presStyleIdx="0" presStyleCnt="8" custScaleX="133075" custScaleY="133075" custRadScaleRad="97488" custRadScaleInc="-86221">
        <dgm:presLayoutVars>
          <dgm:bulletEnabled val="1"/>
        </dgm:presLayoutVars>
      </dgm:prSet>
      <dgm:spPr/>
      <dgm:t>
        <a:bodyPr/>
        <a:lstStyle/>
        <a:p>
          <a:endParaRPr lang="ru-RU"/>
        </a:p>
      </dgm:t>
    </dgm:pt>
    <dgm:pt modelId="{DD66B5C2-A407-4E78-B203-DE55BD550DBB}" type="pres">
      <dgm:prSet presAssocID="{373AE493-8B33-4444-B9C3-868BA06FA130}" presName="sibTrans" presStyleLbl="sibTrans2D1" presStyleIdx="0" presStyleCnt="8"/>
      <dgm:spPr/>
    </dgm:pt>
    <dgm:pt modelId="{602CDD8B-06F4-42A2-8F30-6EDA9E495B3F}" type="pres">
      <dgm:prSet presAssocID="{373AE493-8B33-4444-B9C3-868BA06FA130}" presName="connectorText" presStyleLbl="sibTrans2D1" presStyleIdx="0" presStyleCnt="8"/>
      <dgm:spPr/>
    </dgm:pt>
    <dgm:pt modelId="{81B13354-5A46-45BF-B6D4-423D289045CC}" type="pres">
      <dgm:prSet presAssocID="{0A20215E-7EA6-46E6-995A-A74FD1DC1F20}" presName="node" presStyleLbl="node1" presStyleIdx="1" presStyleCnt="8" custScaleX="133075" custScaleY="133075" custRadScaleRad="140569" custRadScaleInc="18449">
        <dgm:presLayoutVars>
          <dgm:bulletEnabled val="1"/>
        </dgm:presLayoutVars>
      </dgm:prSet>
      <dgm:spPr/>
      <dgm:t>
        <a:bodyPr/>
        <a:lstStyle/>
        <a:p>
          <a:endParaRPr lang="ru-RU"/>
        </a:p>
      </dgm:t>
    </dgm:pt>
    <dgm:pt modelId="{60F4028E-8AB9-4770-8FCD-192123CC1B27}" type="pres">
      <dgm:prSet presAssocID="{F978E914-A333-40AC-80F4-6F4C15051658}" presName="sibTrans" presStyleLbl="sibTrans2D1" presStyleIdx="1" presStyleCnt="8"/>
      <dgm:spPr/>
    </dgm:pt>
    <dgm:pt modelId="{C2A1FAFF-D3E7-49FE-941C-E62C610F405B}" type="pres">
      <dgm:prSet presAssocID="{F978E914-A333-40AC-80F4-6F4C15051658}" presName="connectorText" presStyleLbl="sibTrans2D1" presStyleIdx="1" presStyleCnt="8"/>
      <dgm:spPr/>
    </dgm:pt>
    <dgm:pt modelId="{47E295D6-FB0F-4CE2-9D37-4108602B378A}" type="pres">
      <dgm:prSet presAssocID="{ECC23D91-AE34-4CF1-A0D4-23655F59CDAC}" presName="node" presStyleLbl="node1" presStyleIdx="2" presStyleCnt="8" custScaleX="133075" custScaleY="133075" custRadScaleRad="130737" custRadScaleInc="14988">
        <dgm:presLayoutVars>
          <dgm:bulletEnabled val="1"/>
        </dgm:presLayoutVars>
      </dgm:prSet>
      <dgm:spPr/>
      <dgm:t>
        <a:bodyPr/>
        <a:lstStyle/>
        <a:p>
          <a:endParaRPr lang="ru-RU"/>
        </a:p>
      </dgm:t>
    </dgm:pt>
    <dgm:pt modelId="{C3F6A171-6A1F-4BAC-B90A-C6E26E9A389A}" type="pres">
      <dgm:prSet presAssocID="{C7BB2A8F-793E-40DD-93D4-4C44FFB76A51}" presName="sibTrans" presStyleLbl="sibTrans2D1" presStyleIdx="2" presStyleCnt="8"/>
      <dgm:spPr/>
    </dgm:pt>
    <dgm:pt modelId="{3B4419EC-F524-45BC-AC52-D7F0A7026CF9}" type="pres">
      <dgm:prSet presAssocID="{C7BB2A8F-793E-40DD-93D4-4C44FFB76A51}" presName="connectorText" presStyleLbl="sibTrans2D1" presStyleIdx="2" presStyleCnt="8"/>
      <dgm:spPr/>
    </dgm:pt>
    <dgm:pt modelId="{35F0DC09-BE00-43A7-89ED-64AD0DEA3F70}" type="pres">
      <dgm:prSet presAssocID="{E65FF207-C971-4E54-9F2F-DB5314D5E5CB}" presName="node" presStyleLbl="node1" presStyleIdx="3" presStyleCnt="8" custScaleX="133075" custScaleY="133075" custRadScaleRad="102099" custRadScaleInc="21630">
        <dgm:presLayoutVars>
          <dgm:bulletEnabled val="1"/>
        </dgm:presLayoutVars>
      </dgm:prSet>
      <dgm:spPr/>
      <dgm:t>
        <a:bodyPr/>
        <a:lstStyle/>
        <a:p>
          <a:endParaRPr lang="ru-RU"/>
        </a:p>
      </dgm:t>
    </dgm:pt>
    <dgm:pt modelId="{836368E6-B184-4F24-908F-408EE93C776A}" type="pres">
      <dgm:prSet presAssocID="{72014079-7E51-4E76-9950-6054FD977F61}" presName="sibTrans" presStyleLbl="sibTrans2D1" presStyleIdx="3" presStyleCnt="8"/>
      <dgm:spPr/>
    </dgm:pt>
    <dgm:pt modelId="{83C019AF-0948-4C3E-A895-C1132A346E64}" type="pres">
      <dgm:prSet presAssocID="{72014079-7E51-4E76-9950-6054FD977F61}" presName="connectorText" presStyleLbl="sibTrans2D1" presStyleIdx="3" presStyleCnt="8"/>
      <dgm:spPr/>
    </dgm:pt>
    <dgm:pt modelId="{3551407E-A86D-4ECC-ABD8-A14E09B7FAD0}" type="pres">
      <dgm:prSet presAssocID="{8FA09C89-49D3-4827-9483-19AF849D4890}" presName="node" presStyleLbl="node1" presStyleIdx="4" presStyleCnt="8" custScaleX="133075" custScaleY="133075" custRadScaleRad="103829" custRadScaleInc="87791">
        <dgm:presLayoutVars>
          <dgm:bulletEnabled val="1"/>
        </dgm:presLayoutVars>
      </dgm:prSet>
      <dgm:spPr/>
    </dgm:pt>
    <dgm:pt modelId="{13FDFC0C-8E4D-45F9-A1E0-158069C0E4FB}" type="pres">
      <dgm:prSet presAssocID="{89018D8B-06F0-4C0E-B21E-6ABE68A53C63}" presName="sibTrans" presStyleLbl="sibTrans2D1" presStyleIdx="4" presStyleCnt="8"/>
      <dgm:spPr/>
    </dgm:pt>
    <dgm:pt modelId="{E1EBBB2F-BDEF-4B80-97B2-6511E64E434C}" type="pres">
      <dgm:prSet presAssocID="{89018D8B-06F0-4C0E-B21E-6ABE68A53C63}" presName="connectorText" presStyleLbl="sibTrans2D1" presStyleIdx="4" presStyleCnt="8"/>
      <dgm:spPr/>
    </dgm:pt>
    <dgm:pt modelId="{79D38090-337D-42C7-89D2-AEF191E58366}" type="pres">
      <dgm:prSet presAssocID="{00B08E0D-0B33-4168-BFB2-FD991BC88B4C}" presName="node" presStyleLbl="node1" presStyleIdx="5" presStyleCnt="8" custScaleX="133075" custScaleY="133075" custRadScaleRad="161015" custRadScaleInc="46498">
        <dgm:presLayoutVars>
          <dgm:bulletEnabled val="1"/>
        </dgm:presLayoutVars>
      </dgm:prSet>
      <dgm:spPr/>
      <dgm:t>
        <a:bodyPr/>
        <a:lstStyle/>
        <a:p>
          <a:endParaRPr lang="ru-RU"/>
        </a:p>
      </dgm:t>
    </dgm:pt>
    <dgm:pt modelId="{2F2A0D06-A37E-46FF-8FBD-CC2547C4E0D3}" type="pres">
      <dgm:prSet presAssocID="{DD098C99-F7CF-44C1-9F3C-D880545263A3}" presName="sibTrans" presStyleLbl="sibTrans2D1" presStyleIdx="5" presStyleCnt="8"/>
      <dgm:spPr/>
    </dgm:pt>
    <dgm:pt modelId="{DFF707E9-B103-4FC0-A568-A9D4769E3982}" type="pres">
      <dgm:prSet presAssocID="{DD098C99-F7CF-44C1-9F3C-D880545263A3}" presName="connectorText" presStyleLbl="sibTrans2D1" presStyleIdx="5" presStyleCnt="8"/>
      <dgm:spPr/>
    </dgm:pt>
    <dgm:pt modelId="{BAE93799-2A52-4A2A-9119-84EAEB64CED1}" type="pres">
      <dgm:prSet presAssocID="{5A7D99F5-B7A4-4EB4-ADF1-5CB0B059C8CB}" presName="node" presStyleLbl="node1" presStyleIdx="6" presStyleCnt="8" custScaleX="133075" custScaleY="133075" custRadScaleRad="138744" custRadScaleInc="952">
        <dgm:presLayoutVars>
          <dgm:bulletEnabled val="1"/>
        </dgm:presLayoutVars>
      </dgm:prSet>
      <dgm:spPr/>
    </dgm:pt>
    <dgm:pt modelId="{D31A74F1-6874-4683-8DF9-9F70063514B6}" type="pres">
      <dgm:prSet presAssocID="{93CE7CFA-75BF-449E-9E9D-200385020C86}" presName="sibTrans" presStyleLbl="sibTrans2D1" presStyleIdx="6" presStyleCnt="8" custLinFactX="-639631" custLinFactY="500000" custLinFactNeighborX="-700000" custLinFactNeighborY="592870"/>
      <dgm:spPr/>
    </dgm:pt>
    <dgm:pt modelId="{C3F5DAB9-85B9-418F-AE3B-5B40EA2B6E32}" type="pres">
      <dgm:prSet presAssocID="{93CE7CFA-75BF-449E-9E9D-200385020C86}" presName="connectorText" presStyleLbl="sibTrans2D1" presStyleIdx="6" presStyleCnt="8"/>
      <dgm:spPr/>
    </dgm:pt>
    <dgm:pt modelId="{6BD99CA3-6051-4FE9-B672-81F70E39431D}" type="pres">
      <dgm:prSet presAssocID="{0E94A808-E70A-4135-B949-59DFD49EBFE3}" presName="node" presStyleLbl="node1" presStyleIdx="7" presStyleCnt="8" custScaleX="133075" custScaleY="133075" custRadScaleRad="167238" custRadScaleInc="-51774">
        <dgm:presLayoutVars>
          <dgm:bulletEnabled val="1"/>
        </dgm:presLayoutVars>
      </dgm:prSet>
      <dgm:spPr/>
    </dgm:pt>
    <dgm:pt modelId="{FF876248-7115-4E63-89DC-E56667F6FFE8}" type="pres">
      <dgm:prSet presAssocID="{B82DF9E4-4DF1-4FE9-B2E0-3549DE3F4502}" presName="sibTrans" presStyleLbl="sibTrans2D1" presStyleIdx="7" presStyleCnt="8" custAng="15479528" custLinFactX="-72070" custLinFactY="100000" custLinFactNeighborX="-100000" custLinFactNeighborY="146637"/>
      <dgm:spPr/>
    </dgm:pt>
    <dgm:pt modelId="{B4690E1B-C9E7-4C03-9550-AC78D4D24CEF}" type="pres">
      <dgm:prSet presAssocID="{B82DF9E4-4DF1-4FE9-B2E0-3549DE3F4502}" presName="connectorText" presStyleLbl="sibTrans2D1" presStyleIdx="7" presStyleCnt="8"/>
      <dgm:spPr/>
    </dgm:pt>
  </dgm:ptLst>
  <dgm:cxnLst>
    <dgm:cxn modelId="{7C1F8F3F-6A3F-45D1-90C3-7607D334AFE3}" type="presOf" srcId="{93CE7CFA-75BF-449E-9E9D-200385020C86}" destId="{C3F5DAB9-85B9-418F-AE3B-5B40EA2B6E32}" srcOrd="1" destOrd="0" presId="urn:microsoft.com/office/officeart/2005/8/layout/cycle2"/>
    <dgm:cxn modelId="{D54C4C40-D445-4664-AAD8-3A519D8680DB}" srcId="{A8819CAB-94BC-470E-A3B9-BD4C516D1907}" destId="{DB0C7EDF-DFD2-4A36-B462-B619F62213CC}" srcOrd="0" destOrd="0" parTransId="{51872A53-1839-4F37-85BA-D8EBCF25618D}" sibTransId="{373AE493-8B33-4444-B9C3-868BA06FA130}"/>
    <dgm:cxn modelId="{7E4A45ED-FA88-4041-A5FB-430D7D9355DE}" type="presOf" srcId="{8FA09C89-49D3-4827-9483-19AF849D4890}" destId="{3551407E-A86D-4ECC-ABD8-A14E09B7FAD0}" srcOrd="0" destOrd="0" presId="urn:microsoft.com/office/officeart/2005/8/layout/cycle2"/>
    <dgm:cxn modelId="{8307CF25-7DE5-4B0E-9524-D7A05B8A6E61}" type="presOf" srcId="{A8819CAB-94BC-470E-A3B9-BD4C516D1907}" destId="{E44F3FDD-8ECA-4260-AF77-8CF704B932A9}" srcOrd="0" destOrd="0" presId="urn:microsoft.com/office/officeart/2005/8/layout/cycle2"/>
    <dgm:cxn modelId="{9C88DEFF-CAD9-4999-B1F5-DC8562BA92CA}" type="presOf" srcId="{C7BB2A8F-793E-40DD-93D4-4C44FFB76A51}" destId="{3B4419EC-F524-45BC-AC52-D7F0A7026CF9}" srcOrd="1" destOrd="0" presId="urn:microsoft.com/office/officeart/2005/8/layout/cycle2"/>
    <dgm:cxn modelId="{7CF6ADC7-DCFD-4E59-99AA-D61CA89EAB25}" type="presOf" srcId="{DD098C99-F7CF-44C1-9F3C-D880545263A3}" destId="{2F2A0D06-A37E-46FF-8FBD-CC2547C4E0D3}" srcOrd="0" destOrd="0" presId="urn:microsoft.com/office/officeart/2005/8/layout/cycle2"/>
    <dgm:cxn modelId="{896AE78C-A97A-42EC-8B4B-00D6A8726D3D}" type="presOf" srcId="{0A20215E-7EA6-46E6-995A-A74FD1DC1F20}" destId="{81B13354-5A46-45BF-B6D4-423D289045CC}" srcOrd="0" destOrd="0" presId="urn:microsoft.com/office/officeart/2005/8/layout/cycle2"/>
    <dgm:cxn modelId="{B7D5E3EF-3BA4-4FEB-BE3A-1ED55E9B5403}" type="presOf" srcId="{89018D8B-06F0-4C0E-B21E-6ABE68A53C63}" destId="{13FDFC0C-8E4D-45F9-A1E0-158069C0E4FB}" srcOrd="0" destOrd="0" presId="urn:microsoft.com/office/officeart/2005/8/layout/cycle2"/>
    <dgm:cxn modelId="{E4A6B7E7-4548-4796-8EC5-9693DAB602D2}" type="presOf" srcId="{89018D8B-06F0-4C0E-B21E-6ABE68A53C63}" destId="{E1EBBB2F-BDEF-4B80-97B2-6511E64E434C}" srcOrd="1" destOrd="0" presId="urn:microsoft.com/office/officeart/2005/8/layout/cycle2"/>
    <dgm:cxn modelId="{6B9B4D39-A39E-4FA9-99AA-E4141A8D1457}" srcId="{A8819CAB-94BC-470E-A3B9-BD4C516D1907}" destId="{8FA09C89-49D3-4827-9483-19AF849D4890}" srcOrd="4" destOrd="0" parTransId="{2DF88D4F-4236-433E-BB48-ADEC0F1B45DC}" sibTransId="{89018D8B-06F0-4C0E-B21E-6ABE68A53C63}"/>
    <dgm:cxn modelId="{2CF205E5-D0E3-428B-A838-ED4677D00B4F}" srcId="{A8819CAB-94BC-470E-A3B9-BD4C516D1907}" destId="{00B08E0D-0B33-4168-BFB2-FD991BC88B4C}" srcOrd="5" destOrd="0" parTransId="{2BB02EA2-2B53-4B60-95A1-74ED7FA74EE0}" sibTransId="{DD098C99-F7CF-44C1-9F3C-D880545263A3}"/>
    <dgm:cxn modelId="{1068B7DF-59EA-4930-ACD7-27E2E880883C}" srcId="{A8819CAB-94BC-470E-A3B9-BD4C516D1907}" destId="{0A20215E-7EA6-46E6-995A-A74FD1DC1F20}" srcOrd="1" destOrd="0" parTransId="{BC37C622-7664-4983-A7FC-511AEA6C4E45}" sibTransId="{F978E914-A333-40AC-80F4-6F4C15051658}"/>
    <dgm:cxn modelId="{8952922E-0CDB-4EAD-A53F-209A9220F442}" type="presOf" srcId="{373AE493-8B33-4444-B9C3-868BA06FA130}" destId="{DD66B5C2-A407-4E78-B203-DE55BD550DBB}" srcOrd="0" destOrd="0" presId="urn:microsoft.com/office/officeart/2005/8/layout/cycle2"/>
    <dgm:cxn modelId="{BC1358C6-EBE4-4419-B508-628A4A1749BE}" type="presOf" srcId="{0E94A808-E70A-4135-B949-59DFD49EBFE3}" destId="{6BD99CA3-6051-4FE9-B672-81F70E39431D}" srcOrd="0" destOrd="0" presId="urn:microsoft.com/office/officeart/2005/8/layout/cycle2"/>
    <dgm:cxn modelId="{824AA202-794E-4D13-A0E5-43B623254EA9}" srcId="{A8819CAB-94BC-470E-A3B9-BD4C516D1907}" destId="{E65FF207-C971-4E54-9F2F-DB5314D5E5CB}" srcOrd="3" destOrd="0" parTransId="{063231D2-3D5B-4D05-8DB7-B5E0EAA6472E}" sibTransId="{72014079-7E51-4E76-9950-6054FD977F61}"/>
    <dgm:cxn modelId="{DA2DB806-9FE7-45FC-B63B-63B525D000B8}" type="presOf" srcId="{373AE493-8B33-4444-B9C3-868BA06FA130}" destId="{602CDD8B-06F4-42A2-8F30-6EDA9E495B3F}" srcOrd="1" destOrd="0" presId="urn:microsoft.com/office/officeart/2005/8/layout/cycle2"/>
    <dgm:cxn modelId="{91C9087C-F04B-418D-9BEA-4D8F7A2B044A}" type="presOf" srcId="{ECC23D91-AE34-4CF1-A0D4-23655F59CDAC}" destId="{47E295D6-FB0F-4CE2-9D37-4108602B378A}" srcOrd="0" destOrd="0" presId="urn:microsoft.com/office/officeart/2005/8/layout/cycle2"/>
    <dgm:cxn modelId="{CAE6D19E-A128-4D90-A8D7-7DCF6CFABCC1}" type="presOf" srcId="{B82DF9E4-4DF1-4FE9-B2E0-3549DE3F4502}" destId="{FF876248-7115-4E63-89DC-E56667F6FFE8}" srcOrd="0" destOrd="0" presId="urn:microsoft.com/office/officeart/2005/8/layout/cycle2"/>
    <dgm:cxn modelId="{23702305-E883-45A6-B68A-E28B08E6B61C}" type="presOf" srcId="{F978E914-A333-40AC-80F4-6F4C15051658}" destId="{60F4028E-8AB9-4770-8FCD-192123CC1B27}" srcOrd="0" destOrd="0" presId="urn:microsoft.com/office/officeart/2005/8/layout/cycle2"/>
    <dgm:cxn modelId="{C0CB68E2-F85B-418C-B75D-E430FCC5F3F2}" type="presOf" srcId="{C7BB2A8F-793E-40DD-93D4-4C44FFB76A51}" destId="{C3F6A171-6A1F-4BAC-B90A-C6E26E9A389A}" srcOrd="0" destOrd="0" presId="urn:microsoft.com/office/officeart/2005/8/layout/cycle2"/>
    <dgm:cxn modelId="{9B50DE54-5BE6-4B1C-BB9A-D2B8BFE927AB}" type="presOf" srcId="{B82DF9E4-4DF1-4FE9-B2E0-3549DE3F4502}" destId="{B4690E1B-C9E7-4C03-9550-AC78D4D24CEF}" srcOrd="1" destOrd="0" presId="urn:microsoft.com/office/officeart/2005/8/layout/cycle2"/>
    <dgm:cxn modelId="{26DC1E98-FC47-4254-8D4D-8CEA938C5105}" type="presOf" srcId="{93CE7CFA-75BF-449E-9E9D-200385020C86}" destId="{D31A74F1-6874-4683-8DF9-9F70063514B6}" srcOrd="0" destOrd="0" presId="urn:microsoft.com/office/officeart/2005/8/layout/cycle2"/>
    <dgm:cxn modelId="{A682877F-3D0D-41B1-852C-B8257A3CD6AA}" srcId="{A8819CAB-94BC-470E-A3B9-BD4C516D1907}" destId="{ECC23D91-AE34-4CF1-A0D4-23655F59CDAC}" srcOrd="2" destOrd="0" parTransId="{3C5EC250-FE95-4D75-92AC-F5F739C5A109}" sibTransId="{C7BB2A8F-793E-40DD-93D4-4C44FFB76A51}"/>
    <dgm:cxn modelId="{6DC92EA1-8FFC-4122-AAC0-36F871430D28}" type="presOf" srcId="{72014079-7E51-4E76-9950-6054FD977F61}" destId="{83C019AF-0948-4C3E-A895-C1132A346E64}" srcOrd="1" destOrd="0" presId="urn:microsoft.com/office/officeart/2005/8/layout/cycle2"/>
    <dgm:cxn modelId="{6F2CC91E-07DE-47FC-B226-454558C8CF14}" type="presOf" srcId="{00B08E0D-0B33-4168-BFB2-FD991BC88B4C}" destId="{79D38090-337D-42C7-89D2-AEF191E58366}" srcOrd="0" destOrd="0" presId="urn:microsoft.com/office/officeart/2005/8/layout/cycle2"/>
    <dgm:cxn modelId="{469E1F95-67A4-4AEE-970B-9FCA593FEBDB}" type="presOf" srcId="{72014079-7E51-4E76-9950-6054FD977F61}" destId="{836368E6-B184-4F24-908F-408EE93C776A}" srcOrd="0" destOrd="0" presId="urn:microsoft.com/office/officeart/2005/8/layout/cycle2"/>
    <dgm:cxn modelId="{96C7E817-C85F-4117-808B-74EC2FA94C86}" type="presOf" srcId="{DB0C7EDF-DFD2-4A36-B462-B619F62213CC}" destId="{B595D256-4D36-4C1D-971C-E33C99C9EAD6}" srcOrd="0" destOrd="0" presId="urn:microsoft.com/office/officeart/2005/8/layout/cycle2"/>
    <dgm:cxn modelId="{52922A56-3FD7-4E9F-82D3-28972A2F6455}" srcId="{A8819CAB-94BC-470E-A3B9-BD4C516D1907}" destId="{5A7D99F5-B7A4-4EB4-ADF1-5CB0B059C8CB}" srcOrd="6" destOrd="0" parTransId="{AAAD9C66-178D-4793-95C3-1C643D463D28}" sibTransId="{93CE7CFA-75BF-449E-9E9D-200385020C86}"/>
    <dgm:cxn modelId="{98860D9B-9E35-4565-B391-ED10744E93D3}" type="presOf" srcId="{F978E914-A333-40AC-80F4-6F4C15051658}" destId="{C2A1FAFF-D3E7-49FE-941C-E62C610F405B}" srcOrd="1" destOrd="0" presId="urn:microsoft.com/office/officeart/2005/8/layout/cycle2"/>
    <dgm:cxn modelId="{9383BEE6-AD68-49CD-AB0A-B34F1EB5FCF6}" type="presOf" srcId="{DD098C99-F7CF-44C1-9F3C-D880545263A3}" destId="{DFF707E9-B103-4FC0-A568-A9D4769E3982}" srcOrd="1" destOrd="0" presId="urn:microsoft.com/office/officeart/2005/8/layout/cycle2"/>
    <dgm:cxn modelId="{FC1F2BC2-88E9-474E-B879-99A00E44D780}" type="presOf" srcId="{5A7D99F5-B7A4-4EB4-ADF1-5CB0B059C8CB}" destId="{BAE93799-2A52-4A2A-9119-84EAEB64CED1}" srcOrd="0" destOrd="0" presId="urn:microsoft.com/office/officeart/2005/8/layout/cycle2"/>
    <dgm:cxn modelId="{330A4976-8E2C-4D00-8063-D77A3D272F60}" type="presOf" srcId="{E65FF207-C971-4E54-9F2F-DB5314D5E5CB}" destId="{35F0DC09-BE00-43A7-89ED-64AD0DEA3F70}" srcOrd="0" destOrd="0" presId="urn:microsoft.com/office/officeart/2005/8/layout/cycle2"/>
    <dgm:cxn modelId="{8F7B3B10-A3C9-4BA6-8A2D-370FCCAAE4CF}" srcId="{A8819CAB-94BC-470E-A3B9-BD4C516D1907}" destId="{0E94A808-E70A-4135-B949-59DFD49EBFE3}" srcOrd="7" destOrd="0" parTransId="{6B1C76CE-31C7-423C-BA28-857E37ED954A}" sibTransId="{B82DF9E4-4DF1-4FE9-B2E0-3549DE3F4502}"/>
    <dgm:cxn modelId="{D103E6CB-5308-4ED6-8763-0EE24567703A}" type="presParOf" srcId="{E44F3FDD-8ECA-4260-AF77-8CF704B932A9}" destId="{B595D256-4D36-4C1D-971C-E33C99C9EAD6}" srcOrd="0" destOrd="0" presId="urn:microsoft.com/office/officeart/2005/8/layout/cycle2"/>
    <dgm:cxn modelId="{A6EF03B0-CFD6-43B9-9788-2576DD96E639}" type="presParOf" srcId="{E44F3FDD-8ECA-4260-AF77-8CF704B932A9}" destId="{DD66B5C2-A407-4E78-B203-DE55BD550DBB}" srcOrd="1" destOrd="0" presId="urn:microsoft.com/office/officeart/2005/8/layout/cycle2"/>
    <dgm:cxn modelId="{B41D894B-D39D-43A5-8F0A-4C7FF1BBC53D}" type="presParOf" srcId="{DD66B5C2-A407-4E78-B203-DE55BD550DBB}" destId="{602CDD8B-06F4-42A2-8F30-6EDA9E495B3F}" srcOrd="0" destOrd="0" presId="urn:microsoft.com/office/officeart/2005/8/layout/cycle2"/>
    <dgm:cxn modelId="{36775F6F-3A02-43A9-B43E-8012D188C780}" type="presParOf" srcId="{E44F3FDD-8ECA-4260-AF77-8CF704B932A9}" destId="{81B13354-5A46-45BF-B6D4-423D289045CC}" srcOrd="2" destOrd="0" presId="urn:microsoft.com/office/officeart/2005/8/layout/cycle2"/>
    <dgm:cxn modelId="{996F759F-0C40-458A-9F13-D6C68130D16A}" type="presParOf" srcId="{E44F3FDD-8ECA-4260-AF77-8CF704B932A9}" destId="{60F4028E-8AB9-4770-8FCD-192123CC1B27}" srcOrd="3" destOrd="0" presId="urn:microsoft.com/office/officeart/2005/8/layout/cycle2"/>
    <dgm:cxn modelId="{CBD62A3D-22DA-4B3E-AF63-C66FBFA8B654}" type="presParOf" srcId="{60F4028E-8AB9-4770-8FCD-192123CC1B27}" destId="{C2A1FAFF-D3E7-49FE-941C-E62C610F405B}" srcOrd="0" destOrd="0" presId="urn:microsoft.com/office/officeart/2005/8/layout/cycle2"/>
    <dgm:cxn modelId="{64691A34-424A-4E7A-902B-64E7ABB7C89E}" type="presParOf" srcId="{E44F3FDD-8ECA-4260-AF77-8CF704B932A9}" destId="{47E295D6-FB0F-4CE2-9D37-4108602B378A}" srcOrd="4" destOrd="0" presId="urn:microsoft.com/office/officeart/2005/8/layout/cycle2"/>
    <dgm:cxn modelId="{87E431FE-0C9D-47A8-9109-29354990224B}" type="presParOf" srcId="{E44F3FDD-8ECA-4260-AF77-8CF704B932A9}" destId="{C3F6A171-6A1F-4BAC-B90A-C6E26E9A389A}" srcOrd="5" destOrd="0" presId="urn:microsoft.com/office/officeart/2005/8/layout/cycle2"/>
    <dgm:cxn modelId="{5C91564C-E3AB-487B-BB3B-E6C9BDF37FE3}" type="presParOf" srcId="{C3F6A171-6A1F-4BAC-B90A-C6E26E9A389A}" destId="{3B4419EC-F524-45BC-AC52-D7F0A7026CF9}" srcOrd="0" destOrd="0" presId="urn:microsoft.com/office/officeart/2005/8/layout/cycle2"/>
    <dgm:cxn modelId="{D034CBA0-5646-4AF7-9DD2-83A03B986635}" type="presParOf" srcId="{E44F3FDD-8ECA-4260-AF77-8CF704B932A9}" destId="{35F0DC09-BE00-43A7-89ED-64AD0DEA3F70}" srcOrd="6" destOrd="0" presId="urn:microsoft.com/office/officeart/2005/8/layout/cycle2"/>
    <dgm:cxn modelId="{FBD609D1-0C6F-459E-94A0-BA94F0229D7B}" type="presParOf" srcId="{E44F3FDD-8ECA-4260-AF77-8CF704B932A9}" destId="{836368E6-B184-4F24-908F-408EE93C776A}" srcOrd="7" destOrd="0" presId="urn:microsoft.com/office/officeart/2005/8/layout/cycle2"/>
    <dgm:cxn modelId="{02DD0A79-5A1C-4DEB-8BC5-105BFFD8C054}" type="presParOf" srcId="{836368E6-B184-4F24-908F-408EE93C776A}" destId="{83C019AF-0948-4C3E-A895-C1132A346E64}" srcOrd="0" destOrd="0" presId="urn:microsoft.com/office/officeart/2005/8/layout/cycle2"/>
    <dgm:cxn modelId="{7F68985A-61C1-47FA-B410-380678FE9E66}" type="presParOf" srcId="{E44F3FDD-8ECA-4260-AF77-8CF704B932A9}" destId="{3551407E-A86D-4ECC-ABD8-A14E09B7FAD0}" srcOrd="8" destOrd="0" presId="urn:microsoft.com/office/officeart/2005/8/layout/cycle2"/>
    <dgm:cxn modelId="{381D195A-9C22-49D5-A1A3-0FF2824F6150}" type="presParOf" srcId="{E44F3FDD-8ECA-4260-AF77-8CF704B932A9}" destId="{13FDFC0C-8E4D-45F9-A1E0-158069C0E4FB}" srcOrd="9" destOrd="0" presId="urn:microsoft.com/office/officeart/2005/8/layout/cycle2"/>
    <dgm:cxn modelId="{E8A3D8BB-69C6-4BFB-8657-C8838E4D104F}" type="presParOf" srcId="{13FDFC0C-8E4D-45F9-A1E0-158069C0E4FB}" destId="{E1EBBB2F-BDEF-4B80-97B2-6511E64E434C}" srcOrd="0" destOrd="0" presId="urn:microsoft.com/office/officeart/2005/8/layout/cycle2"/>
    <dgm:cxn modelId="{CB967A58-9843-45DA-BAAE-1CAFFF0C7A47}" type="presParOf" srcId="{E44F3FDD-8ECA-4260-AF77-8CF704B932A9}" destId="{79D38090-337D-42C7-89D2-AEF191E58366}" srcOrd="10" destOrd="0" presId="urn:microsoft.com/office/officeart/2005/8/layout/cycle2"/>
    <dgm:cxn modelId="{0C4680F1-F873-4185-879E-5B9478521A98}" type="presParOf" srcId="{E44F3FDD-8ECA-4260-AF77-8CF704B932A9}" destId="{2F2A0D06-A37E-46FF-8FBD-CC2547C4E0D3}" srcOrd="11" destOrd="0" presId="urn:microsoft.com/office/officeart/2005/8/layout/cycle2"/>
    <dgm:cxn modelId="{5034E8CD-1D2E-4171-B038-F0AC0D5EDDAB}" type="presParOf" srcId="{2F2A0D06-A37E-46FF-8FBD-CC2547C4E0D3}" destId="{DFF707E9-B103-4FC0-A568-A9D4769E3982}" srcOrd="0" destOrd="0" presId="urn:microsoft.com/office/officeart/2005/8/layout/cycle2"/>
    <dgm:cxn modelId="{B596BE51-BD91-4271-8771-D675F86A6A8D}" type="presParOf" srcId="{E44F3FDD-8ECA-4260-AF77-8CF704B932A9}" destId="{BAE93799-2A52-4A2A-9119-84EAEB64CED1}" srcOrd="12" destOrd="0" presId="urn:microsoft.com/office/officeart/2005/8/layout/cycle2"/>
    <dgm:cxn modelId="{D27B9709-EE9F-48D3-84D6-48E277D3EBE1}" type="presParOf" srcId="{E44F3FDD-8ECA-4260-AF77-8CF704B932A9}" destId="{D31A74F1-6874-4683-8DF9-9F70063514B6}" srcOrd="13" destOrd="0" presId="urn:microsoft.com/office/officeart/2005/8/layout/cycle2"/>
    <dgm:cxn modelId="{7AB907E6-6D15-4FF4-BE08-F7E6A4ABF5D4}" type="presParOf" srcId="{D31A74F1-6874-4683-8DF9-9F70063514B6}" destId="{C3F5DAB9-85B9-418F-AE3B-5B40EA2B6E32}" srcOrd="0" destOrd="0" presId="urn:microsoft.com/office/officeart/2005/8/layout/cycle2"/>
    <dgm:cxn modelId="{DEBC9610-80CC-46A6-853E-A452AD2006F5}" type="presParOf" srcId="{E44F3FDD-8ECA-4260-AF77-8CF704B932A9}" destId="{6BD99CA3-6051-4FE9-B672-81F70E39431D}" srcOrd="14" destOrd="0" presId="urn:microsoft.com/office/officeart/2005/8/layout/cycle2"/>
    <dgm:cxn modelId="{70977453-13F3-47DE-9B39-CC1D8A44310B}" type="presParOf" srcId="{E44F3FDD-8ECA-4260-AF77-8CF704B932A9}" destId="{FF876248-7115-4E63-89DC-E56667F6FFE8}" srcOrd="15" destOrd="0" presId="urn:microsoft.com/office/officeart/2005/8/layout/cycle2"/>
    <dgm:cxn modelId="{C6E8D09D-E99F-4C47-AB5B-AB3222C36093}" type="presParOf" srcId="{FF876248-7115-4E63-89DC-E56667F6FFE8}" destId="{B4690E1B-C9E7-4C03-9550-AC78D4D24CEF}"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71BA74-B335-4325-ACA6-D54C83C30EF1}"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ru-RU"/>
        </a:p>
      </dgm:t>
    </dgm:pt>
    <dgm:pt modelId="{81871C76-62A6-402D-B46C-62B0D6EEDA4E}">
      <dgm:prSet custT="1"/>
      <dgm:spPr/>
      <dgm:t>
        <a:bodyPr/>
        <a:lstStyle/>
        <a:p>
          <a:pPr rtl="0"/>
          <a:r>
            <a:rPr lang="ru-RU" sz="1600" dirty="0" smtClean="0"/>
            <a:t>З початком </a:t>
          </a:r>
          <a:r>
            <a:rPr lang="ru-RU" sz="1600" dirty="0" err="1" smtClean="0"/>
            <a:t>війни</a:t>
          </a:r>
          <a:r>
            <a:rPr lang="ru-RU" sz="1600" dirty="0" smtClean="0"/>
            <a:t> Довженко </a:t>
          </a:r>
          <a:r>
            <a:rPr lang="ru-RU" sz="1600" dirty="0" err="1" smtClean="0"/>
            <a:t>був</a:t>
          </a:r>
          <a:r>
            <a:rPr lang="ru-RU" sz="1600" dirty="0" smtClean="0"/>
            <a:t> </a:t>
          </a:r>
          <a:r>
            <a:rPr lang="ru-RU" sz="1600" dirty="0" err="1" smtClean="0"/>
            <a:t>евакуйований</a:t>
          </a:r>
          <a:r>
            <a:rPr lang="ru-RU" sz="1600" smtClean="0"/>
            <a:t> до Ашхабада.</a:t>
          </a:r>
          <a:endParaRPr lang="ru-RU" sz="1600"/>
        </a:p>
      </dgm:t>
    </dgm:pt>
    <dgm:pt modelId="{3B78BA66-8792-4D13-AD8D-FE4BF884E736}" type="parTrans" cxnId="{E825DAFD-DEA0-41BB-B97A-E20AF371EA21}">
      <dgm:prSet/>
      <dgm:spPr/>
      <dgm:t>
        <a:bodyPr/>
        <a:lstStyle/>
        <a:p>
          <a:endParaRPr lang="ru-RU"/>
        </a:p>
      </dgm:t>
    </dgm:pt>
    <dgm:pt modelId="{04075962-8902-41FD-B6F4-48404876852B}" type="sibTrans" cxnId="{E825DAFD-DEA0-41BB-B97A-E20AF371EA21}">
      <dgm:prSet/>
      <dgm:spPr/>
      <dgm:t>
        <a:bodyPr/>
        <a:lstStyle/>
        <a:p>
          <a:endParaRPr lang="ru-RU"/>
        </a:p>
      </dgm:t>
    </dgm:pt>
    <dgm:pt modelId="{99B35BE8-4881-423A-A351-5138FE6567E5}">
      <dgm:prSet custT="1"/>
      <dgm:spPr/>
      <dgm:t>
        <a:bodyPr/>
        <a:lstStyle/>
        <a:p>
          <a:pPr algn="ctr" rtl="0"/>
          <a:r>
            <a:rPr lang="ru-RU" sz="1100" dirty="0" err="1" smtClean="0"/>
            <a:t>Призначений</a:t>
          </a:r>
          <a:r>
            <a:rPr lang="ru-RU" sz="1100" dirty="0" smtClean="0"/>
            <a:t> полковником </a:t>
          </a:r>
          <a:r>
            <a:rPr lang="ru-RU" sz="1100" dirty="0" err="1" smtClean="0"/>
            <a:t>інтендантської</a:t>
          </a:r>
          <a:r>
            <a:rPr lang="ru-RU" sz="1100" dirty="0" smtClean="0"/>
            <a:t> </a:t>
          </a:r>
          <a:r>
            <a:rPr lang="ru-RU" sz="1100" dirty="0" err="1" smtClean="0"/>
            <a:t>служби</a:t>
          </a:r>
          <a:r>
            <a:rPr lang="ru-RU" sz="1100" dirty="0" smtClean="0"/>
            <a:t>, </a:t>
          </a:r>
          <a:r>
            <a:rPr lang="ru-RU" sz="1100" dirty="0" err="1" smtClean="0"/>
            <a:t>він</a:t>
          </a:r>
          <a:r>
            <a:rPr lang="ru-RU" sz="1100" dirty="0" smtClean="0"/>
            <a:t> не </a:t>
          </a:r>
          <a:r>
            <a:rPr lang="ru-RU" sz="1100" dirty="0" err="1" smtClean="0"/>
            <a:t>витримує</a:t>
          </a:r>
          <a:r>
            <a:rPr lang="ru-RU" sz="1100" dirty="0" smtClean="0"/>
            <a:t> </a:t>
          </a:r>
          <a:r>
            <a:rPr lang="ru-RU" sz="1100" dirty="0" err="1" smtClean="0"/>
            <a:t>бездіяльності</a:t>
          </a:r>
          <a:r>
            <a:rPr lang="ru-RU" sz="1100" dirty="0" smtClean="0"/>
            <a:t> і просить, </a:t>
          </a:r>
          <a:r>
            <a:rPr lang="ru-RU" sz="1100" dirty="0" err="1" smtClean="0"/>
            <a:t>щоб</a:t>
          </a:r>
          <a:r>
            <a:rPr lang="ru-RU" sz="1100" dirty="0" smtClean="0"/>
            <a:t> </a:t>
          </a:r>
          <a:r>
            <a:rPr lang="ru-RU" sz="1100" dirty="0" err="1" smtClean="0"/>
            <a:t>його</a:t>
          </a:r>
          <a:r>
            <a:rPr lang="ru-RU" sz="1100" dirty="0" smtClean="0"/>
            <a:t> </a:t>
          </a:r>
          <a:r>
            <a:rPr lang="ru-RU" sz="1100" dirty="0" err="1" smtClean="0"/>
            <a:t>відправили</a:t>
          </a:r>
          <a:r>
            <a:rPr lang="ru-RU" sz="1100" dirty="0" smtClean="0"/>
            <a:t> на фронт, де </a:t>
          </a:r>
          <a:r>
            <a:rPr lang="ru-RU" sz="1100" dirty="0" err="1" smtClean="0"/>
            <a:t>він</a:t>
          </a:r>
          <a:r>
            <a:rPr lang="ru-RU" sz="1100" dirty="0" smtClean="0"/>
            <a:t> </a:t>
          </a:r>
          <a:r>
            <a:rPr lang="ru-RU" sz="1100" dirty="0" err="1" smtClean="0"/>
            <a:t>стає</a:t>
          </a:r>
          <a:r>
            <a:rPr lang="ru-RU" sz="1100" dirty="0" smtClean="0"/>
            <a:t> </a:t>
          </a:r>
          <a:r>
            <a:rPr lang="ru-RU" sz="1100" dirty="0" err="1" smtClean="0"/>
            <a:t>кореспондентом</a:t>
          </a:r>
          <a:r>
            <a:rPr lang="ru-RU" sz="1100" dirty="0" smtClean="0"/>
            <a:t> </a:t>
          </a:r>
          <a:r>
            <a:rPr lang="ru-RU" sz="1100" dirty="0" err="1" smtClean="0"/>
            <a:t>газети</a:t>
          </a:r>
          <a:r>
            <a:rPr lang="ru-RU" sz="1100" dirty="0" smtClean="0"/>
            <a:t> «Красная звезда» і </a:t>
          </a:r>
          <a:r>
            <a:rPr lang="ru-RU" sz="1100" dirty="0" err="1" smtClean="0"/>
            <a:t>свідком</a:t>
          </a:r>
          <a:r>
            <a:rPr lang="ru-RU" sz="1100" dirty="0" smtClean="0"/>
            <a:t> </a:t>
          </a:r>
          <a:r>
            <a:rPr lang="ru-RU" sz="1100" dirty="0" err="1" smtClean="0"/>
            <a:t>звільнення</a:t>
          </a:r>
          <a:r>
            <a:rPr lang="ru-RU" sz="1100" dirty="0" smtClean="0"/>
            <a:t> </a:t>
          </a:r>
          <a:r>
            <a:rPr lang="ru-RU" sz="1100" dirty="0" err="1" smtClean="0"/>
            <a:t>від</a:t>
          </a:r>
          <a:r>
            <a:rPr lang="ru-RU" sz="1100" dirty="0" smtClean="0"/>
            <a:t> </a:t>
          </a:r>
          <a:r>
            <a:rPr lang="ru-RU" sz="1100" dirty="0" err="1" smtClean="0"/>
            <a:t>окупації</a:t>
          </a:r>
          <a:r>
            <a:rPr lang="ru-RU" sz="1100" dirty="0" smtClean="0"/>
            <a:t>, </a:t>
          </a:r>
          <a:r>
            <a:rPr lang="ru-RU" sz="1100" dirty="0" err="1" smtClean="0"/>
            <a:t>після</a:t>
          </a:r>
          <a:r>
            <a:rPr lang="ru-RU" sz="1100" dirty="0" smtClean="0"/>
            <a:t> </a:t>
          </a:r>
          <a:r>
            <a:rPr lang="ru-RU" sz="1100" dirty="0" err="1" smtClean="0"/>
            <a:t>чого</a:t>
          </a:r>
          <a:r>
            <a:rPr lang="ru-RU" sz="1100" dirty="0" smtClean="0"/>
            <a:t> </a:t>
          </a:r>
          <a:r>
            <a:rPr lang="ru-RU" sz="1100" dirty="0" err="1" smtClean="0"/>
            <a:t>друкує</a:t>
          </a:r>
          <a:r>
            <a:rPr lang="ru-RU" sz="1100" dirty="0" smtClean="0"/>
            <a:t> в «Известиях» 31 </a:t>
          </a:r>
          <a:r>
            <a:rPr lang="ru-RU" sz="1100" dirty="0" err="1" smtClean="0"/>
            <a:t>березня</a:t>
          </a:r>
          <a:r>
            <a:rPr lang="ru-RU" sz="1100" dirty="0" smtClean="0"/>
            <a:t> 1942 року </a:t>
          </a:r>
          <a:r>
            <a:rPr lang="ru-RU" sz="1100" dirty="0" err="1" smtClean="0"/>
            <a:t>статтю</a:t>
          </a:r>
          <a:r>
            <a:rPr lang="ru-RU" sz="1100" dirty="0" smtClean="0"/>
            <a:t> «</a:t>
          </a:r>
          <a:r>
            <a:rPr lang="ru-RU" sz="1100" dirty="0" err="1" smtClean="0"/>
            <a:t>Україна</a:t>
          </a:r>
          <a:r>
            <a:rPr lang="ru-RU" sz="1100" dirty="0" smtClean="0"/>
            <a:t> в </a:t>
          </a:r>
          <a:r>
            <a:rPr lang="ru-RU" sz="1100" dirty="0" err="1" smtClean="0"/>
            <a:t>огні</a:t>
          </a:r>
          <a:r>
            <a:rPr lang="ru-RU" sz="1100" dirty="0" smtClean="0"/>
            <a:t>», яка </a:t>
          </a:r>
          <a:r>
            <a:rPr lang="ru-RU" sz="1100" dirty="0" err="1" smtClean="0"/>
            <a:t>згодом</a:t>
          </a:r>
          <a:r>
            <a:rPr lang="ru-RU" sz="1100" dirty="0" smtClean="0"/>
            <a:t> </a:t>
          </a:r>
          <a:r>
            <a:rPr lang="ru-RU" sz="1100" dirty="0" err="1" smtClean="0"/>
            <a:t>стає</a:t>
          </a:r>
          <a:r>
            <a:rPr lang="ru-RU" sz="1100" dirty="0" smtClean="0"/>
            <a:t> </a:t>
          </a:r>
          <a:r>
            <a:rPr lang="ru-RU" sz="1100" dirty="0" err="1" smtClean="0"/>
            <a:t>сценарієм</a:t>
          </a:r>
          <a:r>
            <a:rPr lang="ru-RU" sz="1100" dirty="0" smtClean="0"/>
            <a:t> до нового </a:t>
          </a:r>
          <a:r>
            <a:rPr lang="ru-RU" sz="1100" dirty="0" err="1" smtClean="0"/>
            <a:t>фільму</a:t>
          </a:r>
          <a:r>
            <a:rPr lang="ru-RU" sz="1100" dirty="0" smtClean="0"/>
            <a:t>.</a:t>
          </a:r>
          <a:endParaRPr lang="ru-RU" sz="1100" dirty="0"/>
        </a:p>
      </dgm:t>
    </dgm:pt>
    <dgm:pt modelId="{03BB4C5C-7339-4DA4-94C6-EDD8F5DA53ED}" type="parTrans" cxnId="{B2169FEA-1CFB-4680-901E-75939363EBB6}">
      <dgm:prSet/>
      <dgm:spPr/>
      <dgm:t>
        <a:bodyPr/>
        <a:lstStyle/>
        <a:p>
          <a:endParaRPr lang="ru-RU"/>
        </a:p>
      </dgm:t>
    </dgm:pt>
    <dgm:pt modelId="{9894322A-8598-4E5F-92D2-89E5A84DD1E6}" type="sibTrans" cxnId="{B2169FEA-1CFB-4680-901E-75939363EBB6}">
      <dgm:prSet/>
      <dgm:spPr/>
      <dgm:t>
        <a:bodyPr/>
        <a:lstStyle/>
        <a:p>
          <a:endParaRPr lang="ru-RU"/>
        </a:p>
      </dgm:t>
    </dgm:pt>
    <dgm:pt modelId="{9CBAE94F-E913-4882-ACE7-B1196143FB89}">
      <dgm:prSet custT="1"/>
      <dgm:spPr/>
      <dgm:t>
        <a:bodyPr/>
        <a:lstStyle/>
        <a:p>
          <a:pPr rtl="0"/>
          <a:r>
            <a:rPr lang="ru-RU" sz="1200" dirty="0" smtClean="0"/>
            <a:t>30 </a:t>
          </a:r>
          <a:r>
            <a:rPr lang="ru-RU" sz="1200" dirty="0" err="1" smtClean="0"/>
            <a:t>січня</a:t>
          </a:r>
          <a:r>
            <a:rPr lang="ru-RU" sz="1200" dirty="0" smtClean="0"/>
            <a:t> 1944 року </a:t>
          </a:r>
          <a:r>
            <a:rPr lang="ru-RU" sz="1200" dirty="0" err="1" smtClean="0"/>
            <a:t>його</a:t>
          </a:r>
          <a:r>
            <a:rPr lang="ru-RU" sz="1200" dirty="0" smtClean="0"/>
            <a:t> </a:t>
          </a:r>
          <a:r>
            <a:rPr lang="ru-RU" sz="1200" dirty="0" err="1" smtClean="0"/>
            <a:t>викликають</a:t>
          </a:r>
          <a:r>
            <a:rPr lang="ru-RU" sz="1200" dirty="0" smtClean="0"/>
            <a:t> до </a:t>
          </a:r>
          <a:r>
            <a:rPr lang="ru-RU" sz="1200" dirty="0" err="1" smtClean="0"/>
            <a:t>Сталіна</a:t>
          </a:r>
          <a:r>
            <a:rPr lang="ru-RU" sz="1200" dirty="0" smtClean="0"/>
            <a:t>, </a:t>
          </a:r>
          <a:r>
            <a:rPr lang="ru-RU" sz="1200" dirty="0" err="1" smtClean="0"/>
            <a:t>від</a:t>
          </a:r>
          <a:r>
            <a:rPr lang="ru-RU" sz="1200" dirty="0" smtClean="0"/>
            <a:t> </a:t>
          </a:r>
          <a:r>
            <a:rPr lang="ru-RU" sz="1200" dirty="0" err="1" smtClean="0"/>
            <a:t>якого</a:t>
          </a:r>
          <a:r>
            <a:rPr lang="ru-RU" sz="1200" dirty="0" smtClean="0"/>
            <a:t> </a:t>
          </a:r>
          <a:r>
            <a:rPr lang="ru-RU" sz="1200" dirty="0" err="1" smtClean="0"/>
            <a:t>він</a:t>
          </a:r>
          <a:r>
            <a:rPr lang="ru-RU" sz="1200" dirty="0" smtClean="0"/>
            <a:t> </a:t>
          </a:r>
          <a:r>
            <a:rPr lang="ru-RU" sz="1200" dirty="0" err="1" smtClean="0"/>
            <a:t>дізнається</a:t>
          </a:r>
          <a:r>
            <a:rPr lang="ru-RU" sz="1200" dirty="0" smtClean="0"/>
            <a:t> про </a:t>
          </a:r>
          <a:r>
            <a:rPr lang="ru-RU" sz="1200" dirty="0" err="1" smtClean="0"/>
            <a:t>заборону</a:t>
          </a:r>
          <a:r>
            <a:rPr lang="ru-RU" sz="1200" dirty="0" smtClean="0"/>
            <a:t> </a:t>
          </a:r>
          <a:r>
            <a:rPr lang="ru-RU" sz="1200" dirty="0" err="1" smtClean="0"/>
            <a:t>свого</a:t>
          </a:r>
          <a:r>
            <a:rPr lang="ru-RU" sz="1200" dirty="0" smtClean="0"/>
            <a:t> </a:t>
          </a:r>
          <a:r>
            <a:rPr lang="ru-RU" sz="1200" dirty="0" err="1" smtClean="0"/>
            <a:t>фільму</a:t>
          </a:r>
          <a:r>
            <a:rPr lang="ru-RU" sz="1200" dirty="0" smtClean="0"/>
            <a:t> </a:t>
          </a:r>
          <a:r>
            <a:rPr lang="ru-RU" sz="1200" dirty="0" err="1" smtClean="0"/>
            <a:t>під</a:t>
          </a:r>
          <a:r>
            <a:rPr lang="ru-RU" sz="1200" dirty="0" smtClean="0"/>
            <a:t> приводом «</a:t>
          </a:r>
          <a:r>
            <a:rPr lang="ru-RU" sz="1200" dirty="0" err="1" smtClean="0"/>
            <a:t>антиленінізму</a:t>
          </a:r>
          <a:r>
            <a:rPr lang="ru-RU" sz="1200" dirty="0" smtClean="0"/>
            <a:t>, </a:t>
          </a:r>
          <a:r>
            <a:rPr lang="ru-RU" sz="1200" dirty="0" err="1" smtClean="0"/>
            <a:t>пораженства</a:t>
          </a:r>
          <a:r>
            <a:rPr lang="ru-RU" sz="1200" dirty="0" smtClean="0"/>
            <a:t>, </a:t>
          </a:r>
          <a:r>
            <a:rPr lang="ru-RU" sz="1200" dirty="0" err="1" smtClean="0"/>
            <a:t>ревізіонування</a:t>
          </a:r>
          <a:r>
            <a:rPr lang="ru-RU" sz="1200" dirty="0" smtClean="0"/>
            <a:t> </a:t>
          </a:r>
          <a:r>
            <a:rPr lang="ru-RU" sz="1200" dirty="0" err="1" smtClean="0"/>
            <a:t>національної</a:t>
          </a:r>
          <a:r>
            <a:rPr lang="ru-RU" sz="1200" dirty="0" smtClean="0"/>
            <a:t> </a:t>
          </a:r>
          <a:r>
            <a:rPr lang="ru-RU" sz="1200" dirty="0" err="1" smtClean="0"/>
            <a:t>політики</a:t>
          </a:r>
          <a:r>
            <a:rPr lang="ru-RU" sz="1200" dirty="0" smtClean="0"/>
            <a:t> й </a:t>
          </a:r>
          <a:r>
            <a:rPr lang="ru-RU" sz="1200" dirty="0" err="1" smtClean="0"/>
            <a:t>заохочення</a:t>
          </a:r>
          <a:r>
            <a:rPr lang="ru-RU" sz="1200" dirty="0" smtClean="0"/>
            <a:t> </a:t>
          </a:r>
          <a:r>
            <a:rPr lang="ru-RU" sz="1200" dirty="0" err="1" smtClean="0"/>
            <a:t>українського</a:t>
          </a:r>
          <a:r>
            <a:rPr lang="ru-RU" sz="1200" dirty="0" smtClean="0"/>
            <a:t> </a:t>
          </a:r>
          <a:r>
            <a:rPr lang="ru-RU" sz="1200" dirty="0" err="1" smtClean="0"/>
            <a:t>замість</a:t>
          </a:r>
          <a:r>
            <a:rPr lang="ru-RU" sz="1200" dirty="0" smtClean="0"/>
            <a:t> </a:t>
          </a:r>
          <a:r>
            <a:rPr lang="ru-RU" sz="1200" dirty="0" err="1" smtClean="0"/>
            <a:t>радянського</a:t>
          </a:r>
          <a:r>
            <a:rPr lang="ru-RU" sz="1200" dirty="0" smtClean="0"/>
            <a:t> </a:t>
          </a:r>
          <a:r>
            <a:rPr lang="ru-RU" sz="1200" dirty="0" err="1" smtClean="0"/>
            <a:t>патріотизму</a:t>
          </a:r>
          <a:r>
            <a:rPr lang="ru-RU" sz="1200" dirty="0" smtClean="0"/>
            <a:t>».</a:t>
          </a:r>
          <a:endParaRPr lang="ru-RU" sz="1200" dirty="0"/>
        </a:p>
      </dgm:t>
    </dgm:pt>
    <dgm:pt modelId="{A60E12B5-3065-4CA2-8D78-90745A3E524F}" type="parTrans" cxnId="{92E3A254-5D34-408D-8DD9-BEA2B8B96C52}">
      <dgm:prSet/>
      <dgm:spPr/>
      <dgm:t>
        <a:bodyPr/>
        <a:lstStyle/>
        <a:p>
          <a:endParaRPr lang="ru-RU"/>
        </a:p>
      </dgm:t>
    </dgm:pt>
    <dgm:pt modelId="{E66A0373-172E-486D-8F6E-A3EB852C11CB}" type="sibTrans" cxnId="{92E3A254-5D34-408D-8DD9-BEA2B8B96C52}">
      <dgm:prSet/>
      <dgm:spPr/>
      <dgm:t>
        <a:bodyPr/>
        <a:lstStyle/>
        <a:p>
          <a:endParaRPr lang="ru-RU"/>
        </a:p>
      </dgm:t>
    </dgm:pt>
    <dgm:pt modelId="{6A4C6F7F-7208-4779-8886-B352B6EEDD8A}">
      <dgm:prSet custT="1"/>
      <dgm:spPr/>
      <dgm:t>
        <a:bodyPr/>
        <a:lstStyle/>
        <a:p>
          <a:pPr rtl="0"/>
          <a:r>
            <a:rPr lang="uk-UA" sz="1600" smtClean="0"/>
            <a:t>Після цього </a:t>
          </a:r>
          <a:r>
            <a:rPr lang="ru-RU" sz="1600" smtClean="0"/>
            <a:t>режисера звільняють із посади художнього керівника Київської кіностудії.</a:t>
          </a:r>
          <a:endParaRPr lang="ru-RU" sz="1600"/>
        </a:p>
      </dgm:t>
    </dgm:pt>
    <dgm:pt modelId="{2D497A65-279C-4E27-806B-26E4A61A24A3}" type="parTrans" cxnId="{E243A8F7-FF30-44C3-A9FC-2BE0E4C3F58C}">
      <dgm:prSet/>
      <dgm:spPr/>
      <dgm:t>
        <a:bodyPr/>
        <a:lstStyle/>
        <a:p>
          <a:endParaRPr lang="ru-RU"/>
        </a:p>
      </dgm:t>
    </dgm:pt>
    <dgm:pt modelId="{A0F5BCDB-3327-4A96-AA07-82816B5BAC8C}" type="sibTrans" cxnId="{E243A8F7-FF30-44C3-A9FC-2BE0E4C3F58C}">
      <dgm:prSet/>
      <dgm:spPr/>
      <dgm:t>
        <a:bodyPr/>
        <a:lstStyle/>
        <a:p>
          <a:endParaRPr lang="ru-RU"/>
        </a:p>
      </dgm:t>
    </dgm:pt>
    <dgm:pt modelId="{AACF69E1-0B16-4402-A717-C06DF502853A}">
      <dgm:prSet custT="1"/>
      <dgm:spPr/>
      <dgm:t>
        <a:bodyPr/>
        <a:lstStyle/>
        <a:p>
          <a:pPr rtl="0"/>
          <a:r>
            <a:rPr lang="ru-RU" sz="1200" smtClean="0"/>
            <a:t>Натомість Довженка переводять до Центральної студії кінохроніки, де він використовує свій талант монтажера та коментатора, бравши участь у створенні документальних стрічок «Битва за нашу Радянську Україну» та«Перемога на Правобережжі» (1945).</a:t>
          </a:r>
          <a:endParaRPr lang="ru-RU" sz="1200"/>
        </a:p>
      </dgm:t>
    </dgm:pt>
    <dgm:pt modelId="{1B0A565A-42B7-415D-8024-FC0AA759876A}" type="parTrans" cxnId="{53B919B0-71D8-47F9-9B06-706380F17B50}">
      <dgm:prSet/>
      <dgm:spPr/>
      <dgm:t>
        <a:bodyPr/>
        <a:lstStyle/>
        <a:p>
          <a:endParaRPr lang="ru-RU"/>
        </a:p>
      </dgm:t>
    </dgm:pt>
    <dgm:pt modelId="{D154F77A-0BDB-4A0B-B3E9-454DE3296E57}" type="sibTrans" cxnId="{53B919B0-71D8-47F9-9B06-706380F17B50}">
      <dgm:prSet/>
      <dgm:spPr/>
      <dgm:t>
        <a:bodyPr/>
        <a:lstStyle/>
        <a:p>
          <a:endParaRPr lang="ru-RU"/>
        </a:p>
      </dgm:t>
    </dgm:pt>
    <dgm:pt modelId="{3291C463-3C38-4DC1-B4ED-6DDE2CDCF507}" type="pres">
      <dgm:prSet presAssocID="{8071BA74-B335-4325-ACA6-D54C83C30EF1}" presName="Name0" presStyleCnt="0">
        <dgm:presLayoutVars>
          <dgm:dir/>
          <dgm:resizeHandles val="exact"/>
        </dgm:presLayoutVars>
      </dgm:prSet>
      <dgm:spPr/>
    </dgm:pt>
    <dgm:pt modelId="{CBEA76E8-E7FD-4E99-B0EF-9808156B9CD0}" type="pres">
      <dgm:prSet presAssocID="{81871C76-62A6-402D-B46C-62B0D6EEDA4E}" presName="Name5" presStyleLbl="vennNode1" presStyleIdx="0" presStyleCnt="5" custScaleX="43358" custScaleY="46207" custLinFactNeighborX="-75200" custLinFactNeighborY="-11812">
        <dgm:presLayoutVars>
          <dgm:bulletEnabled val="1"/>
        </dgm:presLayoutVars>
      </dgm:prSet>
      <dgm:spPr/>
    </dgm:pt>
    <dgm:pt modelId="{EB3ABB61-270F-45BB-AB22-C4451A078FDB}" type="pres">
      <dgm:prSet presAssocID="{04075962-8902-41FD-B6F4-48404876852B}" presName="space" presStyleCnt="0"/>
      <dgm:spPr/>
    </dgm:pt>
    <dgm:pt modelId="{1A0FC79D-09EA-4BF9-BD82-DEA7805E1427}" type="pres">
      <dgm:prSet presAssocID="{99B35BE8-4881-423A-A351-5138FE6567E5}" presName="Name5" presStyleLbl="vennNode1" presStyleIdx="1" presStyleCnt="5" custScaleX="43358" custScaleY="46207" custLinFactNeighborX="-58489" custLinFactNeighborY="21050">
        <dgm:presLayoutVars>
          <dgm:bulletEnabled val="1"/>
        </dgm:presLayoutVars>
      </dgm:prSet>
      <dgm:spPr/>
    </dgm:pt>
    <dgm:pt modelId="{57FAC864-2F1C-48E3-B07B-55FB2DB67927}" type="pres">
      <dgm:prSet presAssocID="{9894322A-8598-4E5F-92D2-89E5A84DD1E6}" presName="space" presStyleCnt="0"/>
      <dgm:spPr/>
    </dgm:pt>
    <dgm:pt modelId="{A425CBBA-8C32-4321-BCCC-2BA5E3FD11AC}" type="pres">
      <dgm:prSet presAssocID="{9CBAE94F-E913-4882-ACE7-B1196143FB89}" presName="Name5" presStyleLbl="vennNode1" presStyleIdx="2" presStyleCnt="5" custScaleX="43358" custScaleY="46207" custLinFactNeighborX="-702" custLinFactNeighborY="20023">
        <dgm:presLayoutVars>
          <dgm:bulletEnabled val="1"/>
        </dgm:presLayoutVars>
      </dgm:prSet>
      <dgm:spPr/>
    </dgm:pt>
    <dgm:pt modelId="{2DA866C6-F937-40BA-B0CD-22283576DAE8}" type="pres">
      <dgm:prSet presAssocID="{E66A0373-172E-486D-8F6E-A3EB852C11CB}" presName="space" presStyleCnt="0"/>
      <dgm:spPr/>
    </dgm:pt>
    <dgm:pt modelId="{035EECD0-61A7-49BC-AEC0-E17D1D236C74}" type="pres">
      <dgm:prSet presAssocID="{6A4C6F7F-7208-4779-8886-B352B6EEDD8A}" presName="Name5" presStyleLbl="vennNode1" presStyleIdx="3" presStyleCnt="5" custScaleX="43358" custScaleY="46207" custLinFactNeighborX="46816" custLinFactNeighborY="13861">
        <dgm:presLayoutVars>
          <dgm:bulletEnabled val="1"/>
        </dgm:presLayoutVars>
      </dgm:prSet>
      <dgm:spPr/>
    </dgm:pt>
    <dgm:pt modelId="{83C591C5-CD5C-4F96-B3B4-73AB27888B2D}" type="pres">
      <dgm:prSet presAssocID="{A0F5BCDB-3327-4A96-AA07-82816B5BAC8C}" presName="space" presStyleCnt="0"/>
      <dgm:spPr/>
    </dgm:pt>
    <dgm:pt modelId="{4373199C-EA17-4389-B759-55C9D68D50F2}" type="pres">
      <dgm:prSet presAssocID="{AACF69E1-0B16-4402-A717-C06DF502853A}" presName="Name5" presStyleLbl="vennNode1" presStyleIdx="4" presStyleCnt="5" custScaleX="43358" custScaleY="46207" custLinFactNeighborX="-8358" custLinFactNeighborY="-13866">
        <dgm:presLayoutVars>
          <dgm:bulletEnabled val="1"/>
        </dgm:presLayoutVars>
      </dgm:prSet>
      <dgm:spPr/>
    </dgm:pt>
  </dgm:ptLst>
  <dgm:cxnLst>
    <dgm:cxn modelId="{E825DAFD-DEA0-41BB-B97A-E20AF371EA21}" srcId="{8071BA74-B335-4325-ACA6-D54C83C30EF1}" destId="{81871C76-62A6-402D-B46C-62B0D6EEDA4E}" srcOrd="0" destOrd="0" parTransId="{3B78BA66-8792-4D13-AD8D-FE4BF884E736}" sibTransId="{04075962-8902-41FD-B6F4-48404876852B}"/>
    <dgm:cxn modelId="{E243A8F7-FF30-44C3-A9FC-2BE0E4C3F58C}" srcId="{8071BA74-B335-4325-ACA6-D54C83C30EF1}" destId="{6A4C6F7F-7208-4779-8886-B352B6EEDD8A}" srcOrd="3" destOrd="0" parTransId="{2D497A65-279C-4E27-806B-26E4A61A24A3}" sibTransId="{A0F5BCDB-3327-4A96-AA07-82816B5BAC8C}"/>
    <dgm:cxn modelId="{4AB9898B-07B6-46D2-BA19-2CDDB9A8E6EB}" type="presOf" srcId="{81871C76-62A6-402D-B46C-62B0D6EEDA4E}" destId="{CBEA76E8-E7FD-4E99-B0EF-9808156B9CD0}" srcOrd="0" destOrd="0" presId="urn:microsoft.com/office/officeart/2005/8/layout/venn3"/>
    <dgm:cxn modelId="{4D86E82C-EC02-471F-8B34-722E6FC1E7C8}" type="presOf" srcId="{6A4C6F7F-7208-4779-8886-B352B6EEDD8A}" destId="{035EECD0-61A7-49BC-AEC0-E17D1D236C74}" srcOrd="0" destOrd="0" presId="urn:microsoft.com/office/officeart/2005/8/layout/venn3"/>
    <dgm:cxn modelId="{92E3A254-5D34-408D-8DD9-BEA2B8B96C52}" srcId="{8071BA74-B335-4325-ACA6-D54C83C30EF1}" destId="{9CBAE94F-E913-4882-ACE7-B1196143FB89}" srcOrd="2" destOrd="0" parTransId="{A60E12B5-3065-4CA2-8D78-90745A3E524F}" sibTransId="{E66A0373-172E-486D-8F6E-A3EB852C11CB}"/>
    <dgm:cxn modelId="{36DED29A-24EE-48A4-A818-5D0B82BB7EE2}" type="presOf" srcId="{8071BA74-B335-4325-ACA6-D54C83C30EF1}" destId="{3291C463-3C38-4DC1-B4ED-6DDE2CDCF507}" srcOrd="0" destOrd="0" presId="urn:microsoft.com/office/officeart/2005/8/layout/venn3"/>
    <dgm:cxn modelId="{53B919B0-71D8-47F9-9B06-706380F17B50}" srcId="{8071BA74-B335-4325-ACA6-D54C83C30EF1}" destId="{AACF69E1-0B16-4402-A717-C06DF502853A}" srcOrd="4" destOrd="0" parTransId="{1B0A565A-42B7-415D-8024-FC0AA759876A}" sibTransId="{D154F77A-0BDB-4A0B-B3E9-454DE3296E57}"/>
    <dgm:cxn modelId="{1313B757-45DC-4E1B-8C69-4C8D0011D23F}" type="presOf" srcId="{AACF69E1-0B16-4402-A717-C06DF502853A}" destId="{4373199C-EA17-4389-B759-55C9D68D50F2}" srcOrd="0" destOrd="0" presId="urn:microsoft.com/office/officeart/2005/8/layout/venn3"/>
    <dgm:cxn modelId="{8274FE5C-284D-4D4F-B0F6-26091DEDACA7}" type="presOf" srcId="{99B35BE8-4881-423A-A351-5138FE6567E5}" destId="{1A0FC79D-09EA-4BF9-BD82-DEA7805E1427}" srcOrd="0" destOrd="0" presId="urn:microsoft.com/office/officeart/2005/8/layout/venn3"/>
    <dgm:cxn modelId="{B2169FEA-1CFB-4680-901E-75939363EBB6}" srcId="{8071BA74-B335-4325-ACA6-D54C83C30EF1}" destId="{99B35BE8-4881-423A-A351-5138FE6567E5}" srcOrd="1" destOrd="0" parTransId="{03BB4C5C-7339-4DA4-94C6-EDD8F5DA53ED}" sibTransId="{9894322A-8598-4E5F-92D2-89E5A84DD1E6}"/>
    <dgm:cxn modelId="{5DB07EA2-3EBC-4147-996F-CD8CCD91AC2C}" type="presOf" srcId="{9CBAE94F-E913-4882-ACE7-B1196143FB89}" destId="{A425CBBA-8C32-4321-BCCC-2BA5E3FD11AC}" srcOrd="0" destOrd="0" presId="urn:microsoft.com/office/officeart/2005/8/layout/venn3"/>
    <dgm:cxn modelId="{1310E48C-912B-42C6-8F83-DADC3992C6C1}" type="presParOf" srcId="{3291C463-3C38-4DC1-B4ED-6DDE2CDCF507}" destId="{CBEA76E8-E7FD-4E99-B0EF-9808156B9CD0}" srcOrd="0" destOrd="0" presId="urn:microsoft.com/office/officeart/2005/8/layout/venn3"/>
    <dgm:cxn modelId="{756EADE8-237A-4A92-92F0-DEB267F81A48}" type="presParOf" srcId="{3291C463-3C38-4DC1-B4ED-6DDE2CDCF507}" destId="{EB3ABB61-270F-45BB-AB22-C4451A078FDB}" srcOrd="1" destOrd="0" presId="urn:microsoft.com/office/officeart/2005/8/layout/venn3"/>
    <dgm:cxn modelId="{5A82AD37-6CFA-4AB7-8172-F01E63ABC871}" type="presParOf" srcId="{3291C463-3C38-4DC1-B4ED-6DDE2CDCF507}" destId="{1A0FC79D-09EA-4BF9-BD82-DEA7805E1427}" srcOrd="2" destOrd="0" presId="urn:microsoft.com/office/officeart/2005/8/layout/venn3"/>
    <dgm:cxn modelId="{CAE010A8-7B64-4512-A712-6EAFFF7BBBE8}" type="presParOf" srcId="{3291C463-3C38-4DC1-B4ED-6DDE2CDCF507}" destId="{57FAC864-2F1C-48E3-B07B-55FB2DB67927}" srcOrd="3" destOrd="0" presId="urn:microsoft.com/office/officeart/2005/8/layout/venn3"/>
    <dgm:cxn modelId="{28259E70-4644-4275-B98B-EA96C29820E4}" type="presParOf" srcId="{3291C463-3C38-4DC1-B4ED-6DDE2CDCF507}" destId="{A425CBBA-8C32-4321-BCCC-2BA5E3FD11AC}" srcOrd="4" destOrd="0" presId="urn:microsoft.com/office/officeart/2005/8/layout/venn3"/>
    <dgm:cxn modelId="{81DEB003-69BB-47E3-AFE1-EC2319B1FFB3}" type="presParOf" srcId="{3291C463-3C38-4DC1-B4ED-6DDE2CDCF507}" destId="{2DA866C6-F937-40BA-B0CD-22283576DAE8}" srcOrd="5" destOrd="0" presId="urn:microsoft.com/office/officeart/2005/8/layout/venn3"/>
    <dgm:cxn modelId="{3675CD3D-96A2-4EBF-9923-E3C6FE706CA1}" type="presParOf" srcId="{3291C463-3C38-4DC1-B4ED-6DDE2CDCF507}" destId="{035EECD0-61A7-49BC-AEC0-E17D1D236C74}" srcOrd="6" destOrd="0" presId="urn:microsoft.com/office/officeart/2005/8/layout/venn3"/>
    <dgm:cxn modelId="{3822AC9B-A0F2-4F0B-8697-7D0BD0166BD5}" type="presParOf" srcId="{3291C463-3C38-4DC1-B4ED-6DDE2CDCF507}" destId="{83C591C5-CD5C-4F96-B3B4-73AB27888B2D}" srcOrd="7" destOrd="0" presId="urn:microsoft.com/office/officeart/2005/8/layout/venn3"/>
    <dgm:cxn modelId="{2FAA8A30-C4EA-4BD9-A3AE-14E33F74BDF9}" type="presParOf" srcId="{3291C463-3C38-4DC1-B4ED-6DDE2CDCF507}" destId="{4373199C-EA17-4389-B759-55C9D68D50F2}"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BCA75C-B83C-45E1-9CB5-B7F2AC3CE47E}" type="doc">
      <dgm:prSet loTypeId="urn:microsoft.com/office/officeart/2005/8/layout/StepDownProcess" loCatId="process" qsTypeId="urn:microsoft.com/office/officeart/2005/8/quickstyle/simple5" qsCatId="simple" csTypeId="urn:microsoft.com/office/officeart/2005/8/colors/accent1_1" csCatId="accent1" phldr="1"/>
      <dgm:spPr/>
      <dgm:t>
        <a:bodyPr/>
        <a:lstStyle/>
        <a:p>
          <a:endParaRPr lang="ru-RU"/>
        </a:p>
      </dgm:t>
    </dgm:pt>
    <dgm:pt modelId="{7E8D8208-A87D-41BB-9EF7-DFE44E0D0BA7}">
      <dgm:prSet custT="1"/>
      <dgm:spPr/>
      <dgm:t>
        <a:bodyPr/>
        <a:lstStyle/>
        <a:p>
          <a:pPr rtl="0"/>
          <a:r>
            <a:rPr lang="ru-RU" sz="1600" smtClean="0"/>
            <a:t>У 1946 році знімає документальний фільм про Вірменію «Рідна країна».</a:t>
          </a:r>
          <a:endParaRPr lang="ru-RU" sz="1600"/>
        </a:p>
      </dgm:t>
    </dgm:pt>
    <dgm:pt modelId="{370A649C-F43F-41D6-8D5C-D24078AD23F8}" type="parTrans" cxnId="{3BB88B67-A3DF-4025-A275-19383F3317C9}">
      <dgm:prSet/>
      <dgm:spPr/>
      <dgm:t>
        <a:bodyPr/>
        <a:lstStyle/>
        <a:p>
          <a:endParaRPr lang="ru-RU"/>
        </a:p>
      </dgm:t>
    </dgm:pt>
    <dgm:pt modelId="{CB842967-FC0E-4AFD-9365-8B960FECD46E}" type="sibTrans" cxnId="{3BB88B67-A3DF-4025-A275-19383F3317C9}">
      <dgm:prSet/>
      <dgm:spPr/>
      <dgm:t>
        <a:bodyPr/>
        <a:lstStyle/>
        <a:p>
          <a:endParaRPr lang="ru-RU"/>
        </a:p>
      </dgm:t>
    </dgm:pt>
    <dgm:pt modelId="{FC7D201E-2028-4C99-BD6B-DD5EE8ABCDA3}">
      <dgm:prSet custT="1"/>
      <dgm:spPr/>
      <dgm:t>
        <a:bodyPr/>
        <a:lstStyle/>
        <a:p>
          <a:pPr rtl="0"/>
          <a:r>
            <a:rPr lang="ru-RU" sz="1600" smtClean="0"/>
            <a:t>Поновлений на посаді на кіностудії «Мосфільм» із серпня 1945-го.</a:t>
          </a:r>
          <a:endParaRPr lang="ru-RU" sz="1600"/>
        </a:p>
      </dgm:t>
    </dgm:pt>
    <dgm:pt modelId="{7A2B225C-CEB5-4F82-B633-2B66046F2923}" type="parTrans" cxnId="{9F5E43FD-CBCD-4A10-A17B-A0B88A2CA064}">
      <dgm:prSet/>
      <dgm:spPr/>
      <dgm:t>
        <a:bodyPr/>
        <a:lstStyle/>
        <a:p>
          <a:endParaRPr lang="ru-RU"/>
        </a:p>
      </dgm:t>
    </dgm:pt>
    <dgm:pt modelId="{0B02F26F-EA87-4830-88C4-A8F6867778CD}" type="sibTrans" cxnId="{9F5E43FD-CBCD-4A10-A17B-A0B88A2CA064}">
      <dgm:prSet/>
      <dgm:spPr/>
      <dgm:t>
        <a:bodyPr/>
        <a:lstStyle/>
        <a:p>
          <a:endParaRPr lang="ru-RU"/>
        </a:p>
      </dgm:t>
    </dgm:pt>
    <dgm:pt modelId="{9228B8FA-7E45-4A20-9284-EAF949FB8A21}">
      <dgm:prSet custT="1"/>
      <dgm:spPr/>
      <dgm:t>
        <a:bodyPr/>
        <a:lstStyle/>
        <a:p>
          <a:pPr rtl="0"/>
          <a:r>
            <a:rPr lang="ru-RU" sz="1200" smtClean="0"/>
            <a:t>«Мічурін», знятий у 1949-му, звучить як відновлений гімн природі, як спільне бачення вченого і режисера на перетворення землі на величезний сад.</a:t>
          </a:r>
          <a:endParaRPr lang="ru-RU" sz="1200"/>
        </a:p>
      </dgm:t>
    </dgm:pt>
    <dgm:pt modelId="{9D4820C8-A2CD-493C-9A36-4CC4F51936C3}" type="parTrans" cxnId="{8CF4C100-BD04-45E7-B232-2B24644E802A}">
      <dgm:prSet/>
      <dgm:spPr/>
      <dgm:t>
        <a:bodyPr/>
        <a:lstStyle/>
        <a:p>
          <a:endParaRPr lang="ru-RU"/>
        </a:p>
      </dgm:t>
    </dgm:pt>
    <dgm:pt modelId="{43136D8A-B778-4EE6-ADCD-2C35C2D91806}" type="sibTrans" cxnId="{8CF4C100-BD04-45E7-B232-2B24644E802A}">
      <dgm:prSet/>
      <dgm:spPr/>
      <dgm:t>
        <a:bodyPr/>
        <a:lstStyle/>
        <a:p>
          <a:endParaRPr lang="ru-RU"/>
        </a:p>
      </dgm:t>
    </dgm:pt>
    <dgm:pt modelId="{B3F3190E-DF31-48C2-AF63-462D4D5D7F56}">
      <dgm:prSet custT="1"/>
      <dgm:spPr/>
      <dgm:t>
        <a:bodyPr/>
        <a:lstStyle/>
        <a:p>
          <a:pPr rtl="0"/>
          <a:r>
            <a:rPr lang="ru-RU" sz="1200" smtClean="0"/>
            <a:t>У 1954—1955 режисер закінчує роботу над кіноповістю «Зачарована Десна», розпочату ще 1942 року, де він згадує своє дитинство. </a:t>
          </a:r>
          <a:endParaRPr lang="ru-RU" sz="1200"/>
        </a:p>
      </dgm:t>
    </dgm:pt>
    <dgm:pt modelId="{3E682D3A-DB9F-4309-9996-5538F7DFDFD8}" type="parTrans" cxnId="{072B4BDA-39F9-4422-8829-ECC25469BCB3}">
      <dgm:prSet/>
      <dgm:spPr/>
      <dgm:t>
        <a:bodyPr/>
        <a:lstStyle/>
        <a:p>
          <a:endParaRPr lang="ru-RU"/>
        </a:p>
      </dgm:t>
    </dgm:pt>
    <dgm:pt modelId="{E6AC8A84-22F9-487E-B02B-2DEE422F3730}" type="sibTrans" cxnId="{072B4BDA-39F9-4422-8829-ECC25469BCB3}">
      <dgm:prSet/>
      <dgm:spPr/>
      <dgm:t>
        <a:bodyPr/>
        <a:lstStyle/>
        <a:p>
          <a:endParaRPr lang="ru-RU"/>
        </a:p>
      </dgm:t>
    </dgm:pt>
    <dgm:pt modelId="{4C2855D1-44DE-4A8C-AD64-3AE535D258E3}">
      <dgm:prSet custT="1"/>
      <dgm:spPr/>
      <dgm:t>
        <a:bodyPr/>
        <a:lstStyle/>
        <a:p>
          <a:pPr rtl="0"/>
          <a:r>
            <a:rPr lang="ru-RU" sz="1000" smtClean="0"/>
            <a:t>У квітні 1956-го разом з іншими режисерами Довженко пише листа до міністра культури СРСР про нагальну необхідність технічного переоснащення кіностудій. Але вже її не дочекається. Він ще встигне повернутися до Каховки, щоб бути присутнім при затопленні земель і почати перші проби. А 25 листопада того ж року помирає на дачі під Москвою.</a:t>
          </a:r>
          <a:endParaRPr lang="ru-RU" sz="1000"/>
        </a:p>
      </dgm:t>
    </dgm:pt>
    <dgm:pt modelId="{0814AD4A-4927-4449-8719-B69A59F16E93}" type="parTrans" cxnId="{E3B627A2-578C-4A08-AA15-A0EA073B58AC}">
      <dgm:prSet/>
      <dgm:spPr/>
      <dgm:t>
        <a:bodyPr/>
        <a:lstStyle/>
        <a:p>
          <a:endParaRPr lang="ru-RU"/>
        </a:p>
      </dgm:t>
    </dgm:pt>
    <dgm:pt modelId="{DD0034E1-7873-481B-BD08-5CCF95766EAD}" type="sibTrans" cxnId="{E3B627A2-578C-4A08-AA15-A0EA073B58AC}">
      <dgm:prSet/>
      <dgm:spPr/>
      <dgm:t>
        <a:bodyPr/>
        <a:lstStyle/>
        <a:p>
          <a:endParaRPr lang="ru-RU"/>
        </a:p>
      </dgm:t>
    </dgm:pt>
    <dgm:pt modelId="{2B6146AC-6FAB-477E-9D47-73FB47E9FBA2}">
      <dgm:prSet/>
      <dgm:spPr/>
      <dgm:t>
        <a:bodyPr/>
        <a:lstStyle/>
        <a:p>
          <a:pPr rtl="0"/>
          <a:r>
            <a:rPr lang="ru-RU" smtClean="0"/>
            <a:t>Похований Довженко на Ново-Дівичому цвинтарі у Москві.</a:t>
          </a:r>
          <a:endParaRPr lang="ru-RU"/>
        </a:p>
      </dgm:t>
    </dgm:pt>
    <dgm:pt modelId="{648EAE92-A507-43B1-9539-F1A6D1F6EA39}" type="parTrans" cxnId="{A103BA88-F7F8-433D-8BC4-9F83A2DE970C}">
      <dgm:prSet/>
      <dgm:spPr/>
      <dgm:t>
        <a:bodyPr/>
        <a:lstStyle/>
        <a:p>
          <a:endParaRPr lang="ru-RU"/>
        </a:p>
      </dgm:t>
    </dgm:pt>
    <dgm:pt modelId="{F603A621-8BE1-4FF2-9066-A66CC6E4A6B3}" type="sibTrans" cxnId="{A103BA88-F7F8-433D-8BC4-9F83A2DE970C}">
      <dgm:prSet/>
      <dgm:spPr/>
      <dgm:t>
        <a:bodyPr/>
        <a:lstStyle/>
        <a:p>
          <a:endParaRPr lang="ru-RU"/>
        </a:p>
      </dgm:t>
    </dgm:pt>
    <dgm:pt modelId="{3A609A8D-0084-4D2E-B9D0-E5B2BCB8D867}" type="pres">
      <dgm:prSet presAssocID="{27BCA75C-B83C-45E1-9CB5-B7F2AC3CE47E}" presName="rootnode" presStyleCnt="0">
        <dgm:presLayoutVars>
          <dgm:chMax/>
          <dgm:chPref/>
          <dgm:dir/>
          <dgm:animLvl val="lvl"/>
        </dgm:presLayoutVars>
      </dgm:prSet>
      <dgm:spPr/>
    </dgm:pt>
    <dgm:pt modelId="{E4766439-E47E-428E-9BEE-520B0A951A1A}" type="pres">
      <dgm:prSet presAssocID="{7E8D8208-A87D-41BB-9EF7-DFE44E0D0BA7}" presName="composite" presStyleCnt="0"/>
      <dgm:spPr/>
    </dgm:pt>
    <dgm:pt modelId="{0CCDC92A-3518-4A80-BE65-1BE4C4B290E0}" type="pres">
      <dgm:prSet presAssocID="{7E8D8208-A87D-41BB-9EF7-DFE44E0D0BA7}" presName="bentUpArrow1" presStyleLbl="alignImgPlace1" presStyleIdx="0" presStyleCnt="5" custLinFactNeighborX="-71554" custLinFactNeighborY="13443"/>
      <dgm:spPr/>
    </dgm:pt>
    <dgm:pt modelId="{4CD251CC-4D23-4E88-B851-F2447BE4B081}" type="pres">
      <dgm:prSet presAssocID="{7E8D8208-A87D-41BB-9EF7-DFE44E0D0BA7}" presName="ParentText" presStyleLbl="node1" presStyleIdx="0" presStyleCnt="6" custScaleX="216551" custScaleY="123347" custLinFactNeighborX="-81149" custLinFactNeighborY="8321">
        <dgm:presLayoutVars>
          <dgm:chMax val="1"/>
          <dgm:chPref val="1"/>
          <dgm:bulletEnabled val="1"/>
        </dgm:presLayoutVars>
      </dgm:prSet>
      <dgm:spPr/>
    </dgm:pt>
    <dgm:pt modelId="{56634DC8-92AE-481E-9676-0C9DF36D1EF8}" type="pres">
      <dgm:prSet presAssocID="{7E8D8208-A87D-41BB-9EF7-DFE44E0D0BA7}" presName="ChildText" presStyleLbl="revTx" presStyleIdx="0" presStyleCnt="5">
        <dgm:presLayoutVars>
          <dgm:chMax val="0"/>
          <dgm:chPref val="0"/>
          <dgm:bulletEnabled val="1"/>
        </dgm:presLayoutVars>
      </dgm:prSet>
      <dgm:spPr/>
    </dgm:pt>
    <dgm:pt modelId="{2E8C7B92-4B79-4D9C-AF54-F3FEDEB021F4}" type="pres">
      <dgm:prSet presAssocID="{CB842967-FC0E-4AFD-9365-8B960FECD46E}" presName="sibTrans" presStyleCnt="0"/>
      <dgm:spPr/>
    </dgm:pt>
    <dgm:pt modelId="{92DE751E-90CE-4976-B346-AD0F6F35DB27}" type="pres">
      <dgm:prSet presAssocID="{FC7D201E-2028-4C99-BD6B-DD5EE8ABCDA3}" presName="composite" presStyleCnt="0"/>
      <dgm:spPr/>
    </dgm:pt>
    <dgm:pt modelId="{77ADFFFE-393E-476A-99F3-7B0D7A094C06}" type="pres">
      <dgm:prSet presAssocID="{FC7D201E-2028-4C99-BD6B-DD5EE8ABCDA3}" presName="bentUpArrow1" presStyleLbl="alignImgPlace1" presStyleIdx="1" presStyleCnt="5" custLinFactNeighborX="-21876" custLinFactNeighborY="11831"/>
      <dgm:spPr/>
    </dgm:pt>
    <dgm:pt modelId="{A4D0D2E3-B77A-49B0-8564-16C85ED0E4D4}" type="pres">
      <dgm:prSet presAssocID="{FC7D201E-2028-4C99-BD6B-DD5EE8ABCDA3}" presName="ParentText" presStyleLbl="node1" presStyleIdx="1" presStyleCnt="6" custScaleX="216551" custScaleY="123347" custLinFactNeighborX="-58649" custLinFactNeighborY="14879">
        <dgm:presLayoutVars>
          <dgm:chMax val="1"/>
          <dgm:chPref val="1"/>
          <dgm:bulletEnabled val="1"/>
        </dgm:presLayoutVars>
      </dgm:prSet>
      <dgm:spPr/>
    </dgm:pt>
    <dgm:pt modelId="{480F57EA-E775-488C-B85E-7F834ECC969A}" type="pres">
      <dgm:prSet presAssocID="{FC7D201E-2028-4C99-BD6B-DD5EE8ABCDA3}" presName="ChildText" presStyleLbl="revTx" presStyleIdx="1" presStyleCnt="5">
        <dgm:presLayoutVars>
          <dgm:chMax val="0"/>
          <dgm:chPref val="0"/>
          <dgm:bulletEnabled val="1"/>
        </dgm:presLayoutVars>
      </dgm:prSet>
      <dgm:spPr/>
    </dgm:pt>
    <dgm:pt modelId="{33B6398F-CC34-416F-9EC4-FD2018E2850D}" type="pres">
      <dgm:prSet presAssocID="{0B02F26F-EA87-4830-88C4-A8F6867778CD}" presName="sibTrans" presStyleCnt="0"/>
      <dgm:spPr/>
    </dgm:pt>
    <dgm:pt modelId="{98015F4B-6479-4795-A7EB-2AE88963E447}" type="pres">
      <dgm:prSet presAssocID="{9228B8FA-7E45-4A20-9284-EAF949FB8A21}" presName="composite" presStyleCnt="0"/>
      <dgm:spPr/>
    </dgm:pt>
    <dgm:pt modelId="{4DD1F0ED-DBC9-4642-B667-C247DEBBC0DC}" type="pres">
      <dgm:prSet presAssocID="{9228B8FA-7E45-4A20-9284-EAF949FB8A21}" presName="bentUpArrow1" presStyleLbl="alignImgPlace1" presStyleIdx="2" presStyleCnt="5" custLinFactNeighborX="3191" custLinFactNeighborY="19558"/>
      <dgm:spPr/>
    </dgm:pt>
    <dgm:pt modelId="{6C0B1147-159D-4192-807E-9F0D19F69E0E}" type="pres">
      <dgm:prSet presAssocID="{9228B8FA-7E45-4A20-9284-EAF949FB8A21}" presName="ParentText" presStyleLbl="node1" presStyleIdx="2" presStyleCnt="6" custScaleX="216551" custScaleY="123347" custLinFactNeighborX="-19504" custLinFactNeighborY="13510">
        <dgm:presLayoutVars>
          <dgm:chMax val="1"/>
          <dgm:chPref val="1"/>
          <dgm:bulletEnabled val="1"/>
        </dgm:presLayoutVars>
      </dgm:prSet>
      <dgm:spPr/>
    </dgm:pt>
    <dgm:pt modelId="{F1F9CA62-A176-4524-9A23-3EAB84443B49}" type="pres">
      <dgm:prSet presAssocID="{9228B8FA-7E45-4A20-9284-EAF949FB8A21}" presName="ChildText" presStyleLbl="revTx" presStyleIdx="2" presStyleCnt="5">
        <dgm:presLayoutVars>
          <dgm:chMax val="0"/>
          <dgm:chPref val="0"/>
          <dgm:bulletEnabled val="1"/>
        </dgm:presLayoutVars>
      </dgm:prSet>
      <dgm:spPr/>
    </dgm:pt>
    <dgm:pt modelId="{FAB67371-35D8-4FC5-B74D-FC7AC5EB96CF}" type="pres">
      <dgm:prSet presAssocID="{43136D8A-B778-4EE6-ADCD-2C35C2D91806}" presName="sibTrans" presStyleCnt="0"/>
      <dgm:spPr/>
    </dgm:pt>
    <dgm:pt modelId="{E83A22F4-8CD4-4D96-8F0B-09ED2CD28F01}" type="pres">
      <dgm:prSet presAssocID="{B3F3190E-DF31-48C2-AF63-462D4D5D7F56}" presName="composite" presStyleCnt="0"/>
      <dgm:spPr/>
    </dgm:pt>
    <dgm:pt modelId="{19A3576A-91CA-4239-9FE9-421EE9F82F6D}" type="pres">
      <dgm:prSet presAssocID="{B3F3190E-DF31-48C2-AF63-462D4D5D7F56}" presName="bentUpArrow1" presStyleLbl="alignImgPlace1" presStyleIdx="3" presStyleCnt="5"/>
      <dgm:spPr/>
    </dgm:pt>
    <dgm:pt modelId="{9493E12C-1DC5-40FA-96DC-5F32192885D0}" type="pres">
      <dgm:prSet presAssocID="{B3F3190E-DF31-48C2-AF63-462D4D5D7F56}" presName="ParentText" presStyleLbl="node1" presStyleIdx="3" presStyleCnt="6" custScaleX="216551" custScaleY="123347">
        <dgm:presLayoutVars>
          <dgm:chMax val="1"/>
          <dgm:chPref val="1"/>
          <dgm:bulletEnabled val="1"/>
        </dgm:presLayoutVars>
      </dgm:prSet>
      <dgm:spPr/>
    </dgm:pt>
    <dgm:pt modelId="{BA6FF1D0-E273-4417-B74A-7552D5A6D88C}" type="pres">
      <dgm:prSet presAssocID="{B3F3190E-DF31-48C2-AF63-462D4D5D7F56}" presName="ChildText" presStyleLbl="revTx" presStyleIdx="3" presStyleCnt="5">
        <dgm:presLayoutVars>
          <dgm:chMax val="0"/>
          <dgm:chPref val="0"/>
          <dgm:bulletEnabled val="1"/>
        </dgm:presLayoutVars>
      </dgm:prSet>
      <dgm:spPr/>
    </dgm:pt>
    <dgm:pt modelId="{B56B034E-287C-4977-87F9-7D1F55CCE78A}" type="pres">
      <dgm:prSet presAssocID="{E6AC8A84-22F9-487E-B02B-2DEE422F3730}" presName="sibTrans" presStyleCnt="0"/>
      <dgm:spPr/>
    </dgm:pt>
    <dgm:pt modelId="{D987DA13-5C91-4FC9-A236-DF16CF64EF9D}" type="pres">
      <dgm:prSet presAssocID="{4C2855D1-44DE-4A8C-AD64-3AE535D258E3}" presName="composite" presStyleCnt="0"/>
      <dgm:spPr/>
    </dgm:pt>
    <dgm:pt modelId="{741C3243-8B7A-4407-B60A-8A136A226FAB}" type="pres">
      <dgm:prSet presAssocID="{4C2855D1-44DE-4A8C-AD64-3AE535D258E3}" presName="bentUpArrow1" presStyleLbl="alignImgPlace1" presStyleIdx="4" presStyleCnt="5" custLinFactNeighborX="-21411" custLinFactNeighborY="27242"/>
      <dgm:spPr/>
    </dgm:pt>
    <dgm:pt modelId="{1BCCC4B3-F440-409B-9CD2-A3AE460DF8C6}" type="pres">
      <dgm:prSet presAssocID="{4C2855D1-44DE-4A8C-AD64-3AE535D258E3}" presName="ParentText" presStyleLbl="node1" presStyleIdx="4" presStyleCnt="6" custScaleX="253894" custScaleY="140969" custLinFactNeighborX="19949" custLinFactNeighborY="2847">
        <dgm:presLayoutVars>
          <dgm:chMax val="1"/>
          <dgm:chPref val="1"/>
          <dgm:bulletEnabled val="1"/>
        </dgm:presLayoutVars>
      </dgm:prSet>
      <dgm:spPr/>
    </dgm:pt>
    <dgm:pt modelId="{AF0D48E0-009F-40E9-AD6E-E785263531D7}" type="pres">
      <dgm:prSet presAssocID="{4C2855D1-44DE-4A8C-AD64-3AE535D258E3}" presName="ChildText" presStyleLbl="revTx" presStyleIdx="4" presStyleCnt="5">
        <dgm:presLayoutVars>
          <dgm:chMax val="0"/>
          <dgm:chPref val="0"/>
          <dgm:bulletEnabled val="1"/>
        </dgm:presLayoutVars>
      </dgm:prSet>
      <dgm:spPr/>
    </dgm:pt>
    <dgm:pt modelId="{A6E64CCB-363D-4B94-B9E1-6F218D1AAF30}" type="pres">
      <dgm:prSet presAssocID="{DD0034E1-7873-481B-BD08-5CCF95766EAD}" presName="sibTrans" presStyleCnt="0"/>
      <dgm:spPr/>
    </dgm:pt>
    <dgm:pt modelId="{5724B3E0-1A15-4DAF-A885-8B08B939D35A}" type="pres">
      <dgm:prSet presAssocID="{2B6146AC-6FAB-477E-9D47-73FB47E9FBA2}" presName="composite" presStyleCnt="0"/>
      <dgm:spPr/>
    </dgm:pt>
    <dgm:pt modelId="{34D7507D-DDD2-49EE-8222-57ED3131C744}" type="pres">
      <dgm:prSet presAssocID="{2B6146AC-6FAB-477E-9D47-73FB47E9FBA2}" presName="ParentText" presStyleLbl="node1" presStyleIdx="5" presStyleCnt="6" custScaleX="185902" custScaleY="87422" custLinFactNeighborX="8430" custLinFactNeighborY="12268">
        <dgm:presLayoutVars>
          <dgm:chMax val="1"/>
          <dgm:chPref val="1"/>
          <dgm:bulletEnabled val="1"/>
        </dgm:presLayoutVars>
      </dgm:prSet>
      <dgm:spPr/>
    </dgm:pt>
  </dgm:ptLst>
  <dgm:cxnLst>
    <dgm:cxn modelId="{38F8AE6B-D261-4A4E-99F5-5F73E22C4BAC}" type="presOf" srcId="{4C2855D1-44DE-4A8C-AD64-3AE535D258E3}" destId="{1BCCC4B3-F440-409B-9CD2-A3AE460DF8C6}" srcOrd="0" destOrd="0" presId="urn:microsoft.com/office/officeart/2005/8/layout/StepDownProcess"/>
    <dgm:cxn modelId="{3BB88B67-A3DF-4025-A275-19383F3317C9}" srcId="{27BCA75C-B83C-45E1-9CB5-B7F2AC3CE47E}" destId="{7E8D8208-A87D-41BB-9EF7-DFE44E0D0BA7}" srcOrd="0" destOrd="0" parTransId="{370A649C-F43F-41D6-8D5C-D24078AD23F8}" sibTransId="{CB842967-FC0E-4AFD-9365-8B960FECD46E}"/>
    <dgm:cxn modelId="{AAED9112-9FC9-44E3-AB76-25BFD4613C5A}" type="presOf" srcId="{FC7D201E-2028-4C99-BD6B-DD5EE8ABCDA3}" destId="{A4D0D2E3-B77A-49B0-8564-16C85ED0E4D4}" srcOrd="0" destOrd="0" presId="urn:microsoft.com/office/officeart/2005/8/layout/StepDownProcess"/>
    <dgm:cxn modelId="{E4B36777-9146-4432-B37D-9F756C2E511E}" type="presOf" srcId="{B3F3190E-DF31-48C2-AF63-462D4D5D7F56}" destId="{9493E12C-1DC5-40FA-96DC-5F32192885D0}" srcOrd="0" destOrd="0" presId="urn:microsoft.com/office/officeart/2005/8/layout/StepDownProcess"/>
    <dgm:cxn modelId="{072B4BDA-39F9-4422-8829-ECC25469BCB3}" srcId="{27BCA75C-B83C-45E1-9CB5-B7F2AC3CE47E}" destId="{B3F3190E-DF31-48C2-AF63-462D4D5D7F56}" srcOrd="3" destOrd="0" parTransId="{3E682D3A-DB9F-4309-9996-5538F7DFDFD8}" sibTransId="{E6AC8A84-22F9-487E-B02B-2DEE422F3730}"/>
    <dgm:cxn modelId="{4EE4432A-DAAF-4446-9FB6-F134A32C8E80}" type="presOf" srcId="{2B6146AC-6FAB-477E-9D47-73FB47E9FBA2}" destId="{34D7507D-DDD2-49EE-8222-57ED3131C744}" srcOrd="0" destOrd="0" presId="urn:microsoft.com/office/officeart/2005/8/layout/StepDownProcess"/>
    <dgm:cxn modelId="{E3B627A2-578C-4A08-AA15-A0EA073B58AC}" srcId="{27BCA75C-B83C-45E1-9CB5-B7F2AC3CE47E}" destId="{4C2855D1-44DE-4A8C-AD64-3AE535D258E3}" srcOrd="4" destOrd="0" parTransId="{0814AD4A-4927-4449-8719-B69A59F16E93}" sibTransId="{DD0034E1-7873-481B-BD08-5CCF95766EAD}"/>
    <dgm:cxn modelId="{8CF4C100-BD04-45E7-B232-2B24644E802A}" srcId="{27BCA75C-B83C-45E1-9CB5-B7F2AC3CE47E}" destId="{9228B8FA-7E45-4A20-9284-EAF949FB8A21}" srcOrd="2" destOrd="0" parTransId="{9D4820C8-A2CD-493C-9A36-4CC4F51936C3}" sibTransId="{43136D8A-B778-4EE6-ADCD-2C35C2D91806}"/>
    <dgm:cxn modelId="{A103BA88-F7F8-433D-8BC4-9F83A2DE970C}" srcId="{27BCA75C-B83C-45E1-9CB5-B7F2AC3CE47E}" destId="{2B6146AC-6FAB-477E-9D47-73FB47E9FBA2}" srcOrd="5" destOrd="0" parTransId="{648EAE92-A507-43B1-9539-F1A6D1F6EA39}" sibTransId="{F603A621-8BE1-4FF2-9066-A66CC6E4A6B3}"/>
    <dgm:cxn modelId="{3AD31B8F-88DF-4007-98F6-442807D343DD}" type="presOf" srcId="{27BCA75C-B83C-45E1-9CB5-B7F2AC3CE47E}" destId="{3A609A8D-0084-4D2E-B9D0-E5B2BCB8D867}" srcOrd="0" destOrd="0" presId="urn:microsoft.com/office/officeart/2005/8/layout/StepDownProcess"/>
    <dgm:cxn modelId="{9F5E43FD-CBCD-4A10-A17B-A0B88A2CA064}" srcId="{27BCA75C-B83C-45E1-9CB5-B7F2AC3CE47E}" destId="{FC7D201E-2028-4C99-BD6B-DD5EE8ABCDA3}" srcOrd="1" destOrd="0" parTransId="{7A2B225C-CEB5-4F82-B633-2B66046F2923}" sibTransId="{0B02F26F-EA87-4830-88C4-A8F6867778CD}"/>
    <dgm:cxn modelId="{2AE87215-4304-4125-9016-2B84C2C66615}" type="presOf" srcId="{9228B8FA-7E45-4A20-9284-EAF949FB8A21}" destId="{6C0B1147-159D-4192-807E-9F0D19F69E0E}" srcOrd="0" destOrd="0" presId="urn:microsoft.com/office/officeart/2005/8/layout/StepDownProcess"/>
    <dgm:cxn modelId="{EAC43AD5-53E0-4E2B-8F8D-EECDD4E98C4B}" type="presOf" srcId="{7E8D8208-A87D-41BB-9EF7-DFE44E0D0BA7}" destId="{4CD251CC-4D23-4E88-B851-F2447BE4B081}" srcOrd="0" destOrd="0" presId="urn:microsoft.com/office/officeart/2005/8/layout/StepDownProcess"/>
    <dgm:cxn modelId="{115D0342-3331-4DA1-B77E-1E7512FE9BB6}" type="presParOf" srcId="{3A609A8D-0084-4D2E-B9D0-E5B2BCB8D867}" destId="{E4766439-E47E-428E-9BEE-520B0A951A1A}" srcOrd="0" destOrd="0" presId="urn:microsoft.com/office/officeart/2005/8/layout/StepDownProcess"/>
    <dgm:cxn modelId="{12EB73CE-32FE-4633-8923-99E2F2C372EE}" type="presParOf" srcId="{E4766439-E47E-428E-9BEE-520B0A951A1A}" destId="{0CCDC92A-3518-4A80-BE65-1BE4C4B290E0}" srcOrd="0" destOrd="0" presId="urn:microsoft.com/office/officeart/2005/8/layout/StepDownProcess"/>
    <dgm:cxn modelId="{5CFEBED6-A72A-46F0-8518-A054312B3E5E}" type="presParOf" srcId="{E4766439-E47E-428E-9BEE-520B0A951A1A}" destId="{4CD251CC-4D23-4E88-B851-F2447BE4B081}" srcOrd="1" destOrd="0" presId="urn:microsoft.com/office/officeart/2005/8/layout/StepDownProcess"/>
    <dgm:cxn modelId="{046B14D1-FB1A-4A6F-8C88-243BB75B868F}" type="presParOf" srcId="{E4766439-E47E-428E-9BEE-520B0A951A1A}" destId="{56634DC8-92AE-481E-9676-0C9DF36D1EF8}" srcOrd="2" destOrd="0" presId="urn:microsoft.com/office/officeart/2005/8/layout/StepDownProcess"/>
    <dgm:cxn modelId="{2B0AF6F2-8701-4015-95D5-2A2070FABAE3}" type="presParOf" srcId="{3A609A8D-0084-4D2E-B9D0-E5B2BCB8D867}" destId="{2E8C7B92-4B79-4D9C-AF54-F3FEDEB021F4}" srcOrd="1" destOrd="0" presId="urn:microsoft.com/office/officeart/2005/8/layout/StepDownProcess"/>
    <dgm:cxn modelId="{B5222B57-5150-473E-99A9-0E5F180E35E4}" type="presParOf" srcId="{3A609A8D-0084-4D2E-B9D0-E5B2BCB8D867}" destId="{92DE751E-90CE-4976-B346-AD0F6F35DB27}" srcOrd="2" destOrd="0" presId="urn:microsoft.com/office/officeart/2005/8/layout/StepDownProcess"/>
    <dgm:cxn modelId="{AE5252A4-FE98-4982-AB4D-7C660E453D20}" type="presParOf" srcId="{92DE751E-90CE-4976-B346-AD0F6F35DB27}" destId="{77ADFFFE-393E-476A-99F3-7B0D7A094C06}" srcOrd="0" destOrd="0" presId="urn:microsoft.com/office/officeart/2005/8/layout/StepDownProcess"/>
    <dgm:cxn modelId="{1EA31B5B-B7C5-40D3-A444-A036BD9D579D}" type="presParOf" srcId="{92DE751E-90CE-4976-B346-AD0F6F35DB27}" destId="{A4D0D2E3-B77A-49B0-8564-16C85ED0E4D4}" srcOrd="1" destOrd="0" presId="urn:microsoft.com/office/officeart/2005/8/layout/StepDownProcess"/>
    <dgm:cxn modelId="{164A23DA-26F5-4B62-8DA2-6F33E03A7FD4}" type="presParOf" srcId="{92DE751E-90CE-4976-B346-AD0F6F35DB27}" destId="{480F57EA-E775-488C-B85E-7F834ECC969A}" srcOrd="2" destOrd="0" presId="urn:microsoft.com/office/officeart/2005/8/layout/StepDownProcess"/>
    <dgm:cxn modelId="{40264ED4-1707-4903-9CCB-C2C659A73BBE}" type="presParOf" srcId="{3A609A8D-0084-4D2E-B9D0-E5B2BCB8D867}" destId="{33B6398F-CC34-416F-9EC4-FD2018E2850D}" srcOrd="3" destOrd="0" presId="urn:microsoft.com/office/officeart/2005/8/layout/StepDownProcess"/>
    <dgm:cxn modelId="{85F5270A-7CBD-4421-84AC-578F209591DB}" type="presParOf" srcId="{3A609A8D-0084-4D2E-B9D0-E5B2BCB8D867}" destId="{98015F4B-6479-4795-A7EB-2AE88963E447}" srcOrd="4" destOrd="0" presId="urn:microsoft.com/office/officeart/2005/8/layout/StepDownProcess"/>
    <dgm:cxn modelId="{A66BA099-F221-4270-BD73-2C21D2567794}" type="presParOf" srcId="{98015F4B-6479-4795-A7EB-2AE88963E447}" destId="{4DD1F0ED-DBC9-4642-B667-C247DEBBC0DC}" srcOrd="0" destOrd="0" presId="urn:microsoft.com/office/officeart/2005/8/layout/StepDownProcess"/>
    <dgm:cxn modelId="{9DB39A70-FE66-4548-8FA6-AB17010ABBCE}" type="presParOf" srcId="{98015F4B-6479-4795-A7EB-2AE88963E447}" destId="{6C0B1147-159D-4192-807E-9F0D19F69E0E}" srcOrd="1" destOrd="0" presId="urn:microsoft.com/office/officeart/2005/8/layout/StepDownProcess"/>
    <dgm:cxn modelId="{4A61466B-ED5C-4881-B6D6-EC11BC66CDA9}" type="presParOf" srcId="{98015F4B-6479-4795-A7EB-2AE88963E447}" destId="{F1F9CA62-A176-4524-9A23-3EAB84443B49}" srcOrd="2" destOrd="0" presId="urn:microsoft.com/office/officeart/2005/8/layout/StepDownProcess"/>
    <dgm:cxn modelId="{FEA903A6-B32D-4BB4-A856-AC15BE78D6E2}" type="presParOf" srcId="{3A609A8D-0084-4D2E-B9D0-E5B2BCB8D867}" destId="{FAB67371-35D8-4FC5-B74D-FC7AC5EB96CF}" srcOrd="5" destOrd="0" presId="urn:microsoft.com/office/officeart/2005/8/layout/StepDownProcess"/>
    <dgm:cxn modelId="{23B27248-555B-4DA0-8C1E-6F64288578CF}" type="presParOf" srcId="{3A609A8D-0084-4D2E-B9D0-E5B2BCB8D867}" destId="{E83A22F4-8CD4-4D96-8F0B-09ED2CD28F01}" srcOrd="6" destOrd="0" presId="urn:microsoft.com/office/officeart/2005/8/layout/StepDownProcess"/>
    <dgm:cxn modelId="{6840A37B-9B1F-4B8B-9556-4757C95A6477}" type="presParOf" srcId="{E83A22F4-8CD4-4D96-8F0B-09ED2CD28F01}" destId="{19A3576A-91CA-4239-9FE9-421EE9F82F6D}" srcOrd="0" destOrd="0" presId="urn:microsoft.com/office/officeart/2005/8/layout/StepDownProcess"/>
    <dgm:cxn modelId="{9D321F2C-7A1B-46F6-8007-54AD8A3C6A27}" type="presParOf" srcId="{E83A22F4-8CD4-4D96-8F0B-09ED2CD28F01}" destId="{9493E12C-1DC5-40FA-96DC-5F32192885D0}" srcOrd="1" destOrd="0" presId="urn:microsoft.com/office/officeart/2005/8/layout/StepDownProcess"/>
    <dgm:cxn modelId="{0B3EF2D0-66CE-4C6C-A9FB-C8514AF9F729}" type="presParOf" srcId="{E83A22F4-8CD4-4D96-8F0B-09ED2CD28F01}" destId="{BA6FF1D0-E273-4417-B74A-7552D5A6D88C}" srcOrd="2" destOrd="0" presId="urn:microsoft.com/office/officeart/2005/8/layout/StepDownProcess"/>
    <dgm:cxn modelId="{7537B32F-E0FA-4B0F-BCD7-E57F9C5DEE79}" type="presParOf" srcId="{3A609A8D-0084-4D2E-B9D0-E5B2BCB8D867}" destId="{B56B034E-287C-4977-87F9-7D1F55CCE78A}" srcOrd="7" destOrd="0" presId="urn:microsoft.com/office/officeart/2005/8/layout/StepDownProcess"/>
    <dgm:cxn modelId="{BCA14669-A0DF-4BA1-8249-E17D3566804F}" type="presParOf" srcId="{3A609A8D-0084-4D2E-B9D0-E5B2BCB8D867}" destId="{D987DA13-5C91-4FC9-A236-DF16CF64EF9D}" srcOrd="8" destOrd="0" presId="urn:microsoft.com/office/officeart/2005/8/layout/StepDownProcess"/>
    <dgm:cxn modelId="{1A19B2A5-5D7C-4311-B134-87329BC60A1A}" type="presParOf" srcId="{D987DA13-5C91-4FC9-A236-DF16CF64EF9D}" destId="{741C3243-8B7A-4407-B60A-8A136A226FAB}" srcOrd="0" destOrd="0" presId="urn:microsoft.com/office/officeart/2005/8/layout/StepDownProcess"/>
    <dgm:cxn modelId="{F71AEB8C-9216-4DA7-9476-31EE780ED5C6}" type="presParOf" srcId="{D987DA13-5C91-4FC9-A236-DF16CF64EF9D}" destId="{1BCCC4B3-F440-409B-9CD2-A3AE460DF8C6}" srcOrd="1" destOrd="0" presId="urn:microsoft.com/office/officeart/2005/8/layout/StepDownProcess"/>
    <dgm:cxn modelId="{465365ED-D9ED-4206-BCEC-B45C26F51AC0}" type="presParOf" srcId="{D987DA13-5C91-4FC9-A236-DF16CF64EF9D}" destId="{AF0D48E0-009F-40E9-AD6E-E785263531D7}" srcOrd="2" destOrd="0" presId="urn:microsoft.com/office/officeart/2005/8/layout/StepDownProcess"/>
    <dgm:cxn modelId="{58E84A74-648F-45BF-A875-6766E8E8FDA5}" type="presParOf" srcId="{3A609A8D-0084-4D2E-B9D0-E5B2BCB8D867}" destId="{A6E64CCB-363D-4B94-B9E1-6F218D1AAF30}" srcOrd="9" destOrd="0" presId="urn:microsoft.com/office/officeart/2005/8/layout/StepDownProcess"/>
    <dgm:cxn modelId="{FA0A7733-5CA6-4EB6-96A2-AEE082745EF0}" type="presParOf" srcId="{3A609A8D-0084-4D2E-B9D0-E5B2BCB8D867}" destId="{5724B3E0-1A15-4DAF-A885-8B08B939D35A}" srcOrd="10" destOrd="0" presId="urn:microsoft.com/office/officeart/2005/8/layout/StepDownProcess"/>
    <dgm:cxn modelId="{F9924EF4-EF6B-43EF-968D-CB2FD98EF32F}" type="presParOf" srcId="{5724B3E0-1A15-4DAF-A885-8B08B939D35A}" destId="{34D7507D-DDD2-49EE-8222-57ED3131C744}"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030EF-609B-4C23-8EBA-DC941AF701AD}">
      <dsp:nvSpPr>
        <dsp:cNvPr id="0" name=""/>
        <dsp:cNvSpPr/>
      </dsp:nvSpPr>
      <dsp:spPr>
        <a:xfrm>
          <a:off x="8036" y="299982"/>
          <a:ext cx="2402085" cy="144125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i="0" kern="1200" dirty="0" smtClean="0"/>
            <a:t>1911</a:t>
          </a:r>
          <a:r>
            <a:rPr lang="ru-RU" sz="1200" kern="1200" dirty="0" smtClean="0"/>
            <a:t> — вступив до </a:t>
          </a:r>
          <a:r>
            <a:rPr lang="ru-RU" sz="1200" kern="1200" dirty="0" err="1" smtClean="0"/>
            <a:t>Глухівського</a:t>
          </a:r>
          <a:r>
            <a:rPr lang="ru-RU" sz="1200" kern="1200" dirty="0" smtClean="0"/>
            <a:t> </a:t>
          </a:r>
          <a:r>
            <a:rPr lang="ru-RU" sz="1200" kern="1200" dirty="0" err="1" smtClean="0"/>
            <a:t>вчительського</a:t>
          </a:r>
          <a:r>
            <a:rPr lang="ru-RU" sz="1200" kern="1200" dirty="0" smtClean="0"/>
            <a:t> </a:t>
          </a:r>
          <a:r>
            <a:rPr lang="ru-RU" sz="1200" kern="1200" dirty="0" err="1" smtClean="0"/>
            <a:t>інституту</a:t>
          </a:r>
          <a:r>
            <a:rPr lang="ru-RU" sz="1200" kern="1200" dirty="0" smtClean="0"/>
            <a:t> але не тому, </a:t>
          </a:r>
          <a:r>
            <a:rPr lang="ru-RU" sz="1200" kern="1200" dirty="0" err="1" smtClean="0"/>
            <a:t>що</a:t>
          </a:r>
          <a:r>
            <a:rPr lang="ru-RU" sz="1200" kern="1200" dirty="0" smtClean="0"/>
            <a:t> </a:t>
          </a:r>
          <a:r>
            <a:rPr lang="ru-RU" sz="1200" kern="1200" dirty="0" err="1" smtClean="0"/>
            <a:t>хотів</a:t>
          </a:r>
          <a:r>
            <a:rPr lang="ru-RU" sz="1200" kern="1200" dirty="0" smtClean="0"/>
            <a:t> стати </a:t>
          </a:r>
          <a:r>
            <a:rPr lang="ru-RU" sz="1200" kern="1200" dirty="0" err="1" smtClean="0"/>
            <a:t>вчителем</a:t>
          </a:r>
          <a:r>
            <a:rPr lang="ru-RU" sz="1200" kern="1200" dirty="0" smtClean="0"/>
            <a:t>, а тому, </a:t>
          </a:r>
          <a:r>
            <a:rPr lang="ru-RU" sz="1200" kern="1200" dirty="0" err="1" smtClean="0"/>
            <a:t>що</a:t>
          </a:r>
          <a:r>
            <a:rPr lang="ru-RU" sz="1200" kern="1200" dirty="0" smtClean="0"/>
            <a:t> </a:t>
          </a:r>
          <a:r>
            <a:rPr lang="ru-RU" sz="1200" kern="1200" dirty="0" err="1" smtClean="0"/>
            <a:t>мав</a:t>
          </a:r>
          <a:r>
            <a:rPr lang="ru-RU" sz="1200" kern="1200" dirty="0" smtClean="0"/>
            <a:t> право </a:t>
          </a:r>
          <a:r>
            <a:rPr lang="ru-RU" sz="1200" kern="1200" dirty="0" err="1" smtClean="0"/>
            <a:t>скласти</a:t>
          </a:r>
          <a:r>
            <a:rPr lang="ru-RU" sz="1200" kern="1200" dirty="0" smtClean="0"/>
            <a:t> </a:t>
          </a:r>
          <a:r>
            <a:rPr lang="ru-RU" sz="1200" kern="1200" dirty="0" err="1" smtClean="0"/>
            <a:t>туди</a:t>
          </a:r>
          <a:r>
            <a:rPr lang="ru-RU" sz="1200" kern="1200" dirty="0" smtClean="0"/>
            <a:t> </a:t>
          </a:r>
          <a:r>
            <a:rPr lang="ru-RU" sz="1200" kern="1200" dirty="0" err="1" smtClean="0"/>
            <a:t>іспити</a:t>
          </a:r>
          <a:r>
            <a:rPr lang="ru-RU" sz="1200" kern="1200" dirty="0" smtClean="0"/>
            <a:t>, та й </a:t>
          </a:r>
          <a:r>
            <a:rPr lang="ru-RU" sz="1200" kern="1200" dirty="0" err="1" smtClean="0"/>
            <a:t>стипендія</a:t>
          </a:r>
          <a:r>
            <a:rPr lang="ru-RU" sz="1200" kern="1200" dirty="0" smtClean="0"/>
            <a:t> там </a:t>
          </a:r>
          <a:r>
            <a:rPr lang="ru-RU" sz="1200" kern="1200" dirty="0" err="1" smtClean="0"/>
            <a:t>була</a:t>
          </a:r>
          <a:r>
            <a:rPr lang="ru-RU" sz="1200" kern="1200" dirty="0" smtClean="0"/>
            <a:t> 120 </a:t>
          </a:r>
          <a:r>
            <a:rPr lang="ru-RU" sz="1200" kern="1200" dirty="0" err="1" smtClean="0"/>
            <a:t>карбованців</a:t>
          </a:r>
          <a:r>
            <a:rPr lang="ru-RU" sz="1200" kern="1200" dirty="0" smtClean="0"/>
            <a:t> на </a:t>
          </a:r>
          <a:r>
            <a:rPr lang="ru-RU" sz="1200" kern="1200" dirty="0" err="1" smtClean="0"/>
            <a:t>рік</a:t>
          </a:r>
          <a:r>
            <a:rPr lang="ru-RU" sz="1200" kern="1200" dirty="0" smtClean="0"/>
            <a:t>.</a:t>
          </a:r>
          <a:endParaRPr lang="ru-RU" sz="1200" kern="1200" dirty="0"/>
        </a:p>
      </dsp:txBody>
      <dsp:txXfrm>
        <a:off x="50249" y="342195"/>
        <a:ext cx="2317659" cy="1356825"/>
      </dsp:txXfrm>
    </dsp:sp>
    <dsp:sp modelId="{4B5943C0-89DB-4615-A31F-1403253405C6}">
      <dsp:nvSpPr>
        <dsp:cNvPr id="0" name=""/>
        <dsp:cNvSpPr/>
      </dsp:nvSpPr>
      <dsp:spPr>
        <a:xfrm>
          <a:off x="2621505" y="722749"/>
          <a:ext cx="509242" cy="595717"/>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2621505" y="841892"/>
        <a:ext cx="356469" cy="357431"/>
      </dsp:txXfrm>
    </dsp:sp>
    <dsp:sp modelId="{259D902C-9C6D-4B65-91AD-A09DF3F439F6}">
      <dsp:nvSpPr>
        <dsp:cNvPr id="0" name=""/>
        <dsp:cNvSpPr/>
      </dsp:nvSpPr>
      <dsp:spPr>
        <a:xfrm>
          <a:off x="3370956" y="299982"/>
          <a:ext cx="2402085" cy="144125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t>1914 — </a:t>
          </a:r>
          <a:r>
            <a:rPr lang="ru-RU" sz="1200" kern="1200" dirty="0" err="1" smtClean="0"/>
            <a:t>закінчив</a:t>
          </a:r>
          <a:r>
            <a:rPr lang="ru-RU" sz="1200" kern="1200" dirty="0" smtClean="0"/>
            <a:t> </a:t>
          </a:r>
          <a:r>
            <a:rPr lang="ru-RU" sz="1200" kern="1200" dirty="0" err="1" smtClean="0"/>
            <a:t>інститут</a:t>
          </a:r>
          <a:r>
            <a:rPr lang="ru-RU" sz="1200" kern="1200" dirty="0" smtClean="0"/>
            <a:t> та по </a:t>
          </a:r>
          <a:r>
            <a:rPr lang="ru-RU" sz="1200" kern="1200" dirty="0" err="1" smtClean="0"/>
            <a:t>закінченні</a:t>
          </a:r>
          <a:r>
            <a:rPr lang="ru-RU" sz="1200" kern="1200" dirty="0" smtClean="0"/>
            <a:t> </a:t>
          </a:r>
          <a:r>
            <a:rPr lang="ru-RU" sz="1200" kern="1200" dirty="0" err="1" smtClean="0"/>
            <a:t>його</a:t>
          </a:r>
          <a:r>
            <a:rPr lang="ru-RU" sz="1200" kern="1200" dirty="0" smtClean="0"/>
            <a:t> </a:t>
          </a:r>
          <a:r>
            <a:rPr lang="ru-RU" sz="1200" kern="1200" dirty="0" err="1" smtClean="0"/>
            <a:t>було</a:t>
          </a:r>
          <a:r>
            <a:rPr lang="ru-RU" sz="1200" kern="1200" dirty="0" smtClean="0"/>
            <a:t> </a:t>
          </a:r>
          <a:r>
            <a:rPr lang="ru-RU" sz="1200" kern="1200" dirty="0" err="1" smtClean="0"/>
            <a:t>спрямовано</a:t>
          </a:r>
          <a:r>
            <a:rPr lang="ru-RU" sz="1200" kern="1200" dirty="0" smtClean="0"/>
            <a:t> </a:t>
          </a:r>
          <a:r>
            <a:rPr lang="ru-RU" sz="1200" kern="1200" dirty="0" err="1" smtClean="0"/>
            <a:t>вчителювати</a:t>
          </a:r>
          <a:r>
            <a:rPr lang="ru-RU" sz="1200" kern="1200" dirty="0" smtClean="0"/>
            <a:t> до </a:t>
          </a:r>
          <a:r>
            <a:rPr lang="ru-RU" sz="1200" kern="1200" dirty="0" err="1" smtClean="0"/>
            <a:t>Житомирської</a:t>
          </a:r>
          <a:r>
            <a:rPr lang="ru-RU" sz="1200" kern="1200" dirty="0" smtClean="0"/>
            <a:t> </a:t>
          </a:r>
          <a:r>
            <a:rPr lang="ru-RU" sz="1200" kern="1200" dirty="0" err="1" smtClean="0"/>
            <a:t>вищої</a:t>
          </a:r>
          <a:r>
            <a:rPr lang="ru-RU" sz="1200" kern="1200" dirty="0" smtClean="0"/>
            <a:t> </a:t>
          </a:r>
          <a:r>
            <a:rPr lang="ru-RU" sz="1200" kern="1200" dirty="0" err="1" smtClean="0"/>
            <a:t>початкової</a:t>
          </a:r>
          <a:r>
            <a:rPr lang="ru-RU" sz="1200" kern="1200" dirty="0" smtClean="0"/>
            <a:t> </a:t>
          </a:r>
          <a:r>
            <a:rPr lang="ru-RU" sz="1200" kern="1200" dirty="0" err="1" smtClean="0"/>
            <a:t>школи</a:t>
          </a:r>
          <a:r>
            <a:rPr lang="ru-RU" sz="1200" kern="1200" dirty="0" smtClean="0"/>
            <a:t>, де, за браком </a:t>
          </a:r>
          <a:r>
            <a:rPr lang="ru-RU" sz="1200" kern="1200" dirty="0" err="1" smtClean="0"/>
            <a:t>вчителів</a:t>
          </a:r>
          <a:r>
            <a:rPr lang="ru-RU" sz="1200" kern="1200" dirty="0" smtClean="0"/>
            <a:t>, </a:t>
          </a:r>
          <a:r>
            <a:rPr lang="ru-RU" sz="1200" kern="1200" dirty="0" err="1" smtClean="0"/>
            <a:t>він</a:t>
          </a:r>
          <a:r>
            <a:rPr lang="ru-RU" sz="1200" kern="1200" dirty="0" smtClean="0"/>
            <a:t> </a:t>
          </a:r>
          <a:r>
            <a:rPr lang="ru-RU" sz="1200" kern="1200" dirty="0" err="1" smtClean="0"/>
            <a:t>викладає</a:t>
          </a:r>
          <a:r>
            <a:rPr lang="ru-RU" sz="1200" kern="1200" dirty="0" smtClean="0"/>
            <a:t> </a:t>
          </a:r>
          <a:r>
            <a:rPr lang="ru-RU" sz="1200" kern="1200" dirty="0" err="1" smtClean="0"/>
            <a:t>природознавство</a:t>
          </a:r>
          <a:r>
            <a:rPr lang="ru-RU" sz="1200" kern="1200" dirty="0" smtClean="0"/>
            <a:t>, </a:t>
          </a:r>
          <a:r>
            <a:rPr lang="ru-RU" sz="1200" kern="1200" dirty="0" err="1" smtClean="0"/>
            <a:t>гімнастику</a:t>
          </a:r>
          <a:r>
            <a:rPr lang="ru-RU" sz="1200" kern="1200" dirty="0" smtClean="0"/>
            <a:t>, </a:t>
          </a:r>
          <a:r>
            <a:rPr lang="ru-RU" sz="1200" kern="1200" dirty="0" err="1" smtClean="0"/>
            <a:t>географію</a:t>
          </a:r>
          <a:r>
            <a:rPr lang="ru-RU" sz="1200" kern="1200" dirty="0" smtClean="0"/>
            <a:t>, </a:t>
          </a:r>
          <a:r>
            <a:rPr lang="ru-RU" sz="1200" kern="1200" dirty="0" err="1" smtClean="0"/>
            <a:t>фізику,історію</a:t>
          </a:r>
          <a:r>
            <a:rPr lang="ru-RU" sz="1200" kern="1200" dirty="0" smtClean="0"/>
            <a:t>, </a:t>
          </a:r>
          <a:r>
            <a:rPr lang="ru-RU" sz="1200" kern="1200" dirty="0" err="1" smtClean="0"/>
            <a:t>малювання</a:t>
          </a:r>
          <a:endParaRPr lang="ru-RU" sz="1200" kern="1200" dirty="0"/>
        </a:p>
      </dsp:txBody>
      <dsp:txXfrm>
        <a:off x="3413169" y="342195"/>
        <a:ext cx="2317659" cy="1356825"/>
      </dsp:txXfrm>
    </dsp:sp>
    <dsp:sp modelId="{6D0FCCF7-FE5B-411D-933A-E0F894FE527D}">
      <dsp:nvSpPr>
        <dsp:cNvPr id="0" name=""/>
        <dsp:cNvSpPr/>
      </dsp:nvSpPr>
      <dsp:spPr>
        <a:xfrm>
          <a:off x="5984425" y="722749"/>
          <a:ext cx="509242" cy="595717"/>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5984425" y="841892"/>
        <a:ext cx="356469" cy="357431"/>
      </dsp:txXfrm>
    </dsp:sp>
    <dsp:sp modelId="{E9B18697-9B5C-43D8-8454-DA8E9A998D62}">
      <dsp:nvSpPr>
        <dsp:cNvPr id="0" name=""/>
        <dsp:cNvSpPr/>
      </dsp:nvSpPr>
      <dsp:spPr>
        <a:xfrm>
          <a:off x="6733876" y="299982"/>
          <a:ext cx="2402085" cy="144125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b="0" i="0" kern="1200" dirty="0" smtClean="0"/>
            <a:t>1917 — на фронт </a:t>
          </a:r>
          <a:r>
            <a:rPr lang="ru-RU" sz="1300" b="0" i="0" kern="1200" dirty="0" err="1" smtClean="0"/>
            <a:t>його</a:t>
          </a:r>
          <a:r>
            <a:rPr lang="ru-RU" sz="1300" b="0" i="0" kern="1200" dirty="0" smtClean="0"/>
            <a:t> не </a:t>
          </a:r>
          <a:r>
            <a:rPr lang="ru-RU" sz="1300" b="0" i="0" kern="1200" dirty="0" err="1" smtClean="0"/>
            <a:t>беруть</a:t>
          </a:r>
          <a:r>
            <a:rPr lang="ru-RU" sz="1300" b="0" i="0" kern="1200" dirty="0" smtClean="0"/>
            <a:t> як «</a:t>
          </a:r>
          <a:r>
            <a:rPr lang="ru-RU" sz="1300" b="0" i="0" kern="1200" dirty="0" err="1" smtClean="0"/>
            <a:t>білобілетника</a:t>
          </a:r>
          <a:r>
            <a:rPr lang="ru-RU" sz="1300" b="0" i="0" kern="1200" dirty="0" smtClean="0"/>
            <a:t>», </a:t>
          </a:r>
          <a:r>
            <a:rPr lang="ru-RU" sz="1300" b="0" i="0" kern="1200" dirty="0" err="1" smtClean="0"/>
            <a:t>він</a:t>
          </a:r>
          <a:r>
            <a:rPr lang="ru-RU" sz="1300" b="0" i="0" kern="1200" dirty="0" smtClean="0"/>
            <a:t> </a:t>
          </a:r>
          <a:r>
            <a:rPr lang="ru-RU" sz="1300" b="0" i="0" kern="1200" dirty="0" err="1" smtClean="0"/>
            <a:t>переїздить</a:t>
          </a:r>
          <a:r>
            <a:rPr lang="ru-RU" sz="1300" b="0" i="0" kern="1200" dirty="0" smtClean="0"/>
            <a:t> на </a:t>
          </a:r>
          <a:r>
            <a:rPr lang="ru-RU" sz="1300" b="0" i="0" kern="1200" dirty="0" err="1" smtClean="0"/>
            <a:t>працю</a:t>
          </a:r>
          <a:r>
            <a:rPr lang="ru-RU" sz="1300" b="0" i="0" kern="1200" dirty="0" smtClean="0"/>
            <a:t> до </a:t>
          </a:r>
          <a:r>
            <a:rPr lang="ru-RU" sz="1300" b="0" i="0" kern="1200" dirty="0" err="1" smtClean="0"/>
            <a:t>Києва</a:t>
          </a:r>
          <a:r>
            <a:rPr lang="ru-RU" sz="1300" b="0" i="0" kern="1200" dirty="0" smtClean="0"/>
            <a:t>, де </a:t>
          </a:r>
          <a:r>
            <a:rPr lang="ru-RU" sz="1300" b="0" i="0" kern="1200" dirty="0" err="1" smtClean="0"/>
            <a:t>теж</a:t>
          </a:r>
          <a:r>
            <a:rPr lang="ru-RU" sz="1300" b="0" i="0" kern="1200" dirty="0" smtClean="0"/>
            <a:t> </a:t>
          </a:r>
          <a:r>
            <a:rPr lang="ru-RU" sz="1300" b="0" i="0" kern="1200" dirty="0" err="1" smtClean="0"/>
            <a:t>учителює</a:t>
          </a:r>
          <a:r>
            <a:rPr lang="ru-RU" sz="1300" b="0" i="0" kern="1200" dirty="0" smtClean="0"/>
            <a:t> та </a:t>
          </a:r>
          <a:r>
            <a:rPr lang="ru-RU" sz="1300" b="0" i="0" kern="1200" dirty="0" err="1" smtClean="0"/>
            <a:t>вчиться</a:t>
          </a:r>
          <a:r>
            <a:rPr lang="ru-RU" sz="1300" b="0" i="0" kern="1200" dirty="0" smtClean="0"/>
            <a:t> в </a:t>
          </a:r>
          <a:r>
            <a:rPr lang="ru-RU" sz="1300" b="0" i="0" kern="1200" dirty="0" err="1" smtClean="0"/>
            <a:t>Київському</a:t>
          </a:r>
          <a:r>
            <a:rPr lang="ru-RU" sz="1300" b="0" i="0" kern="1200" dirty="0" smtClean="0"/>
            <a:t> </a:t>
          </a:r>
          <a:r>
            <a:rPr lang="ru-RU" sz="1300" b="0" i="0" kern="1200" dirty="0" err="1" smtClean="0"/>
            <a:t>комерційному</a:t>
          </a:r>
          <a:r>
            <a:rPr lang="ru-RU" sz="1300" b="0" i="0" kern="1200" dirty="0" smtClean="0"/>
            <a:t> </a:t>
          </a:r>
          <a:r>
            <a:rPr lang="ru-RU" sz="1300" b="0" i="0" kern="1200" dirty="0" err="1" smtClean="0"/>
            <a:t>інституті</a:t>
          </a:r>
          <a:r>
            <a:rPr lang="ru-RU" sz="1300" b="0" i="0" kern="1200" dirty="0" smtClean="0"/>
            <a:t> на </a:t>
          </a:r>
          <a:r>
            <a:rPr lang="ru-RU" sz="1300" b="0" i="0" kern="1200" dirty="0" err="1" smtClean="0"/>
            <a:t>економічному</a:t>
          </a:r>
          <a:r>
            <a:rPr lang="ru-RU" sz="1300" b="0" i="0" kern="1200" dirty="0" smtClean="0"/>
            <a:t> </a:t>
          </a:r>
          <a:r>
            <a:rPr lang="ru-RU" sz="1300" b="0" i="0" kern="1200" dirty="0" err="1" smtClean="0"/>
            <a:t>факультеті</a:t>
          </a:r>
          <a:r>
            <a:rPr lang="ru-RU" sz="1300" b="0" i="0" kern="1200" dirty="0" smtClean="0"/>
            <a:t>.</a:t>
          </a:r>
          <a:endParaRPr lang="ru-RU" sz="1300" kern="1200" dirty="0"/>
        </a:p>
      </dsp:txBody>
      <dsp:txXfrm>
        <a:off x="6776089" y="342195"/>
        <a:ext cx="2317659" cy="1356825"/>
      </dsp:txXfrm>
    </dsp:sp>
    <dsp:sp modelId="{4D215799-59C8-403A-B4E9-6581C56B863D}">
      <dsp:nvSpPr>
        <dsp:cNvPr id="0" name=""/>
        <dsp:cNvSpPr/>
      </dsp:nvSpPr>
      <dsp:spPr>
        <a:xfrm rot="5400000">
          <a:off x="7680298" y="1909380"/>
          <a:ext cx="509242" cy="595717"/>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rot="-5400000">
        <a:off x="7756204" y="1952618"/>
        <a:ext cx="357431" cy="356469"/>
      </dsp:txXfrm>
    </dsp:sp>
    <dsp:sp modelId="{1ECA2B05-8C39-4A71-92AA-9653D16CB03D}">
      <dsp:nvSpPr>
        <dsp:cNvPr id="0" name=""/>
        <dsp:cNvSpPr/>
      </dsp:nvSpPr>
      <dsp:spPr>
        <a:xfrm>
          <a:off x="6733876" y="2702068"/>
          <a:ext cx="2402085" cy="144125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b="0" i="0" kern="1200" dirty="0" smtClean="0"/>
            <a:t>Того </a:t>
          </a:r>
          <a:r>
            <a:rPr lang="ru-RU" sz="1100" b="0" i="0" kern="1200" dirty="0" err="1" smtClean="0"/>
            <a:t>рокув</a:t>
          </a:r>
          <a:r>
            <a:rPr lang="ru-RU" sz="1100" b="0" i="0" kern="1200" dirty="0" smtClean="0"/>
            <a:t> </a:t>
          </a:r>
          <a:r>
            <a:rPr lang="ru-RU" sz="1100" b="0" i="0" kern="1200" dirty="0" err="1" smtClean="0"/>
            <a:t>Києві</a:t>
          </a:r>
          <a:r>
            <a:rPr lang="ru-RU" sz="1100" b="0" i="0" kern="1200" dirty="0" smtClean="0"/>
            <a:t> </a:t>
          </a:r>
          <a:r>
            <a:rPr lang="ru-RU" sz="1100" b="0" i="0" kern="1200" dirty="0" err="1" smtClean="0"/>
            <a:t>відкривається</a:t>
          </a:r>
          <a:r>
            <a:rPr lang="ru-RU" sz="1100" b="0" i="0" kern="1200" dirty="0" smtClean="0"/>
            <a:t> </a:t>
          </a:r>
          <a:r>
            <a:rPr lang="ru-RU" sz="1100" b="0" i="0" kern="1200" dirty="0" err="1" smtClean="0"/>
            <a:t>Українська</a:t>
          </a:r>
          <a:r>
            <a:rPr lang="ru-RU" sz="1100" b="0" i="0" kern="1200" dirty="0" smtClean="0"/>
            <a:t> </a:t>
          </a:r>
          <a:r>
            <a:rPr lang="ru-RU" sz="1100" b="0" i="0" kern="1200" dirty="0" err="1" smtClean="0"/>
            <a:t>академія</a:t>
          </a:r>
          <a:r>
            <a:rPr lang="ru-RU" sz="1100" b="0" i="0" kern="1200" dirty="0" smtClean="0"/>
            <a:t> </a:t>
          </a:r>
          <a:r>
            <a:rPr lang="ru-RU" sz="1100" b="0" i="0" kern="1200" dirty="0" err="1" smtClean="0"/>
            <a:t>мистецтв</a:t>
          </a:r>
          <a:r>
            <a:rPr lang="ru-RU" sz="1100" b="0" i="0" kern="1200" dirty="0" smtClean="0"/>
            <a:t>, </a:t>
          </a:r>
          <a:r>
            <a:rPr lang="ru-RU" sz="1100" b="0" i="0" kern="1200" dirty="0" err="1" smtClean="0"/>
            <a:t>стає</a:t>
          </a:r>
          <a:r>
            <a:rPr lang="ru-RU" sz="1100" b="0" i="0" kern="1200" dirty="0" smtClean="0"/>
            <a:t> </a:t>
          </a:r>
          <a:r>
            <a:rPr lang="ru-RU" sz="1100" b="0" i="0" kern="1200" dirty="0" err="1" smtClean="0"/>
            <a:t>її</a:t>
          </a:r>
          <a:r>
            <a:rPr lang="ru-RU" sz="1100" b="0" i="0" kern="1200" dirty="0" smtClean="0"/>
            <a:t> </a:t>
          </a:r>
          <a:r>
            <a:rPr lang="ru-RU" sz="1100" b="0" i="0" kern="1200" dirty="0" err="1" smtClean="0"/>
            <a:t>слухачем</a:t>
          </a:r>
          <a:r>
            <a:rPr lang="ru-RU" sz="1100" b="0" i="0" kern="1200" dirty="0" smtClean="0"/>
            <a:t>. У 1918 </a:t>
          </a:r>
          <a:r>
            <a:rPr lang="ru-RU" sz="1100" b="0" i="0" kern="1200" dirty="0" err="1" smtClean="0"/>
            <a:t>році</a:t>
          </a:r>
          <a:r>
            <a:rPr lang="ru-RU" sz="1100" b="0" i="0" kern="1200" dirty="0" smtClean="0"/>
            <a:t>, будучи </a:t>
          </a:r>
          <a:r>
            <a:rPr lang="ru-RU" sz="1100" b="0" i="0" kern="1200" dirty="0" err="1" smtClean="0"/>
            <a:t>вже</a:t>
          </a:r>
          <a:r>
            <a:rPr lang="ru-RU" sz="1100" b="0" i="0" kern="1200" dirty="0" smtClean="0"/>
            <a:t> головою </a:t>
          </a:r>
          <a:r>
            <a:rPr lang="ru-RU" sz="1100" b="0" i="0" kern="1200" dirty="0" err="1" smtClean="0"/>
            <a:t>громади</a:t>
          </a:r>
          <a:r>
            <a:rPr lang="ru-RU" sz="1100" b="0" i="0" kern="1200" dirty="0" smtClean="0"/>
            <a:t> </a:t>
          </a:r>
          <a:r>
            <a:rPr lang="ru-RU" sz="1100" b="0" i="0" kern="1200" dirty="0" err="1" smtClean="0"/>
            <a:t>комерційного</a:t>
          </a:r>
          <a:r>
            <a:rPr lang="ru-RU" sz="1100" b="0" i="0" kern="1200" dirty="0" smtClean="0"/>
            <a:t> </a:t>
          </a:r>
          <a:r>
            <a:rPr lang="ru-RU" sz="1100" b="0" i="0" kern="1200" dirty="0" err="1" smtClean="0"/>
            <a:t>інституту</a:t>
          </a:r>
          <a:r>
            <a:rPr lang="ru-RU" sz="1100" b="0" i="0" kern="1200" dirty="0" smtClean="0"/>
            <a:t>, Довженко </a:t>
          </a:r>
          <a:r>
            <a:rPr lang="ru-RU" sz="1100" b="0" i="0" kern="1200" dirty="0" err="1" smtClean="0"/>
            <a:t>організував</a:t>
          </a:r>
          <a:r>
            <a:rPr lang="ru-RU" sz="1100" b="0" i="0" kern="1200" dirty="0" smtClean="0"/>
            <a:t> </a:t>
          </a:r>
          <a:r>
            <a:rPr lang="ru-RU" sz="1100" b="0" i="0" kern="1200" dirty="0" err="1" smtClean="0"/>
            <a:t>загальностудентський</a:t>
          </a:r>
          <a:r>
            <a:rPr lang="ru-RU" sz="1100" b="0" i="0" kern="1200" dirty="0" smtClean="0"/>
            <a:t> </a:t>
          </a:r>
          <a:r>
            <a:rPr lang="ru-RU" sz="1100" b="0" i="0" kern="1200" dirty="0" err="1" smtClean="0"/>
            <a:t>мітинг</a:t>
          </a:r>
          <a:r>
            <a:rPr lang="ru-RU" sz="1100" b="0" i="0" kern="1200" dirty="0" smtClean="0"/>
            <a:t> протесту </a:t>
          </a:r>
          <a:r>
            <a:rPr lang="ru-RU" sz="1100" b="0" i="0" kern="1200" dirty="0" err="1" smtClean="0"/>
            <a:t>проти</a:t>
          </a:r>
          <a:r>
            <a:rPr lang="ru-RU" sz="1100" b="0" i="0" kern="1200" dirty="0" smtClean="0"/>
            <a:t> призову до лав </a:t>
          </a:r>
          <a:r>
            <a:rPr lang="ru-RU" sz="1100" b="0" i="0" kern="1200" dirty="0" err="1" smtClean="0"/>
            <a:t>гетьманської</a:t>
          </a:r>
          <a:r>
            <a:rPr lang="ru-RU" sz="1100" b="0" i="0" kern="1200" dirty="0" smtClean="0"/>
            <a:t> </a:t>
          </a:r>
          <a:r>
            <a:rPr lang="ru-RU" sz="1100" b="0" i="0" kern="1200" dirty="0" err="1" smtClean="0"/>
            <a:t>армії</a:t>
          </a:r>
          <a:r>
            <a:rPr lang="ru-RU" sz="1100" b="0" i="0" kern="1200" dirty="0" smtClean="0"/>
            <a:t>.</a:t>
          </a:r>
          <a:endParaRPr lang="ru-RU" sz="1100" kern="1200" dirty="0"/>
        </a:p>
      </dsp:txBody>
      <dsp:txXfrm>
        <a:off x="6776089" y="2744281"/>
        <a:ext cx="2317659" cy="1356825"/>
      </dsp:txXfrm>
    </dsp:sp>
    <dsp:sp modelId="{87788D7F-7C3D-4F42-AC6E-79C50DD8EC5F}">
      <dsp:nvSpPr>
        <dsp:cNvPr id="0" name=""/>
        <dsp:cNvSpPr/>
      </dsp:nvSpPr>
      <dsp:spPr>
        <a:xfrm rot="10800000">
          <a:off x="6013250" y="3124835"/>
          <a:ext cx="509242" cy="595717"/>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rot="10800000">
        <a:off x="6166023" y="3243978"/>
        <a:ext cx="356469" cy="357431"/>
      </dsp:txXfrm>
    </dsp:sp>
    <dsp:sp modelId="{29F28EEC-2FB6-4C93-BCAE-3B0385D90B95}">
      <dsp:nvSpPr>
        <dsp:cNvPr id="0" name=""/>
        <dsp:cNvSpPr/>
      </dsp:nvSpPr>
      <dsp:spPr>
        <a:xfrm>
          <a:off x="3370956" y="2702068"/>
          <a:ext cx="2402085" cy="144125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0" i="0" kern="1200" dirty="0" smtClean="0"/>
            <a:t>1918—1919 — </a:t>
          </a:r>
          <a:r>
            <a:rPr lang="ru-RU" sz="1800" b="0" i="0" kern="1200" dirty="0" err="1" smtClean="0"/>
            <a:t>воює</a:t>
          </a:r>
          <a:r>
            <a:rPr lang="ru-RU" sz="1800" b="0" i="0" kern="1200" dirty="0" smtClean="0"/>
            <a:t> </a:t>
          </a:r>
          <a:r>
            <a:rPr lang="ru-RU" sz="1800" b="0" i="0" kern="1200" dirty="0" err="1" smtClean="0"/>
            <a:t>проти</a:t>
          </a:r>
          <a:r>
            <a:rPr lang="ru-RU" sz="1800" b="0" i="0" kern="1200" dirty="0" smtClean="0"/>
            <a:t> </a:t>
          </a:r>
          <a:r>
            <a:rPr lang="ru-RU" sz="1800" b="0" i="0" kern="1200" dirty="0" err="1" smtClean="0"/>
            <a:t>більшовиків</a:t>
          </a:r>
          <a:r>
            <a:rPr lang="ru-RU" sz="1800" b="0" i="0" kern="1200" dirty="0" smtClean="0"/>
            <a:t> у лавах </a:t>
          </a:r>
          <a:r>
            <a:rPr lang="ru-RU" sz="1800" b="0" i="0" kern="1200" dirty="0" err="1" smtClean="0"/>
            <a:t>армії</a:t>
          </a:r>
          <a:r>
            <a:rPr lang="ru-RU" sz="1800" b="0" i="0" kern="1200" dirty="0" smtClean="0"/>
            <a:t> УНР.</a:t>
          </a:r>
          <a:endParaRPr lang="ru-RU" sz="1800" kern="1200" dirty="0"/>
        </a:p>
      </dsp:txBody>
      <dsp:txXfrm>
        <a:off x="3413169" y="2744281"/>
        <a:ext cx="2317659" cy="1356825"/>
      </dsp:txXfrm>
    </dsp:sp>
    <dsp:sp modelId="{FD4433F5-8AA2-49C3-9D84-2F4836505CA1}">
      <dsp:nvSpPr>
        <dsp:cNvPr id="0" name=""/>
        <dsp:cNvSpPr/>
      </dsp:nvSpPr>
      <dsp:spPr>
        <a:xfrm rot="10800000">
          <a:off x="2650330" y="3124835"/>
          <a:ext cx="509242" cy="595717"/>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rot="10800000">
        <a:off x="2803103" y="3243978"/>
        <a:ext cx="356469" cy="357431"/>
      </dsp:txXfrm>
    </dsp:sp>
    <dsp:sp modelId="{1ED1DAEE-F0D9-45E9-8A61-B75BB1FAE636}">
      <dsp:nvSpPr>
        <dsp:cNvPr id="0" name=""/>
        <dsp:cNvSpPr/>
      </dsp:nvSpPr>
      <dsp:spPr>
        <a:xfrm>
          <a:off x="8036" y="2702068"/>
          <a:ext cx="2402085" cy="144125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0" i="0" kern="1200" dirty="0" err="1" smtClean="0"/>
            <a:t>Серпень</a:t>
          </a:r>
          <a:r>
            <a:rPr lang="ru-RU" sz="1800" b="0" i="0" kern="1200" dirty="0" smtClean="0"/>
            <a:t> 1919 р. — з </a:t>
          </a:r>
          <a:r>
            <a:rPr lang="ru-RU" sz="1800" b="0" i="0" kern="1200" dirty="0" err="1" smtClean="0"/>
            <a:t>двома</a:t>
          </a:r>
          <a:r>
            <a:rPr lang="ru-RU" sz="1800" b="0" i="0" kern="1200" dirty="0" smtClean="0"/>
            <a:t> </a:t>
          </a:r>
          <a:r>
            <a:rPr lang="ru-RU" sz="1800" b="0" i="0" kern="1200" dirty="0" err="1" smtClean="0"/>
            <a:t>товаришами</a:t>
          </a:r>
          <a:r>
            <a:rPr lang="ru-RU" sz="1800" b="0" i="0" kern="1200" dirty="0" smtClean="0"/>
            <a:t> </a:t>
          </a:r>
          <a:r>
            <a:rPr lang="ru-RU" sz="1800" b="0" i="0" kern="1200" dirty="0" err="1" smtClean="0"/>
            <a:t>втікає</a:t>
          </a:r>
          <a:r>
            <a:rPr lang="ru-RU" sz="1800" b="0" i="0" kern="1200" dirty="0" smtClean="0"/>
            <a:t> до Житомира.</a:t>
          </a:r>
          <a:endParaRPr lang="ru-RU" sz="1800" kern="1200" dirty="0"/>
        </a:p>
      </dsp:txBody>
      <dsp:txXfrm>
        <a:off x="50249" y="2744281"/>
        <a:ext cx="2317659" cy="1356825"/>
      </dsp:txXfrm>
    </dsp:sp>
    <dsp:sp modelId="{B6DBE3E4-66F3-48D9-AD7F-AB2A26728D60}">
      <dsp:nvSpPr>
        <dsp:cNvPr id="0" name=""/>
        <dsp:cNvSpPr/>
      </dsp:nvSpPr>
      <dsp:spPr>
        <a:xfrm rot="5400000">
          <a:off x="954458" y="4311465"/>
          <a:ext cx="509242" cy="595717"/>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rot="-5400000">
        <a:off x="1030364" y="4354703"/>
        <a:ext cx="357431" cy="356469"/>
      </dsp:txXfrm>
    </dsp:sp>
    <dsp:sp modelId="{0175FB9C-EB1C-44E4-8166-21CE9D948FEB}">
      <dsp:nvSpPr>
        <dsp:cNvPr id="0" name=""/>
        <dsp:cNvSpPr/>
      </dsp:nvSpPr>
      <dsp:spPr>
        <a:xfrm>
          <a:off x="8036" y="5104153"/>
          <a:ext cx="2402085" cy="144125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i="0" kern="1200" dirty="0" smtClean="0"/>
            <a:t>За </a:t>
          </a:r>
          <a:r>
            <a:rPr lang="ru-RU" sz="1400" b="0" i="0" kern="1200" dirty="0" err="1" smtClean="0"/>
            <a:t>порадою</a:t>
          </a:r>
          <a:r>
            <a:rPr lang="ru-RU" sz="1400" b="0" i="0" kern="1200" dirty="0" smtClean="0"/>
            <a:t> </a:t>
          </a:r>
          <a:r>
            <a:rPr lang="ru-RU" sz="1400" b="0" i="0" kern="1200" dirty="0" err="1" smtClean="0"/>
            <a:t>Еллана-Блакитного</a:t>
          </a:r>
          <a:r>
            <a:rPr lang="ru-RU" sz="1400" b="0" i="0" kern="1200" dirty="0" smtClean="0"/>
            <a:t>, на початку 1920 р. вступив до </a:t>
          </a:r>
          <a:r>
            <a:rPr lang="ru-RU" sz="1400" b="0" i="0" kern="1200" dirty="0" err="1" smtClean="0"/>
            <a:t>партії</a:t>
          </a:r>
          <a:r>
            <a:rPr lang="ru-RU" sz="1400" b="0" i="0" kern="1200" dirty="0" smtClean="0"/>
            <a:t> </a:t>
          </a:r>
          <a:r>
            <a:rPr lang="ru-RU" sz="1400" b="0" i="0" kern="1200" dirty="0" err="1" smtClean="0"/>
            <a:t>боротьбистів</a:t>
          </a:r>
          <a:r>
            <a:rPr lang="ru-RU" sz="1400" b="0" i="0" kern="1200" dirty="0" smtClean="0"/>
            <a:t>.</a:t>
          </a:r>
          <a:endParaRPr lang="ru-RU" sz="1400" kern="1200" dirty="0"/>
        </a:p>
      </dsp:txBody>
      <dsp:txXfrm>
        <a:off x="50249" y="5146366"/>
        <a:ext cx="2317659" cy="1356825"/>
      </dsp:txXfrm>
    </dsp:sp>
    <dsp:sp modelId="{E0AA0C19-F098-48DE-BE5C-1F276774240B}">
      <dsp:nvSpPr>
        <dsp:cNvPr id="0" name=""/>
        <dsp:cNvSpPr/>
      </dsp:nvSpPr>
      <dsp:spPr>
        <a:xfrm>
          <a:off x="2621505" y="5526921"/>
          <a:ext cx="509242" cy="595717"/>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2621505" y="5646064"/>
        <a:ext cx="356469" cy="357431"/>
      </dsp:txXfrm>
    </dsp:sp>
    <dsp:sp modelId="{AD6AB697-A31B-4038-A632-43291A2049E3}">
      <dsp:nvSpPr>
        <dsp:cNvPr id="0" name=""/>
        <dsp:cNvSpPr/>
      </dsp:nvSpPr>
      <dsp:spPr>
        <a:xfrm>
          <a:off x="3370956" y="5104153"/>
          <a:ext cx="2402085" cy="144125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b="0" i="0" kern="1200" dirty="0" smtClean="0"/>
            <a:t>1920 — </a:t>
          </a:r>
          <a:r>
            <a:rPr lang="ru-RU" sz="1100" b="0" i="0" kern="1200" dirty="0" err="1" smtClean="0"/>
            <a:t>Довженка</a:t>
          </a:r>
          <a:r>
            <a:rPr lang="ru-RU" sz="1100" b="0" i="0" kern="1200" dirty="0" smtClean="0"/>
            <a:t> </a:t>
          </a:r>
          <a:r>
            <a:rPr lang="ru-RU" sz="1100" b="0" i="0" kern="1200" dirty="0" err="1" smtClean="0"/>
            <a:t>призначають</a:t>
          </a:r>
          <a:r>
            <a:rPr lang="ru-RU" sz="1100" b="0" i="0" kern="1200" dirty="0" smtClean="0"/>
            <a:t> </a:t>
          </a:r>
          <a:r>
            <a:rPr lang="ru-RU" sz="1100" b="0" i="0" kern="1200" dirty="0" err="1" smtClean="0"/>
            <a:t>завідувати</a:t>
          </a:r>
          <a:r>
            <a:rPr lang="ru-RU" sz="1100" b="0" i="0" kern="1200" dirty="0" smtClean="0"/>
            <a:t> </a:t>
          </a:r>
          <a:r>
            <a:rPr lang="ru-RU" sz="1100" b="0" i="0" kern="1200" dirty="0" err="1" smtClean="0"/>
            <a:t>Житомирською</a:t>
          </a:r>
          <a:r>
            <a:rPr lang="ru-RU" sz="1100" b="0" i="0" kern="1200" dirty="0" smtClean="0"/>
            <a:t> </a:t>
          </a:r>
          <a:r>
            <a:rPr lang="ru-RU" sz="1100" b="0" i="0" kern="1200" dirty="0" err="1" smtClean="0"/>
            <a:t>партійною</a:t>
          </a:r>
          <a:r>
            <a:rPr lang="ru-RU" sz="1100" b="0" i="0" kern="1200" dirty="0" smtClean="0"/>
            <a:t> школою. Але </a:t>
          </a:r>
          <a:r>
            <a:rPr lang="ru-RU" sz="1100" b="0" i="0" kern="1200" dirty="0" err="1" smtClean="0"/>
            <a:t>натомість</a:t>
          </a:r>
          <a:r>
            <a:rPr lang="ru-RU" sz="1100" b="0" i="0" kern="1200" dirty="0" smtClean="0"/>
            <a:t> </a:t>
          </a:r>
          <a:r>
            <a:rPr lang="ru-RU" sz="1100" b="0" i="0" kern="1200" dirty="0" err="1" smtClean="0"/>
            <a:t>він</a:t>
          </a:r>
          <a:r>
            <a:rPr lang="ru-RU" sz="1100" b="0" i="0" kern="1200" dirty="0" smtClean="0"/>
            <a:t> </a:t>
          </a:r>
          <a:r>
            <a:rPr lang="ru-RU" sz="1100" b="0" i="0" kern="1200" dirty="0" err="1" smtClean="0"/>
            <a:t>потрапляє</a:t>
          </a:r>
          <a:r>
            <a:rPr lang="ru-RU" sz="1100" b="0" i="0" kern="1200" dirty="0" smtClean="0"/>
            <a:t> до </a:t>
          </a:r>
          <a:r>
            <a:rPr lang="ru-RU" sz="1100" b="0" i="0" kern="1200" dirty="0" err="1" smtClean="0"/>
            <a:t>польського</a:t>
          </a:r>
          <a:r>
            <a:rPr lang="ru-RU" sz="1100" b="0" i="0" kern="1200" dirty="0" smtClean="0"/>
            <a:t> полону, де </a:t>
          </a:r>
          <a:r>
            <a:rPr lang="ru-RU" sz="1100" b="0" i="0" kern="1200" dirty="0" err="1" smtClean="0"/>
            <a:t>його</a:t>
          </a:r>
          <a:r>
            <a:rPr lang="ru-RU" sz="1100" b="0" i="0" kern="1200" dirty="0" smtClean="0"/>
            <a:t> </a:t>
          </a:r>
          <a:r>
            <a:rPr lang="ru-RU" sz="1100" b="0" i="0" kern="1200" dirty="0" err="1" smtClean="0"/>
            <a:t>показово</a:t>
          </a:r>
          <a:r>
            <a:rPr lang="ru-RU" sz="1100" b="0" i="0" kern="1200" dirty="0" smtClean="0"/>
            <a:t> </a:t>
          </a:r>
          <a:r>
            <a:rPr lang="ru-RU" sz="1100" b="0" i="0" kern="1200" dirty="0" err="1" smtClean="0"/>
            <a:t>розстрілюють</a:t>
          </a:r>
          <a:r>
            <a:rPr lang="ru-RU" sz="1100" b="0" i="0" kern="1200" dirty="0" smtClean="0"/>
            <a:t> </a:t>
          </a:r>
          <a:r>
            <a:rPr lang="ru-RU" sz="1100" b="0" i="0" kern="1200" dirty="0" err="1" smtClean="0"/>
            <a:t>холостими</a:t>
          </a:r>
          <a:r>
            <a:rPr lang="ru-RU" sz="1100" b="0" i="0" kern="1200" dirty="0" smtClean="0"/>
            <a:t>, </a:t>
          </a:r>
          <a:r>
            <a:rPr lang="ru-RU" sz="1100" b="0" i="0" kern="1200" dirty="0" err="1" smtClean="0"/>
            <a:t>обіцяючи</a:t>
          </a:r>
          <a:r>
            <a:rPr lang="ru-RU" sz="1100" b="0" i="0" kern="1200" dirty="0" smtClean="0"/>
            <a:t> </a:t>
          </a:r>
          <a:r>
            <a:rPr lang="ru-RU" sz="1100" b="0" i="0" kern="1200" dirty="0" err="1" smtClean="0"/>
            <a:t>наступного</a:t>
          </a:r>
          <a:r>
            <a:rPr lang="ru-RU" sz="1100" b="0" i="0" kern="1200" dirty="0" smtClean="0"/>
            <a:t> разу </a:t>
          </a:r>
          <a:r>
            <a:rPr lang="ru-RU" sz="1100" b="0" i="0" kern="1200" dirty="0" err="1" smtClean="0"/>
            <a:t>справжній</a:t>
          </a:r>
          <a:r>
            <a:rPr lang="ru-RU" sz="1100" b="0" i="0" kern="1200" dirty="0" smtClean="0"/>
            <a:t> </a:t>
          </a:r>
          <a:r>
            <a:rPr lang="ru-RU" sz="1100" b="0" i="0" kern="1200" dirty="0" err="1" smtClean="0"/>
            <a:t>розстріл</a:t>
          </a:r>
          <a:r>
            <a:rPr lang="ru-RU" sz="1100" b="0" i="0" kern="1200" dirty="0" smtClean="0"/>
            <a:t>. Та </a:t>
          </a:r>
          <a:r>
            <a:rPr lang="ru-RU" sz="1100" b="0" i="0" kern="1200" dirty="0" err="1" smtClean="0"/>
            <a:t>йому</a:t>
          </a:r>
          <a:r>
            <a:rPr lang="ru-RU" sz="1100" b="0" i="0" kern="1200" dirty="0" smtClean="0"/>
            <a:t> </a:t>
          </a:r>
          <a:r>
            <a:rPr lang="ru-RU" sz="1100" b="0" i="0" kern="1200" dirty="0" err="1" smtClean="0"/>
            <a:t>вдається</a:t>
          </a:r>
          <a:r>
            <a:rPr lang="ru-RU" sz="1100" b="0" i="0" kern="1200" dirty="0" smtClean="0"/>
            <a:t> </a:t>
          </a:r>
          <a:r>
            <a:rPr lang="ru-RU" sz="1100" b="0" i="0" kern="1200" dirty="0" err="1" smtClean="0"/>
            <a:t>втекти</a:t>
          </a:r>
          <a:r>
            <a:rPr lang="ru-RU" sz="1100" b="0" i="0" kern="1200" dirty="0" smtClean="0"/>
            <a:t>.</a:t>
          </a:r>
          <a:endParaRPr lang="ru-RU" sz="1100" kern="1200" dirty="0"/>
        </a:p>
      </dsp:txBody>
      <dsp:txXfrm>
        <a:off x="3413169" y="5146366"/>
        <a:ext cx="2317659" cy="1356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FDA42-4248-47DF-BE26-F346EE973041}">
      <dsp:nvSpPr>
        <dsp:cNvPr id="0" name=""/>
        <dsp:cNvSpPr/>
      </dsp:nvSpPr>
      <dsp:spPr>
        <a:xfrm>
          <a:off x="6328333" y="1270325"/>
          <a:ext cx="2760530" cy="2761041"/>
        </a:xfrm>
        <a:prstGeom prst="ellipse">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BF2887-C2D9-4B57-8815-FAD9D6D2F5AC}">
      <dsp:nvSpPr>
        <dsp:cNvPr id="0" name=""/>
        <dsp:cNvSpPr/>
      </dsp:nvSpPr>
      <dsp:spPr>
        <a:xfrm>
          <a:off x="6419991" y="1362376"/>
          <a:ext cx="2577214" cy="2576939"/>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0" i="0" kern="1200" dirty="0" smtClean="0"/>
            <a:t>1923 року </a:t>
          </a:r>
          <a:r>
            <a:rPr lang="ru-RU" sz="2000" b="0" i="0" kern="1200" dirty="0" err="1" smtClean="0"/>
            <a:t>Довженка</a:t>
          </a:r>
          <a:r>
            <a:rPr lang="ru-RU" sz="2000" b="0" i="0" kern="1200" dirty="0" smtClean="0"/>
            <a:t> </a:t>
          </a:r>
          <a:r>
            <a:rPr lang="ru-RU" sz="2000" b="0" i="0" kern="1200" dirty="0" err="1" smtClean="0"/>
            <a:t>відкликали</a:t>
          </a:r>
          <a:r>
            <a:rPr lang="ru-RU" sz="2000" b="0" i="0" kern="1200" dirty="0" smtClean="0"/>
            <a:t> в </a:t>
          </a:r>
          <a:r>
            <a:rPr lang="ru-RU" sz="2000" b="0" i="0" kern="1200" dirty="0" err="1" smtClean="0"/>
            <a:t>Україну</a:t>
          </a:r>
          <a:r>
            <a:rPr lang="ru-RU" sz="2000" b="0" i="0" kern="1200" dirty="0" smtClean="0"/>
            <a:t>.</a:t>
          </a:r>
          <a:endParaRPr lang="ru-RU" sz="2000" kern="1200" dirty="0"/>
        </a:p>
      </dsp:txBody>
      <dsp:txXfrm>
        <a:off x="6788422" y="1730579"/>
        <a:ext cx="1840353" cy="1840532"/>
      </dsp:txXfrm>
    </dsp:sp>
    <dsp:sp modelId="{7B711FC1-17C7-4FA3-8A4D-0122A62EEFCE}">
      <dsp:nvSpPr>
        <dsp:cNvPr id="0" name=""/>
        <dsp:cNvSpPr/>
      </dsp:nvSpPr>
      <dsp:spPr>
        <a:xfrm rot="2700000">
          <a:off x="3478570" y="1273663"/>
          <a:ext cx="2753881" cy="2753881"/>
        </a:xfrm>
        <a:prstGeom prst="teardrop">
          <a:avLst>
            <a:gd name="adj" fmla="val 10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0FFE36-E489-4A13-AFD9-B502292AE3DC}">
      <dsp:nvSpPr>
        <dsp:cNvPr id="0" name=""/>
        <dsp:cNvSpPr/>
      </dsp:nvSpPr>
      <dsp:spPr>
        <a:xfrm>
          <a:off x="3566904" y="1362376"/>
          <a:ext cx="2577214" cy="2576939"/>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0" i="0" kern="1200" dirty="0" smtClean="0"/>
            <a:t>На початку лютого 1922 року </a:t>
          </a:r>
          <a:r>
            <a:rPr lang="ru-RU" sz="1600" b="0" i="0" kern="1200" dirty="0" err="1" smtClean="0"/>
            <a:t>його</a:t>
          </a:r>
          <a:r>
            <a:rPr lang="ru-RU" sz="1600" b="0" i="0" kern="1200" dirty="0" smtClean="0"/>
            <a:t> </a:t>
          </a:r>
          <a:r>
            <a:rPr lang="ru-RU" sz="1600" b="0" i="0" kern="1200" dirty="0" err="1" smtClean="0"/>
            <a:t>переводять</a:t>
          </a:r>
          <a:r>
            <a:rPr lang="ru-RU" sz="1600" b="0" i="0" kern="1200" dirty="0" smtClean="0"/>
            <a:t> на посаду секретаря </a:t>
          </a:r>
          <a:r>
            <a:rPr lang="ru-RU" sz="1600" b="0" i="0" kern="1200" dirty="0" err="1" smtClean="0"/>
            <a:t>консульського</a:t>
          </a:r>
          <a:r>
            <a:rPr lang="ru-RU" sz="1600" b="0" i="0" kern="1200" dirty="0" smtClean="0"/>
            <a:t> </a:t>
          </a:r>
          <a:r>
            <a:rPr lang="ru-RU" sz="1600" b="0" i="0" kern="1200" dirty="0" err="1" smtClean="0"/>
            <a:t>відділу</a:t>
          </a:r>
          <a:r>
            <a:rPr lang="ru-RU" sz="1600" b="0" i="0" kern="1200" dirty="0" smtClean="0"/>
            <a:t> Торгового </a:t>
          </a:r>
          <a:r>
            <a:rPr lang="ru-RU" sz="1600" b="0" i="0" kern="1200" dirty="0" err="1" smtClean="0"/>
            <a:t>представництва</a:t>
          </a:r>
          <a:r>
            <a:rPr lang="ru-RU" sz="1600" b="0" i="0" kern="1200" dirty="0" smtClean="0"/>
            <a:t> УРСР у </a:t>
          </a:r>
          <a:r>
            <a:rPr lang="ru-RU" sz="1600" b="0" i="0" kern="1200" dirty="0" err="1" smtClean="0"/>
            <a:t>Німеччині</a:t>
          </a:r>
          <a:r>
            <a:rPr lang="ru-RU" sz="1600" b="0" i="0" kern="1200" dirty="0" smtClean="0"/>
            <a:t>.</a:t>
          </a:r>
          <a:endParaRPr lang="ru-RU" sz="1600" kern="1200" dirty="0"/>
        </a:p>
      </dsp:txBody>
      <dsp:txXfrm>
        <a:off x="3935334" y="1730579"/>
        <a:ext cx="1840353" cy="1840532"/>
      </dsp:txXfrm>
    </dsp:sp>
    <dsp:sp modelId="{D5102D66-3D6C-44F8-987B-31083B5A2F5A}">
      <dsp:nvSpPr>
        <dsp:cNvPr id="0" name=""/>
        <dsp:cNvSpPr/>
      </dsp:nvSpPr>
      <dsp:spPr>
        <a:xfrm rot="2700000">
          <a:off x="625483" y="1273663"/>
          <a:ext cx="2753881" cy="2753881"/>
        </a:xfrm>
        <a:prstGeom prst="teardrop">
          <a:avLst>
            <a:gd name="adj" fmla="val 10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BD4D36-0D94-4248-A139-DD006B7C12FA}">
      <dsp:nvSpPr>
        <dsp:cNvPr id="0" name=""/>
        <dsp:cNvSpPr/>
      </dsp:nvSpPr>
      <dsp:spPr>
        <a:xfrm>
          <a:off x="713816" y="1362376"/>
          <a:ext cx="2577214" cy="2576939"/>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0" i="0" kern="1200" dirty="0" smtClean="0"/>
            <a:t>У </a:t>
          </a:r>
          <a:r>
            <a:rPr lang="ru-RU" sz="1400" b="0" i="0" kern="1200" dirty="0" err="1" smtClean="0"/>
            <a:t>квітні</a:t>
          </a:r>
          <a:r>
            <a:rPr lang="ru-RU" sz="1400" b="0" i="0" kern="1200" dirty="0" smtClean="0"/>
            <a:t> 1921 року </a:t>
          </a:r>
          <a:r>
            <a:rPr lang="ru-RU" sz="1400" b="0" i="0" kern="1200" dirty="0" err="1" smtClean="0"/>
            <a:t>Довженка</a:t>
          </a:r>
          <a:r>
            <a:rPr lang="ru-RU" sz="1400" b="0" i="0" kern="1200" dirty="0" smtClean="0"/>
            <a:t> </a:t>
          </a:r>
          <a:r>
            <a:rPr lang="ru-RU" sz="1400" b="0" i="0" kern="1200" dirty="0" err="1" smtClean="0"/>
            <a:t>викликають</a:t>
          </a:r>
          <a:r>
            <a:rPr lang="ru-RU" sz="1400" b="0" i="0" kern="1200" dirty="0" smtClean="0"/>
            <a:t> до </a:t>
          </a:r>
          <a:r>
            <a:rPr lang="ru-RU" sz="1400" b="0" i="0" kern="1200" dirty="0" err="1" smtClean="0"/>
            <a:t>Харкова</a:t>
          </a:r>
          <a:r>
            <a:rPr lang="ru-RU" sz="1400" b="0" i="0" kern="1200" dirty="0" smtClean="0"/>
            <a:t>, </a:t>
          </a:r>
          <a:r>
            <a:rPr lang="ru-RU" sz="1400" b="0" i="0" kern="1200" dirty="0" err="1" smtClean="0"/>
            <a:t>зараховують</a:t>
          </a:r>
          <a:r>
            <a:rPr lang="ru-RU" sz="1400" b="0" i="0" kern="1200" dirty="0" smtClean="0"/>
            <a:t> до Наркомату </a:t>
          </a:r>
          <a:r>
            <a:rPr lang="ru-RU" sz="1400" b="0" i="0" kern="1200" dirty="0" err="1" smtClean="0"/>
            <a:t>закордонних</a:t>
          </a:r>
          <a:r>
            <a:rPr lang="ru-RU" sz="1400" b="0" i="0" kern="1200" dirty="0" smtClean="0"/>
            <a:t> справ і </a:t>
          </a:r>
          <a:r>
            <a:rPr lang="ru-RU" sz="1400" b="0" i="0" kern="1200" dirty="0" err="1" smtClean="0"/>
            <a:t>направляють</a:t>
          </a:r>
          <a:r>
            <a:rPr lang="ru-RU" sz="1400" b="0" i="0" kern="1200" dirty="0" smtClean="0"/>
            <a:t> на </a:t>
          </a:r>
          <a:r>
            <a:rPr lang="ru-RU" sz="1400" b="0" i="0" kern="1200" dirty="0" err="1" smtClean="0"/>
            <a:t>дипломатичну</a:t>
          </a:r>
          <a:r>
            <a:rPr lang="ru-RU" sz="1400" b="0" i="0" kern="1200" dirty="0" smtClean="0"/>
            <a:t> роботу — у </a:t>
          </a:r>
          <a:r>
            <a:rPr lang="ru-RU" sz="1400" b="0" i="0" kern="1200" dirty="0" err="1" smtClean="0"/>
            <a:t>Польщі</a:t>
          </a:r>
          <a:r>
            <a:rPr lang="ru-RU" sz="1400" b="0" i="0" kern="1200" dirty="0" smtClean="0"/>
            <a:t> </a:t>
          </a:r>
          <a:r>
            <a:rPr lang="ru-RU" sz="1400" b="0" i="0" kern="1200" dirty="0" err="1" smtClean="0"/>
            <a:t>він</a:t>
          </a:r>
          <a:r>
            <a:rPr lang="ru-RU" sz="1400" b="0" i="0" kern="1200" dirty="0" smtClean="0"/>
            <a:t> </a:t>
          </a:r>
          <a:r>
            <a:rPr lang="ru-RU" sz="1400" b="0" i="0" kern="1200" dirty="0" err="1" smtClean="0"/>
            <a:t>очолив</a:t>
          </a:r>
          <a:r>
            <a:rPr lang="ru-RU" sz="1400" b="0" i="0" kern="1200" dirty="0" smtClean="0"/>
            <a:t> </a:t>
          </a:r>
          <a:r>
            <a:rPr lang="ru-RU" sz="1400" b="0" i="0" kern="1200" dirty="0" err="1" smtClean="0"/>
            <a:t>місію</a:t>
          </a:r>
          <a:r>
            <a:rPr lang="ru-RU" sz="1400" b="0" i="0" kern="1200" dirty="0" smtClean="0"/>
            <a:t> з </a:t>
          </a:r>
          <a:r>
            <a:rPr lang="ru-RU" sz="1400" b="0" i="0" kern="1200" dirty="0" err="1" smtClean="0"/>
            <a:t>репатріації</a:t>
          </a:r>
          <a:r>
            <a:rPr lang="ru-RU" sz="1400" b="0" i="0" kern="1200" dirty="0" smtClean="0"/>
            <a:t> й </a:t>
          </a:r>
          <a:r>
            <a:rPr lang="ru-RU" sz="1400" b="0" i="0" kern="1200" dirty="0" err="1" smtClean="0"/>
            <a:t>обміну</a:t>
          </a:r>
          <a:r>
            <a:rPr lang="ru-RU" sz="1400" b="0" i="0" kern="1200" dirty="0" smtClean="0"/>
            <a:t> </a:t>
          </a:r>
          <a:r>
            <a:rPr lang="ru-RU" sz="1400" b="0" i="0" kern="1200" dirty="0" err="1" smtClean="0"/>
            <a:t>полоненими</a:t>
          </a:r>
          <a:endParaRPr lang="ru-RU" sz="1400" kern="1200" dirty="0"/>
        </a:p>
      </dsp:txBody>
      <dsp:txXfrm>
        <a:off x="1082247" y="1730579"/>
        <a:ext cx="1840353" cy="1840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213C7-E438-4EDD-B3B1-C2A83D38B6F8}">
      <dsp:nvSpPr>
        <dsp:cNvPr id="0" name=""/>
        <dsp:cNvSpPr/>
      </dsp:nvSpPr>
      <dsp:spPr>
        <a:xfrm>
          <a:off x="2614686" y="1789465"/>
          <a:ext cx="568585" cy="91440"/>
        </a:xfrm>
        <a:custGeom>
          <a:avLst/>
          <a:gdLst/>
          <a:ahLst/>
          <a:cxnLst/>
          <a:rect l="0" t="0" r="0" b="0"/>
          <a:pathLst>
            <a:path>
              <a:moveTo>
                <a:pt x="0" y="45720"/>
              </a:moveTo>
              <a:lnTo>
                <a:pt x="568585"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2883999" y="1832186"/>
        <a:ext cx="29959" cy="5997"/>
      </dsp:txXfrm>
    </dsp:sp>
    <dsp:sp modelId="{2329DE77-3038-4420-836C-C9A07950544D}">
      <dsp:nvSpPr>
        <dsp:cNvPr id="0" name=""/>
        <dsp:cNvSpPr/>
      </dsp:nvSpPr>
      <dsp:spPr>
        <a:xfrm>
          <a:off x="11332" y="1053639"/>
          <a:ext cx="2605153" cy="1563091"/>
        </a:xfrm>
        <a:prstGeom prst="rect">
          <a:avLst/>
        </a:prstGeom>
        <a:gradFill rotWithShape="0">
          <a:gsLst>
            <a:gs pos="0">
              <a:schemeClr val="accent1">
                <a:shade val="80000"/>
                <a:hueOff val="0"/>
                <a:satOff val="0"/>
                <a:lumOff val="0"/>
                <a:alphaOff val="0"/>
                <a:lumMod val="95000"/>
              </a:schemeClr>
            </a:gs>
            <a:gs pos="100000">
              <a:schemeClr val="accent1">
                <a:shade val="8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8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kern="1200" smtClean="0"/>
            <a:t>По поверненні в Україну, влітку 1923 року, Довженко оселяється у Харкові, тодішній офіційній столиці України.</a:t>
          </a:r>
          <a:endParaRPr lang="ru-RU" sz="1600" kern="1200"/>
        </a:p>
      </dsp:txBody>
      <dsp:txXfrm>
        <a:off x="11332" y="1053639"/>
        <a:ext cx="2605153" cy="1563091"/>
      </dsp:txXfrm>
    </dsp:sp>
    <dsp:sp modelId="{A369F55D-40E5-4EB8-AAAA-EF247EA2A991}">
      <dsp:nvSpPr>
        <dsp:cNvPr id="0" name=""/>
        <dsp:cNvSpPr/>
      </dsp:nvSpPr>
      <dsp:spPr>
        <a:xfrm>
          <a:off x="5819024" y="1789465"/>
          <a:ext cx="568585" cy="91440"/>
        </a:xfrm>
        <a:custGeom>
          <a:avLst/>
          <a:gdLst/>
          <a:ahLst/>
          <a:cxnLst/>
          <a:rect l="0" t="0" r="0" b="0"/>
          <a:pathLst>
            <a:path>
              <a:moveTo>
                <a:pt x="0" y="45720"/>
              </a:moveTo>
              <a:lnTo>
                <a:pt x="568585" y="45720"/>
              </a:lnTo>
            </a:path>
          </a:pathLst>
        </a:custGeom>
        <a:noFill/>
        <a:ln w="9525" cap="flat" cmpd="sng" algn="ctr">
          <a:solidFill>
            <a:schemeClr val="accent1">
              <a:shade val="90000"/>
              <a:hueOff val="74780"/>
              <a:satOff val="-1121"/>
              <a:lumOff val="744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6088337" y="1832186"/>
        <a:ext cx="29959" cy="5997"/>
      </dsp:txXfrm>
    </dsp:sp>
    <dsp:sp modelId="{D6786F23-853D-409E-ADA2-327EF802D065}">
      <dsp:nvSpPr>
        <dsp:cNvPr id="0" name=""/>
        <dsp:cNvSpPr/>
      </dsp:nvSpPr>
      <dsp:spPr>
        <a:xfrm>
          <a:off x="3215671" y="1053639"/>
          <a:ext cx="2605153" cy="1563091"/>
        </a:xfrm>
        <a:prstGeom prst="rect">
          <a:avLst/>
        </a:prstGeom>
        <a:gradFill rotWithShape="0">
          <a:gsLst>
            <a:gs pos="0">
              <a:schemeClr val="accent1">
                <a:shade val="80000"/>
                <a:hueOff val="56068"/>
                <a:satOff val="-13"/>
                <a:lumOff val="6274"/>
                <a:alphaOff val="0"/>
                <a:lumMod val="95000"/>
              </a:schemeClr>
            </a:gs>
            <a:gs pos="100000">
              <a:schemeClr val="accent1">
                <a:shade val="80000"/>
                <a:hueOff val="56068"/>
                <a:satOff val="-13"/>
                <a:lumOff val="6274"/>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80000"/>
              <a:hueOff val="56068"/>
              <a:satOff val="-13"/>
              <a:lumOff val="6274"/>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ru-RU" sz="1400" kern="1200" dirty="0" smtClean="0"/>
            <a:t>У </a:t>
          </a:r>
          <a:r>
            <a:rPr lang="ru-RU" sz="1400" kern="1200" dirty="0" err="1" smtClean="0"/>
            <a:t>цей</a:t>
          </a:r>
          <a:r>
            <a:rPr lang="ru-RU" sz="1400" kern="1200" dirty="0" smtClean="0"/>
            <a:t> час </a:t>
          </a:r>
          <a:r>
            <a:rPr lang="ru-RU" sz="1400" kern="1200" dirty="0" err="1" smtClean="0"/>
            <a:t>він</a:t>
          </a:r>
          <a:r>
            <a:rPr lang="ru-RU" sz="1400" kern="1200" dirty="0" smtClean="0"/>
            <a:t> </a:t>
          </a:r>
          <a:r>
            <a:rPr lang="ru-RU" sz="1400" kern="1200" dirty="0" err="1" smtClean="0"/>
            <a:t>тісно</a:t>
          </a:r>
          <a:r>
            <a:rPr lang="ru-RU" sz="1400" kern="1200" dirty="0" smtClean="0"/>
            <a:t> </a:t>
          </a:r>
          <a:r>
            <a:rPr lang="ru-RU" sz="1400" kern="1200" dirty="0" err="1" smtClean="0"/>
            <a:t>спілкується</a:t>
          </a:r>
          <a:r>
            <a:rPr lang="ru-RU" sz="1400" kern="1200" dirty="0" smtClean="0"/>
            <a:t> з </a:t>
          </a:r>
          <a:r>
            <a:rPr lang="ru-RU" sz="1400" kern="1200" dirty="0" err="1" smtClean="0"/>
            <a:t>впливовим</a:t>
          </a:r>
          <a:r>
            <a:rPr lang="ru-RU" sz="1400" kern="1200" dirty="0" smtClean="0"/>
            <a:t> на той час і </a:t>
          </a:r>
          <a:r>
            <a:rPr lang="ru-RU" sz="1400" kern="1200" dirty="0" err="1" smtClean="0"/>
            <a:t>орієнтованим</a:t>
          </a:r>
          <a:r>
            <a:rPr lang="ru-RU" sz="1400" kern="1200" dirty="0" smtClean="0"/>
            <a:t> на </a:t>
          </a:r>
          <a:r>
            <a:rPr lang="ru-RU" sz="1400" kern="1200" dirty="0" err="1" smtClean="0"/>
            <a:t>кіно</a:t>
          </a:r>
          <a:r>
            <a:rPr lang="ru-RU" sz="1400" kern="1200" dirty="0" smtClean="0"/>
            <a:t> </a:t>
          </a:r>
          <a:r>
            <a:rPr lang="ru-RU" sz="1400" kern="1200" dirty="0" err="1" smtClean="0"/>
            <a:t>літературним</a:t>
          </a:r>
          <a:r>
            <a:rPr lang="ru-RU" sz="1400" kern="1200" dirty="0" smtClean="0"/>
            <a:t> </a:t>
          </a:r>
          <a:r>
            <a:rPr lang="ru-RU" sz="1400" kern="1200" dirty="0" err="1" smtClean="0"/>
            <a:t>об'єднанням«Гарт</a:t>
          </a:r>
          <a:r>
            <a:rPr lang="ru-RU" sz="1400" kern="1200" dirty="0" smtClean="0"/>
            <a:t>», </a:t>
          </a:r>
          <a:r>
            <a:rPr lang="ru-RU" sz="1400" kern="1200" dirty="0" err="1" smtClean="0"/>
            <a:t>що</a:t>
          </a:r>
          <a:r>
            <a:rPr lang="ru-RU" sz="1400" kern="1200" dirty="0" smtClean="0"/>
            <a:t> </a:t>
          </a:r>
          <a:r>
            <a:rPr lang="ru-RU" sz="1400" kern="1200" dirty="0" err="1" smtClean="0"/>
            <a:t>було</a:t>
          </a:r>
          <a:r>
            <a:rPr lang="ru-RU" sz="1400" kern="1200" dirty="0" smtClean="0"/>
            <a:t> </a:t>
          </a:r>
          <a:r>
            <a:rPr lang="ru-RU" sz="1400" kern="1200" dirty="0" err="1" smtClean="0"/>
            <a:t>створене</a:t>
          </a:r>
          <a:r>
            <a:rPr lang="ru-RU" sz="1400" kern="1200" dirty="0" smtClean="0"/>
            <a:t> у </a:t>
          </a:r>
          <a:r>
            <a:rPr lang="ru-RU" sz="1400" kern="1200" dirty="0" err="1" smtClean="0"/>
            <a:t>січні</a:t>
          </a:r>
          <a:r>
            <a:rPr lang="ru-RU" sz="1400" kern="1200" dirty="0" smtClean="0"/>
            <a:t> 1923 року.</a:t>
          </a:r>
          <a:endParaRPr lang="ru-RU" sz="1400" kern="1200" dirty="0"/>
        </a:p>
      </dsp:txBody>
      <dsp:txXfrm>
        <a:off x="3215671" y="1053639"/>
        <a:ext cx="2605153" cy="1563091"/>
      </dsp:txXfrm>
    </dsp:sp>
    <dsp:sp modelId="{743EB62D-7072-4D12-94FF-A3EDE69162FB}">
      <dsp:nvSpPr>
        <dsp:cNvPr id="0" name=""/>
        <dsp:cNvSpPr/>
      </dsp:nvSpPr>
      <dsp:spPr>
        <a:xfrm>
          <a:off x="1313909" y="2614931"/>
          <a:ext cx="6408676" cy="568585"/>
        </a:xfrm>
        <a:custGeom>
          <a:avLst/>
          <a:gdLst/>
          <a:ahLst/>
          <a:cxnLst/>
          <a:rect l="0" t="0" r="0" b="0"/>
          <a:pathLst>
            <a:path>
              <a:moveTo>
                <a:pt x="6408676" y="0"/>
              </a:moveTo>
              <a:lnTo>
                <a:pt x="6408676" y="301392"/>
              </a:lnTo>
              <a:lnTo>
                <a:pt x="0" y="301392"/>
              </a:lnTo>
              <a:lnTo>
                <a:pt x="0" y="568585"/>
              </a:lnTo>
            </a:path>
          </a:pathLst>
        </a:custGeom>
        <a:noFill/>
        <a:ln w="9525" cap="flat" cmpd="sng" algn="ctr">
          <a:solidFill>
            <a:schemeClr val="accent1">
              <a:shade val="90000"/>
              <a:hueOff val="149561"/>
              <a:satOff val="-2241"/>
              <a:lumOff val="148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4357332" y="2896225"/>
        <a:ext cx="321831" cy="5997"/>
      </dsp:txXfrm>
    </dsp:sp>
    <dsp:sp modelId="{B5B92286-29F3-4ADC-85A2-AD48E3EFBCD7}">
      <dsp:nvSpPr>
        <dsp:cNvPr id="0" name=""/>
        <dsp:cNvSpPr/>
      </dsp:nvSpPr>
      <dsp:spPr>
        <a:xfrm>
          <a:off x="6420009" y="1053639"/>
          <a:ext cx="2605153" cy="1563091"/>
        </a:xfrm>
        <a:prstGeom prst="rect">
          <a:avLst/>
        </a:prstGeom>
        <a:gradFill rotWithShape="0">
          <a:gsLst>
            <a:gs pos="0">
              <a:schemeClr val="accent1">
                <a:shade val="80000"/>
                <a:hueOff val="112136"/>
                <a:satOff val="-27"/>
                <a:lumOff val="12548"/>
                <a:alphaOff val="0"/>
                <a:lumMod val="95000"/>
              </a:schemeClr>
            </a:gs>
            <a:gs pos="100000">
              <a:schemeClr val="accent1">
                <a:shade val="80000"/>
                <a:hueOff val="112136"/>
                <a:satOff val="-27"/>
                <a:lumOff val="12548"/>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80000"/>
              <a:hueOff val="112136"/>
              <a:satOff val="-27"/>
              <a:lumOff val="12548"/>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kern="1200" dirty="0" smtClean="0"/>
            <a:t>З часом </a:t>
          </a:r>
          <a:r>
            <a:rPr lang="ru-RU" sz="1600" kern="1200" dirty="0" err="1" smtClean="0"/>
            <a:t>Олександр</a:t>
          </a:r>
          <a:r>
            <a:rPr lang="ru-RU" sz="1600" kern="1200" dirty="0" smtClean="0"/>
            <a:t> Довженко </a:t>
          </a:r>
          <a:r>
            <a:rPr lang="ru-RU" sz="1600" kern="1200" dirty="0" err="1" smtClean="0"/>
            <a:t>пробивається</a:t>
          </a:r>
          <a:r>
            <a:rPr lang="ru-RU" sz="1600" kern="1200" dirty="0" smtClean="0"/>
            <a:t> до </a:t>
          </a:r>
          <a:r>
            <a:rPr lang="ru-RU" sz="1600" kern="1200" dirty="0" err="1" smtClean="0"/>
            <a:t>кіно</a:t>
          </a:r>
          <a:r>
            <a:rPr lang="ru-RU" sz="1600" kern="1200" dirty="0" smtClean="0"/>
            <a:t>. З 1925 року Довженко — </a:t>
          </a:r>
          <a:r>
            <a:rPr lang="ru-RU" sz="1600" kern="1200" dirty="0" err="1" smtClean="0"/>
            <a:t>стажист</a:t>
          </a:r>
          <a:r>
            <a:rPr lang="ru-RU" sz="1600" kern="1200" dirty="0" smtClean="0"/>
            <a:t> у </a:t>
          </a:r>
          <a:r>
            <a:rPr lang="ru-RU" sz="1600" kern="1200" dirty="0" err="1" smtClean="0"/>
            <a:t>агітфільмі</a:t>
          </a:r>
          <a:r>
            <a:rPr lang="ru-RU" sz="1600" kern="1200" dirty="0" smtClean="0"/>
            <a:t> «</a:t>
          </a:r>
          <a:r>
            <a:rPr lang="ru-RU" sz="1600" kern="1200" dirty="0" err="1" smtClean="0"/>
            <a:t>Червона</a:t>
          </a:r>
          <a:r>
            <a:rPr lang="ru-RU" sz="1600" kern="1200" dirty="0" smtClean="0"/>
            <a:t> </a:t>
          </a:r>
          <a:r>
            <a:rPr lang="ru-RU" sz="1600" kern="1200" dirty="0" err="1" smtClean="0"/>
            <a:t>Армія</a:t>
          </a:r>
          <a:r>
            <a:rPr lang="ru-RU" sz="1600" kern="1200" dirty="0" smtClean="0"/>
            <a:t>» А. </a:t>
          </a:r>
          <a:r>
            <a:rPr lang="ru-RU" sz="1600" kern="1200" dirty="0" err="1" smtClean="0"/>
            <a:t>Строєва</a:t>
          </a:r>
          <a:r>
            <a:rPr lang="ru-RU" sz="1600" kern="1200" dirty="0" smtClean="0"/>
            <a:t>. </a:t>
          </a:r>
          <a:endParaRPr lang="ru-RU" sz="1600" kern="1200" dirty="0"/>
        </a:p>
      </dsp:txBody>
      <dsp:txXfrm>
        <a:off x="6420009" y="1053639"/>
        <a:ext cx="2605153" cy="1563091"/>
      </dsp:txXfrm>
    </dsp:sp>
    <dsp:sp modelId="{B044EF1B-CC2F-4C19-944C-430CE40B0214}">
      <dsp:nvSpPr>
        <dsp:cNvPr id="0" name=""/>
        <dsp:cNvSpPr/>
      </dsp:nvSpPr>
      <dsp:spPr>
        <a:xfrm>
          <a:off x="2614686" y="3951742"/>
          <a:ext cx="568585" cy="91440"/>
        </a:xfrm>
        <a:custGeom>
          <a:avLst/>
          <a:gdLst/>
          <a:ahLst/>
          <a:cxnLst/>
          <a:rect l="0" t="0" r="0" b="0"/>
          <a:pathLst>
            <a:path>
              <a:moveTo>
                <a:pt x="0" y="45720"/>
              </a:moveTo>
              <a:lnTo>
                <a:pt x="568585" y="45720"/>
              </a:lnTo>
            </a:path>
          </a:pathLst>
        </a:custGeom>
        <a:noFill/>
        <a:ln w="9525" cap="flat" cmpd="sng" algn="ctr">
          <a:solidFill>
            <a:schemeClr val="accent1">
              <a:shade val="90000"/>
              <a:hueOff val="224341"/>
              <a:satOff val="-3362"/>
              <a:lumOff val="2234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2883999" y="3994463"/>
        <a:ext cx="29959" cy="5997"/>
      </dsp:txXfrm>
    </dsp:sp>
    <dsp:sp modelId="{9781791F-CA1D-4850-BFFB-5C305DA3143B}">
      <dsp:nvSpPr>
        <dsp:cNvPr id="0" name=""/>
        <dsp:cNvSpPr/>
      </dsp:nvSpPr>
      <dsp:spPr>
        <a:xfrm>
          <a:off x="11332" y="3215916"/>
          <a:ext cx="2605153" cy="1563091"/>
        </a:xfrm>
        <a:prstGeom prst="rect">
          <a:avLst/>
        </a:prstGeom>
        <a:gradFill rotWithShape="0">
          <a:gsLst>
            <a:gs pos="0">
              <a:schemeClr val="accent1">
                <a:shade val="80000"/>
                <a:hueOff val="168204"/>
                <a:satOff val="-40"/>
                <a:lumOff val="18821"/>
                <a:alphaOff val="0"/>
                <a:lumMod val="95000"/>
              </a:schemeClr>
            </a:gs>
            <a:gs pos="100000">
              <a:schemeClr val="accent1">
                <a:shade val="80000"/>
                <a:hueOff val="168204"/>
                <a:satOff val="-40"/>
                <a:lumOff val="18821"/>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80000"/>
              <a:hueOff val="168204"/>
              <a:satOff val="-40"/>
              <a:lumOff val="18821"/>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kern="1200" dirty="0" err="1" smtClean="0"/>
            <a:t>Після</a:t>
          </a:r>
          <a:r>
            <a:rPr lang="ru-RU" sz="1800" kern="1200" dirty="0" smtClean="0"/>
            <a:t> </a:t>
          </a:r>
          <a:r>
            <a:rPr lang="ru-RU" sz="1800" kern="1200" dirty="0" err="1" smtClean="0"/>
            <a:t>розпаду</a:t>
          </a:r>
          <a:r>
            <a:rPr lang="ru-RU" sz="1800" kern="1200" dirty="0" smtClean="0"/>
            <a:t> «Гарту» Довженко </a:t>
          </a:r>
          <a:r>
            <a:rPr lang="ru-RU" sz="1800" kern="1200" dirty="0" err="1" smtClean="0"/>
            <a:t>стає</a:t>
          </a:r>
          <a:r>
            <a:rPr lang="ru-RU" sz="1800" kern="1200" dirty="0" smtClean="0"/>
            <a:t> одним з </a:t>
          </a:r>
          <a:r>
            <a:rPr lang="ru-RU" sz="1800" kern="1200" dirty="0" err="1" smtClean="0"/>
            <a:t>засновників</a:t>
          </a:r>
          <a:r>
            <a:rPr lang="ru-RU" sz="1800" kern="1200" dirty="0" smtClean="0"/>
            <a:t> ВАПЛІТЕ, </a:t>
          </a:r>
          <a:r>
            <a:rPr lang="ru-RU" sz="1800" kern="1200" dirty="0" err="1" smtClean="0"/>
            <a:t>січень</a:t>
          </a:r>
          <a:r>
            <a:rPr lang="ru-RU" sz="1800" kern="1200" dirty="0" smtClean="0"/>
            <a:t> 1926.</a:t>
          </a:r>
          <a:endParaRPr lang="ru-RU" sz="1800" kern="1200" dirty="0"/>
        </a:p>
      </dsp:txBody>
      <dsp:txXfrm>
        <a:off x="11332" y="3215916"/>
        <a:ext cx="2605153" cy="1563091"/>
      </dsp:txXfrm>
    </dsp:sp>
    <dsp:sp modelId="{6ED9DE59-6345-4B20-BB1D-023DA84907CE}">
      <dsp:nvSpPr>
        <dsp:cNvPr id="0" name=""/>
        <dsp:cNvSpPr/>
      </dsp:nvSpPr>
      <dsp:spPr>
        <a:xfrm>
          <a:off x="3215671" y="3215916"/>
          <a:ext cx="2605153" cy="1563091"/>
        </a:xfrm>
        <a:prstGeom prst="rect">
          <a:avLst/>
        </a:prstGeom>
        <a:gradFill rotWithShape="0">
          <a:gsLst>
            <a:gs pos="0">
              <a:schemeClr val="accent1">
                <a:shade val="80000"/>
                <a:hueOff val="224272"/>
                <a:satOff val="-54"/>
                <a:lumOff val="25095"/>
                <a:alphaOff val="0"/>
                <a:lumMod val="95000"/>
              </a:schemeClr>
            </a:gs>
            <a:gs pos="100000">
              <a:schemeClr val="accent1">
                <a:shade val="80000"/>
                <a:hueOff val="224272"/>
                <a:satOff val="-54"/>
                <a:lumOff val="25095"/>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80000"/>
              <a:hueOff val="224272"/>
              <a:satOff val="-54"/>
              <a:lumOff val="25095"/>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kern="1200" dirty="0" smtClean="0"/>
            <a:t>у 1926 </a:t>
          </a:r>
          <a:r>
            <a:rPr lang="ru-RU" sz="1600" kern="1200" dirty="0" err="1" smtClean="0"/>
            <a:t>році</a:t>
          </a:r>
          <a:r>
            <a:rPr lang="ru-RU" sz="1600" kern="1200" dirty="0" smtClean="0"/>
            <a:t> Довженко </a:t>
          </a:r>
          <a:r>
            <a:rPr lang="ru-RU" sz="1600" kern="1200" dirty="0" err="1" smtClean="0"/>
            <a:t>від'їжджає</a:t>
          </a:r>
          <a:r>
            <a:rPr lang="ru-RU" sz="1600" kern="1200" dirty="0" smtClean="0"/>
            <a:t> до </a:t>
          </a:r>
          <a:r>
            <a:rPr lang="ru-RU" sz="1600" kern="1200" dirty="0" err="1" smtClean="0"/>
            <a:t>Одеси</a:t>
          </a:r>
          <a:r>
            <a:rPr lang="ru-RU" sz="1600" kern="1200" dirty="0" smtClean="0"/>
            <a:t> </a:t>
          </a:r>
          <a:r>
            <a:rPr lang="ru-RU" sz="1600" kern="1200" dirty="0" err="1" smtClean="0"/>
            <a:t>закінчувати</a:t>
          </a:r>
          <a:r>
            <a:rPr lang="ru-RU" sz="1600" kern="1200" dirty="0" smtClean="0"/>
            <a:t> </a:t>
          </a:r>
          <a:r>
            <a:rPr lang="ru-RU" sz="1600" kern="1200" dirty="0" err="1" smtClean="0"/>
            <a:t>фільм</a:t>
          </a:r>
          <a:r>
            <a:rPr lang="ru-RU" sz="1600" kern="1200" dirty="0" smtClean="0"/>
            <a:t> для </a:t>
          </a:r>
          <a:r>
            <a:rPr lang="ru-RU" sz="1600" kern="1200" dirty="0" err="1" smtClean="0"/>
            <a:t>дітей</a:t>
          </a:r>
          <a:r>
            <a:rPr lang="ru-RU" sz="1600" kern="1200" dirty="0" smtClean="0"/>
            <a:t> «Вася-</a:t>
          </a:r>
          <a:r>
            <a:rPr lang="ru-RU" sz="1600" kern="1200" dirty="0" err="1" smtClean="0"/>
            <a:t>реорматор</a:t>
          </a:r>
          <a:r>
            <a:rPr lang="ru-RU" sz="1600" kern="1200" dirty="0" smtClean="0"/>
            <a:t>», де </a:t>
          </a:r>
          <a:r>
            <a:rPr lang="ru-RU" sz="1600" kern="1200" dirty="0" err="1" smtClean="0"/>
            <a:t>влаштовується</a:t>
          </a:r>
          <a:r>
            <a:rPr lang="ru-RU" sz="1600" kern="1200" dirty="0" smtClean="0"/>
            <a:t> </a:t>
          </a:r>
          <a:r>
            <a:rPr lang="ru-RU" sz="1600" kern="1200" dirty="0" err="1" smtClean="0"/>
            <a:t>режисером</a:t>
          </a:r>
          <a:r>
            <a:rPr lang="ru-RU" sz="1600" kern="1200" dirty="0" smtClean="0"/>
            <a:t> на </a:t>
          </a:r>
          <a:r>
            <a:rPr lang="ru-RU" sz="1600" kern="1200" dirty="0" err="1" smtClean="0"/>
            <a:t>кінофабриці</a:t>
          </a:r>
          <a:r>
            <a:rPr lang="ru-RU" sz="1600" kern="1200" dirty="0" smtClean="0"/>
            <a:t>. </a:t>
          </a:r>
          <a:endParaRPr lang="ru-RU" sz="1600" kern="1200" dirty="0"/>
        </a:p>
      </dsp:txBody>
      <dsp:txXfrm>
        <a:off x="3215671" y="3215916"/>
        <a:ext cx="2605153" cy="1563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1A1E2-39F4-4420-8FB1-9F17FABD2739}">
      <dsp:nvSpPr>
        <dsp:cNvPr id="0" name=""/>
        <dsp:cNvSpPr/>
      </dsp:nvSpPr>
      <dsp:spPr>
        <a:xfrm>
          <a:off x="515422" y="686545"/>
          <a:ext cx="2270373" cy="1362223"/>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t>Перший </a:t>
          </a:r>
          <a:r>
            <a:rPr lang="ru-RU" sz="1400" kern="1200" dirty="0" err="1" smtClean="0"/>
            <a:t>серйозний</a:t>
          </a:r>
          <a:r>
            <a:rPr lang="ru-RU" sz="1400" kern="1200" dirty="0" smtClean="0"/>
            <a:t> </a:t>
          </a:r>
          <a:r>
            <a:rPr lang="ru-RU" sz="1400" kern="1200" dirty="0" err="1" smtClean="0"/>
            <a:t>успіх</a:t>
          </a:r>
          <a:r>
            <a:rPr lang="ru-RU" sz="1400" kern="1200" dirty="0" smtClean="0"/>
            <a:t> </a:t>
          </a:r>
          <a:r>
            <a:rPr lang="ru-RU" sz="1400" kern="1200" dirty="0" err="1" smtClean="0"/>
            <a:t>прийшов</a:t>
          </a:r>
          <a:r>
            <a:rPr lang="ru-RU" sz="1400" kern="1200" dirty="0" smtClean="0"/>
            <a:t> у 1929 </a:t>
          </a:r>
          <a:r>
            <a:rPr lang="ru-RU" sz="1400" kern="1200" dirty="0" err="1" smtClean="0"/>
            <a:t>році</a:t>
          </a:r>
          <a:r>
            <a:rPr lang="ru-RU" sz="1400" kern="1200" dirty="0" smtClean="0"/>
            <a:t> </a:t>
          </a:r>
          <a:r>
            <a:rPr lang="ru-RU" sz="1400" kern="1200" dirty="0" err="1" smtClean="0"/>
            <a:t>після</a:t>
          </a:r>
          <a:r>
            <a:rPr lang="ru-RU" sz="1400" kern="1200" dirty="0" smtClean="0"/>
            <a:t> </a:t>
          </a:r>
          <a:r>
            <a:rPr lang="ru-RU" sz="1400" kern="1200" dirty="0" err="1" smtClean="0"/>
            <a:t>виходу</a:t>
          </a:r>
          <a:r>
            <a:rPr lang="ru-RU" sz="1400" kern="1200" dirty="0" smtClean="0"/>
            <a:t> на </a:t>
          </a:r>
          <a:r>
            <a:rPr lang="ru-RU" sz="1400" kern="1200" dirty="0" err="1" smtClean="0"/>
            <a:t>екрани</a:t>
          </a:r>
          <a:r>
            <a:rPr lang="ru-RU" sz="1400" kern="1200" dirty="0" smtClean="0"/>
            <a:t> </a:t>
          </a:r>
          <a:r>
            <a:rPr lang="ru-RU" sz="1400" kern="1200" dirty="0" err="1" smtClean="0"/>
            <a:t>фільму</a:t>
          </a:r>
          <a:r>
            <a:rPr lang="ru-RU" sz="1400" kern="1200" dirty="0" smtClean="0"/>
            <a:t> «</a:t>
          </a:r>
          <a:r>
            <a:rPr lang="ru-RU" sz="1400" kern="1200" dirty="0" err="1" smtClean="0"/>
            <a:t>Звенигора</a:t>
          </a:r>
          <a:r>
            <a:rPr lang="ru-RU" sz="1400" kern="1200" dirty="0" smtClean="0"/>
            <a:t>». </a:t>
          </a:r>
          <a:endParaRPr lang="ru-RU" sz="1400" kern="1200" dirty="0"/>
        </a:p>
      </dsp:txBody>
      <dsp:txXfrm>
        <a:off x="555320" y="726443"/>
        <a:ext cx="2190577" cy="1282427"/>
      </dsp:txXfrm>
    </dsp:sp>
    <dsp:sp modelId="{CB9F991F-F096-4764-AF3C-67020964FEF6}">
      <dsp:nvSpPr>
        <dsp:cNvPr id="0" name=""/>
        <dsp:cNvSpPr/>
      </dsp:nvSpPr>
      <dsp:spPr>
        <a:xfrm>
          <a:off x="2985588" y="1086131"/>
          <a:ext cx="481319" cy="563052"/>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2985588" y="1198741"/>
        <a:ext cx="336923" cy="337832"/>
      </dsp:txXfrm>
    </dsp:sp>
    <dsp:sp modelId="{FCD7BFDA-4716-4EAA-8FDB-9F1D0FADEC13}">
      <dsp:nvSpPr>
        <dsp:cNvPr id="0" name=""/>
        <dsp:cNvSpPr/>
      </dsp:nvSpPr>
      <dsp:spPr>
        <a:xfrm>
          <a:off x="3693944" y="686545"/>
          <a:ext cx="2270373" cy="1362223"/>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t>«</a:t>
          </a:r>
          <a:r>
            <a:rPr lang="ru-RU" sz="1200" kern="1200" dirty="0" err="1" smtClean="0"/>
            <a:t>Звенигора</a:t>
          </a:r>
          <a:r>
            <a:rPr lang="ru-RU" sz="1200" kern="1200" dirty="0" smtClean="0"/>
            <a:t>» </a:t>
          </a:r>
          <a:r>
            <a:rPr lang="ru-RU" sz="1200" kern="1200" dirty="0" err="1" smtClean="0"/>
            <a:t>була</a:t>
          </a:r>
          <a:r>
            <a:rPr lang="ru-RU" sz="1200" kern="1200" dirty="0" smtClean="0"/>
            <a:t> </a:t>
          </a:r>
          <a:r>
            <a:rPr lang="ru-RU" sz="1200" kern="1200" dirty="0" err="1" smtClean="0"/>
            <a:t>сенсацією</a:t>
          </a:r>
          <a:r>
            <a:rPr lang="ru-RU" sz="1200" kern="1200" dirty="0" smtClean="0"/>
            <a:t> 1928 року, але </a:t>
          </a:r>
          <a:r>
            <a:rPr lang="ru-RU" sz="1200" kern="1200" dirty="0" err="1" smtClean="0"/>
            <a:t>водночас</a:t>
          </a:r>
          <a:r>
            <a:rPr lang="ru-RU" sz="1200" kern="1200" dirty="0" smtClean="0"/>
            <a:t> </a:t>
          </a:r>
          <a:r>
            <a:rPr lang="ru-RU" sz="1200" kern="1200" dirty="0" err="1" smtClean="0"/>
            <a:t>це</a:t>
          </a:r>
          <a:r>
            <a:rPr lang="ru-RU" sz="1200" kern="1200" dirty="0" smtClean="0"/>
            <a:t> </a:t>
          </a:r>
          <a:r>
            <a:rPr lang="ru-RU" sz="1200" kern="1200" dirty="0" err="1" smtClean="0"/>
            <a:t>був</a:t>
          </a:r>
          <a:r>
            <a:rPr lang="ru-RU" sz="1200" kern="1200" dirty="0" smtClean="0"/>
            <a:t> початок </a:t>
          </a:r>
          <a:r>
            <a:rPr lang="ru-RU" sz="1200" kern="1200" dirty="0" err="1" smtClean="0"/>
            <a:t>особистої</a:t>
          </a:r>
          <a:r>
            <a:rPr lang="ru-RU" sz="1200" kern="1200" dirty="0" smtClean="0"/>
            <a:t> </a:t>
          </a:r>
          <a:r>
            <a:rPr lang="ru-RU" sz="1200" kern="1200" dirty="0" err="1" smtClean="0"/>
            <a:t>трагедії</a:t>
          </a:r>
          <a:r>
            <a:rPr lang="ru-RU" sz="1200" kern="1200" dirty="0" smtClean="0"/>
            <a:t> </a:t>
          </a:r>
          <a:r>
            <a:rPr lang="ru-RU" sz="1200" kern="1200" dirty="0" err="1" smtClean="0"/>
            <a:t>Довженка</a:t>
          </a:r>
          <a:r>
            <a:rPr lang="ru-RU" sz="1200" kern="1200" dirty="0" smtClean="0"/>
            <a:t> — за </a:t>
          </a:r>
          <a:r>
            <a:rPr lang="ru-RU" sz="1200" kern="1200" dirty="0" err="1" smtClean="0"/>
            <a:t>цю</a:t>
          </a:r>
          <a:r>
            <a:rPr lang="ru-RU" sz="1200" kern="1200" dirty="0" smtClean="0"/>
            <a:t> </a:t>
          </a:r>
          <a:r>
            <a:rPr lang="ru-RU" sz="1200" kern="1200" dirty="0" err="1" smtClean="0"/>
            <a:t>стрічку</a:t>
          </a:r>
          <a:r>
            <a:rPr lang="ru-RU" sz="1200" kern="1200" dirty="0" smtClean="0"/>
            <a:t>, та </a:t>
          </a:r>
          <a:r>
            <a:rPr lang="ru-RU" sz="1200" kern="1200" dirty="0" err="1" smtClean="0"/>
            <a:t>згодом</a:t>
          </a:r>
          <a:r>
            <a:rPr lang="ru-RU" sz="1200" kern="1200" dirty="0" smtClean="0"/>
            <a:t> за </a:t>
          </a:r>
          <a:r>
            <a:rPr lang="ru-RU" sz="1200" kern="1200" dirty="0" err="1" smtClean="0"/>
            <a:t>фільм</a:t>
          </a:r>
          <a:r>
            <a:rPr lang="ru-RU" sz="1200" kern="1200" dirty="0" smtClean="0"/>
            <a:t> «Земля» </a:t>
          </a:r>
          <a:r>
            <a:rPr lang="ru-RU" sz="1200" kern="1200" dirty="0" err="1" smtClean="0"/>
            <a:t>його</a:t>
          </a:r>
          <a:r>
            <a:rPr lang="ru-RU" sz="1200" kern="1200" dirty="0" smtClean="0"/>
            <a:t> </a:t>
          </a:r>
          <a:r>
            <a:rPr lang="ru-RU" sz="1200" kern="1200" dirty="0" err="1" smtClean="0"/>
            <a:t>будуть</a:t>
          </a:r>
          <a:r>
            <a:rPr lang="ru-RU" sz="1200" kern="1200" dirty="0" smtClean="0"/>
            <a:t> </a:t>
          </a:r>
          <a:r>
            <a:rPr lang="ru-RU" sz="1200" kern="1200" smtClean="0"/>
            <a:t>постійно</a:t>
          </a:r>
          <a:r>
            <a:rPr lang="ru-RU" sz="1200" kern="1200" dirty="0" smtClean="0"/>
            <a:t> </a:t>
          </a:r>
          <a:r>
            <a:rPr lang="ru-RU" sz="1200" kern="1200" dirty="0" err="1" smtClean="0"/>
            <a:t>звинувачувати</a:t>
          </a:r>
          <a:r>
            <a:rPr lang="ru-RU" sz="1200" kern="1200" dirty="0" smtClean="0"/>
            <a:t> у буржуазному </a:t>
          </a:r>
          <a:r>
            <a:rPr lang="ru-RU" sz="1200" kern="1200" dirty="0" err="1" smtClean="0"/>
            <a:t>націоналізмі</a:t>
          </a:r>
          <a:r>
            <a:rPr lang="ru-RU" sz="1200" kern="1200" dirty="0" smtClean="0"/>
            <a:t>.</a:t>
          </a:r>
          <a:endParaRPr lang="ru-RU" sz="1200" kern="1200" dirty="0"/>
        </a:p>
      </dsp:txBody>
      <dsp:txXfrm>
        <a:off x="3733842" y="726443"/>
        <a:ext cx="2190577" cy="1282427"/>
      </dsp:txXfrm>
    </dsp:sp>
    <dsp:sp modelId="{132D0516-0EEE-4164-90C2-4519F85BF570}">
      <dsp:nvSpPr>
        <dsp:cNvPr id="0" name=""/>
        <dsp:cNvSpPr/>
      </dsp:nvSpPr>
      <dsp:spPr>
        <a:xfrm>
          <a:off x="6164110" y="1086131"/>
          <a:ext cx="481319" cy="563052"/>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6164110" y="1198741"/>
        <a:ext cx="336923" cy="337832"/>
      </dsp:txXfrm>
    </dsp:sp>
    <dsp:sp modelId="{881D63D1-E1EA-4970-A5BF-5243F00E9501}">
      <dsp:nvSpPr>
        <dsp:cNvPr id="0" name=""/>
        <dsp:cNvSpPr/>
      </dsp:nvSpPr>
      <dsp:spPr>
        <a:xfrm>
          <a:off x="6872466" y="686545"/>
          <a:ext cx="2270373" cy="1362223"/>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err="1" smtClean="0"/>
            <a:t>Наступним</a:t>
          </a:r>
          <a:r>
            <a:rPr lang="ru-RU" sz="1400" kern="1200" dirty="0" smtClean="0"/>
            <a:t> </a:t>
          </a:r>
          <a:r>
            <a:rPr lang="ru-RU" sz="1400" kern="1200" dirty="0" err="1" smtClean="0"/>
            <a:t>фільмом</a:t>
          </a:r>
          <a:r>
            <a:rPr lang="ru-RU" sz="1400" kern="1200" dirty="0" smtClean="0"/>
            <a:t> </a:t>
          </a:r>
          <a:r>
            <a:rPr lang="ru-RU" sz="1400" kern="1200" dirty="0" err="1" smtClean="0"/>
            <a:t>Довженка</a:t>
          </a:r>
          <a:r>
            <a:rPr lang="ru-RU" sz="1400" kern="1200" dirty="0" smtClean="0"/>
            <a:t> став «Арсенал» — </a:t>
          </a:r>
          <a:r>
            <a:rPr lang="ru-RU" sz="1400" kern="1200" dirty="0" err="1" smtClean="0"/>
            <a:t>фільм</a:t>
          </a:r>
          <a:r>
            <a:rPr lang="ru-RU" sz="1400" kern="1200" dirty="0" smtClean="0"/>
            <a:t>-поступка перед </a:t>
          </a:r>
          <a:r>
            <a:rPr lang="ru-RU" sz="1400" kern="1200" dirty="0" err="1" smtClean="0"/>
            <a:t>владою</a:t>
          </a:r>
          <a:r>
            <a:rPr lang="ru-RU" sz="1400" kern="1200" dirty="0" smtClean="0"/>
            <a:t>, як </a:t>
          </a:r>
          <a:r>
            <a:rPr lang="ru-RU" sz="1400" kern="1200" dirty="0" err="1" smtClean="0"/>
            <a:t>вважає</a:t>
          </a:r>
          <a:r>
            <a:rPr lang="ru-RU" sz="1400" kern="1200" dirty="0" smtClean="0"/>
            <a:t> </a:t>
          </a:r>
          <a:r>
            <a:rPr lang="ru-RU" sz="1400" kern="1200" dirty="0" err="1" smtClean="0"/>
            <a:t>більшість</a:t>
          </a:r>
          <a:r>
            <a:rPr lang="ru-RU" sz="1400" kern="1200" dirty="0" smtClean="0"/>
            <a:t> </a:t>
          </a:r>
          <a:r>
            <a:rPr lang="ru-RU" sz="1400" kern="1200" dirty="0" err="1" smtClean="0"/>
            <a:t>кінознавців</a:t>
          </a:r>
          <a:r>
            <a:rPr lang="ru-RU" sz="1400" kern="1200" dirty="0" smtClean="0"/>
            <a:t>. 1928</a:t>
          </a:r>
          <a:endParaRPr lang="ru-RU" sz="1400" kern="1200" dirty="0"/>
        </a:p>
      </dsp:txBody>
      <dsp:txXfrm>
        <a:off x="6912364" y="726443"/>
        <a:ext cx="2190577" cy="1282427"/>
      </dsp:txXfrm>
    </dsp:sp>
    <dsp:sp modelId="{4B7124E4-DE58-412A-8A70-C30B95394C3D}">
      <dsp:nvSpPr>
        <dsp:cNvPr id="0" name=""/>
        <dsp:cNvSpPr/>
      </dsp:nvSpPr>
      <dsp:spPr>
        <a:xfrm rot="5400000">
          <a:off x="7708755" y="2314283"/>
          <a:ext cx="597795" cy="563052"/>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5400000">
        <a:off x="7838736" y="2296912"/>
        <a:ext cx="337832" cy="428879"/>
      </dsp:txXfrm>
    </dsp:sp>
    <dsp:sp modelId="{CDF049F1-C04A-4F4B-884D-54F0B81261C0}">
      <dsp:nvSpPr>
        <dsp:cNvPr id="0" name=""/>
        <dsp:cNvSpPr/>
      </dsp:nvSpPr>
      <dsp:spPr>
        <a:xfrm>
          <a:off x="6872466" y="3176686"/>
          <a:ext cx="2270373" cy="1362223"/>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kern="1200" smtClean="0"/>
            <a:t>Нарешті від липня до листопада 1929 року Довженко знімає свій геніальний твір «Земля», гімн праці на землі, хліборобству та людині, яка працює на землі, є частиною космічного ритму буття.</a:t>
          </a:r>
          <a:endParaRPr lang="ru-RU" sz="1100" kern="1200"/>
        </a:p>
      </dsp:txBody>
      <dsp:txXfrm>
        <a:off x="6912364" y="3216584"/>
        <a:ext cx="2190577" cy="1282427"/>
      </dsp:txXfrm>
    </dsp:sp>
    <dsp:sp modelId="{423AB5AA-B742-4B95-B1C5-56ECF602ECF8}">
      <dsp:nvSpPr>
        <dsp:cNvPr id="0" name=""/>
        <dsp:cNvSpPr/>
      </dsp:nvSpPr>
      <dsp:spPr>
        <a:xfrm rot="10800000">
          <a:off x="6191354" y="3576272"/>
          <a:ext cx="481319" cy="563052"/>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6335750" y="3688882"/>
        <a:ext cx="336923" cy="337832"/>
      </dsp:txXfrm>
    </dsp:sp>
    <dsp:sp modelId="{B713FC07-73A0-45F3-9A17-B6564B2CCF85}">
      <dsp:nvSpPr>
        <dsp:cNvPr id="0" name=""/>
        <dsp:cNvSpPr/>
      </dsp:nvSpPr>
      <dsp:spPr>
        <a:xfrm>
          <a:off x="3693944" y="3176686"/>
          <a:ext cx="2270373" cy="1362223"/>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kern="1200" dirty="0" err="1" smtClean="0"/>
            <a:t>Після</a:t>
          </a:r>
          <a:r>
            <a:rPr lang="ru-RU" sz="1100" kern="1200" dirty="0" smtClean="0"/>
            <a:t> </a:t>
          </a:r>
          <a:r>
            <a:rPr lang="ru-RU" sz="1100" kern="1200" dirty="0" err="1" smtClean="0"/>
            <a:t>необхідних</a:t>
          </a:r>
          <a:r>
            <a:rPr lang="ru-RU" sz="1100" kern="1200" dirty="0" smtClean="0"/>
            <a:t> купюр та 32-х </a:t>
          </a:r>
          <a:r>
            <a:rPr lang="ru-RU" sz="1100" kern="1200" dirty="0" err="1" smtClean="0"/>
            <a:t>офіційних</a:t>
          </a:r>
          <a:r>
            <a:rPr lang="ru-RU" sz="1100" kern="1200" dirty="0" smtClean="0"/>
            <a:t> та </a:t>
          </a:r>
          <a:r>
            <a:rPr lang="ru-RU" sz="1100" kern="1200" dirty="0" err="1" smtClean="0"/>
            <a:t>приватних</a:t>
          </a:r>
          <a:r>
            <a:rPr lang="ru-RU" sz="1100" kern="1200" dirty="0" smtClean="0"/>
            <a:t> </a:t>
          </a:r>
          <a:r>
            <a:rPr lang="ru-RU" sz="1100" kern="1200" dirty="0" err="1" smtClean="0"/>
            <a:t>показів</a:t>
          </a:r>
          <a:r>
            <a:rPr lang="ru-RU" sz="1100" kern="1200" dirty="0" smtClean="0"/>
            <a:t> 8 </a:t>
          </a:r>
          <a:r>
            <a:rPr lang="ru-RU" sz="1100" kern="1200" dirty="0" err="1" smtClean="0"/>
            <a:t>квітня</a:t>
          </a:r>
          <a:r>
            <a:rPr lang="ru-RU" sz="1100" kern="1200" dirty="0" smtClean="0"/>
            <a:t> 1930 року «Земля» </a:t>
          </a:r>
          <a:r>
            <a:rPr lang="ru-RU" sz="1100" kern="1200" dirty="0" err="1" smtClean="0"/>
            <a:t>виходить</a:t>
          </a:r>
          <a:r>
            <a:rPr lang="ru-RU" sz="1100" kern="1200" dirty="0" smtClean="0"/>
            <a:t> на </a:t>
          </a:r>
          <a:r>
            <a:rPr lang="ru-RU" sz="1100" kern="1200" dirty="0" err="1" smtClean="0"/>
            <a:t>київські</a:t>
          </a:r>
          <a:r>
            <a:rPr lang="ru-RU" sz="1100" kern="1200" dirty="0" smtClean="0"/>
            <a:t> </a:t>
          </a:r>
          <a:r>
            <a:rPr lang="ru-RU" sz="1100" kern="1200" dirty="0" err="1" smtClean="0"/>
            <a:t>екрани</a:t>
          </a:r>
          <a:r>
            <a:rPr lang="ru-RU" sz="1100" kern="1200" dirty="0" smtClean="0"/>
            <a:t>, а </a:t>
          </a:r>
          <a:r>
            <a:rPr lang="ru-RU" sz="1100" kern="1200" dirty="0" err="1" smtClean="0"/>
            <a:t>вже</a:t>
          </a:r>
          <a:r>
            <a:rPr lang="ru-RU" sz="1100" kern="1200" dirty="0" smtClean="0"/>
            <a:t> 17-го числа </a:t>
          </a:r>
          <a:r>
            <a:rPr lang="ru-RU" sz="1100" kern="1200" dirty="0" err="1" smtClean="0"/>
            <a:t>фільм</a:t>
          </a:r>
          <a:r>
            <a:rPr lang="ru-RU" sz="1100" kern="1200" dirty="0" smtClean="0"/>
            <a:t> з показу </a:t>
          </a:r>
          <a:r>
            <a:rPr lang="ru-RU" sz="1100" kern="1200" dirty="0" err="1" smtClean="0"/>
            <a:t>знімають</a:t>
          </a:r>
          <a:r>
            <a:rPr lang="ru-RU" sz="1100" kern="1200" dirty="0" smtClean="0"/>
            <a:t>. </a:t>
          </a:r>
          <a:r>
            <a:rPr lang="ru-RU" sz="1100" kern="1200" dirty="0" err="1" smtClean="0"/>
            <a:t>Офіційна</a:t>
          </a:r>
          <a:r>
            <a:rPr lang="ru-RU" sz="1100" kern="1200" dirty="0" smtClean="0"/>
            <a:t> причина — </a:t>
          </a:r>
          <a:r>
            <a:rPr lang="ru-RU" sz="1100" kern="1200" dirty="0" err="1" smtClean="0"/>
            <a:t>натуралізм</a:t>
          </a:r>
          <a:r>
            <a:rPr lang="ru-RU" sz="1100" kern="1200" dirty="0" smtClean="0"/>
            <a:t> та замах на </a:t>
          </a:r>
          <a:r>
            <a:rPr lang="ru-RU" sz="1100" kern="1200" dirty="0" err="1" smtClean="0"/>
            <a:t>звичаї</a:t>
          </a:r>
          <a:r>
            <a:rPr lang="ru-RU" sz="1100" kern="1200" dirty="0" smtClean="0"/>
            <a:t>.</a:t>
          </a:r>
          <a:endParaRPr lang="ru-RU" sz="1100" kern="1200" dirty="0"/>
        </a:p>
      </dsp:txBody>
      <dsp:txXfrm>
        <a:off x="3733842" y="3216584"/>
        <a:ext cx="2190577" cy="1282427"/>
      </dsp:txXfrm>
    </dsp:sp>
    <dsp:sp modelId="{ECB3B43A-27F8-4B89-A071-8FF70AE25EEB}">
      <dsp:nvSpPr>
        <dsp:cNvPr id="0" name=""/>
        <dsp:cNvSpPr/>
      </dsp:nvSpPr>
      <dsp:spPr>
        <a:xfrm rot="10800000">
          <a:off x="3012832" y="3576272"/>
          <a:ext cx="481319" cy="563052"/>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rot="10800000">
        <a:off x="3157228" y="3688882"/>
        <a:ext cx="336923" cy="337832"/>
      </dsp:txXfrm>
    </dsp:sp>
    <dsp:sp modelId="{62283175-92D7-4073-A196-53A5EA2259E0}">
      <dsp:nvSpPr>
        <dsp:cNvPr id="0" name=""/>
        <dsp:cNvSpPr/>
      </dsp:nvSpPr>
      <dsp:spPr>
        <a:xfrm>
          <a:off x="1160" y="2956919"/>
          <a:ext cx="2784635" cy="1801758"/>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ru-RU" sz="1050" kern="1200" dirty="0" smtClean="0"/>
            <a:t>Довженко з </a:t>
          </a:r>
          <a:r>
            <a:rPr lang="ru-RU" sz="1050" kern="1200" dirty="0" err="1" smtClean="0"/>
            <a:t>подивом</a:t>
          </a:r>
          <a:r>
            <a:rPr lang="ru-RU" sz="1050" kern="1200" dirty="0" smtClean="0"/>
            <a:t> </a:t>
          </a:r>
          <a:r>
            <a:rPr lang="ru-RU" sz="1050" kern="1200" dirty="0" err="1" smtClean="0"/>
            <a:t>дізнався</a:t>
          </a:r>
          <a:r>
            <a:rPr lang="ru-RU" sz="1050" kern="1200" dirty="0" smtClean="0"/>
            <a:t>, </a:t>
          </a:r>
          <a:r>
            <a:rPr lang="ru-RU" sz="1050" kern="1200" dirty="0" err="1" smtClean="0"/>
            <a:t>що</a:t>
          </a:r>
          <a:r>
            <a:rPr lang="ru-RU" sz="1050" kern="1200" dirty="0" smtClean="0"/>
            <a:t> </a:t>
          </a:r>
          <a:r>
            <a:rPr lang="ru-RU" sz="1050" kern="1200" dirty="0" err="1" smtClean="0"/>
            <a:t>фільм</a:t>
          </a:r>
          <a:r>
            <a:rPr lang="ru-RU" sz="1050" kern="1200" dirty="0" smtClean="0"/>
            <a:t> </a:t>
          </a:r>
          <a:r>
            <a:rPr lang="ru-RU" sz="1050" kern="1200" dirty="0" err="1" smtClean="0"/>
            <a:t>має</a:t>
          </a:r>
          <a:r>
            <a:rPr lang="ru-RU" sz="1050" kern="1200" dirty="0" smtClean="0"/>
            <a:t> </a:t>
          </a:r>
          <a:r>
            <a:rPr lang="ru-RU" sz="1050" kern="1200" dirty="0" err="1" smtClean="0"/>
            <a:t>грандіозний</a:t>
          </a:r>
          <a:r>
            <a:rPr lang="ru-RU" sz="1050" kern="1200" dirty="0" smtClean="0"/>
            <a:t> </a:t>
          </a:r>
          <a:r>
            <a:rPr lang="ru-RU" sz="1050" kern="1200" dirty="0" err="1" smtClean="0"/>
            <a:t>успіх</a:t>
          </a:r>
          <a:r>
            <a:rPr lang="ru-RU" sz="1050" kern="1200" dirty="0" smtClean="0"/>
            <a:t> у </a:t>
          </a:r>
          <a:r>
            <a:rPr lang="ru-RU" sz="1050" kern="1200" dirty="0" err="1" smtClean="0"/>
            <a:t>Європі</a:t>
          </a:r>
          <a:r>
            <a:rPr lang="ru-RU" sz="1050" kern="1200" dirty="0" smtClean="0"/>
            <a:t>, у той час як </a:t>
          </a:r>
          <a:r>
            <a:rPr lang="ru-RU" sz="1050" kern="1200" dirty="0" err="1" smtClean="0"/>
            <a:t>його</a:t>
          </a:r>
          <a:r>
            <a:rPr lang="ru-RU" sz="1050" kern="1200" dirty="0" smtClean="0"/>
            <a:t> заборонено в </a:t>
          </a:r>
          <a:r>
            <a:rPr lang="ru-RU" sz="1050" kern="1200" dirty="0" err="1" smtClean="0"/>
            <a:t>Україні</a:t>
          </a:r>
          <a:r>
            <a:rPr lang="ru-RU" sz="1050" kern="1200" dirty="0" smtClean="0"/>
            <a:t>. </a:t>
          </a:r>
          <a:r>
            <a:rPr lang="ru-RU" sz="1050" kern="1200" dirty="0" err="1" smtClean="0"/>
            <a:t>Після</a:t>
          </a:r>
          <a:r>
            <a:rPr lang="ru-RU" sz="1050" kern="1200" dirty="0" smtClean="0"/>
            <a:t> </a:t>
          </a:r>
          <a:r>
            <a:rPr lang="ru-RU" sz="1050" kern="1200" dirty="0" err="1" smtClean="0"/>
            <a:t>прем'єри</a:t>
          </a:r>
          <a:r>
            <a:rPr lang="ru-RU" sz="1050" kern="1200" dirty="0" smtClean="0"/>
            <a:t> у </a:t>
          </a:r>
          <a:r>
            <a:rPr lang="ru-RU" sz="1050" kern="1200" dirty="0" err="1" smtClean="0"/>
            <a:t>Берліні</a:t>
          </a:r>
          <a:r>
            <a:rPr lang="ru-RU" sz="1050" kern="1200" dirty="0" smtClean="0"/>
            <a:t> про </a:t>
          </a:r>
          <a:r>
            <a:rPr lang="ru-RU" sz="1050" kern="1200" dirty="0" err="1" smtClean="0"/>
            <a:t>Олександра</a:t>
          </a:r>
          <a:r>
            <a:rPr lang="ru-RU" sz="1050" kern="1200" dirty="0" smtClean="0"/>
            <a:t> </a:t>
          </a:r>
          <a:r>
            <a:rPr lang="ru-RU" sz="1050" kern="1200" dirty="0" err="1" smtClean="0"/>
            <a:t>Довженка</a:t>
          </a:r>
          <a:r>
            <a:rPr lang="ru-RU" sz="1050" kern="1200" dirty="0" smtClean="0"/>
            <a:t> </a:t>
          </a:r>
          <a:r>
            <a:rPr lang="ru-RU" sz="1050" kern="1200" dirty="0" err="1" smtClean="0"/>
            <a:t>з'являється</a:t>
          </a:r>
          <a:r>
            <a:rPr lang="ru-RU" sz="1050" kern="1200" dirty="0" smtClean="0"/>
            <a:t> 48 статей, у </a:t>
          </a:r>
          <a:r>
            <a:rPr lang="ru-RU" sz="1050" kern="1200" dirty="0" err="1" smtClean="0"/>
            <a:t>Венеції</a:t>
          </a:r>
          <a:r>
            <a:rPr lang="ru-RU" sz="1050" kern="1200" dirty="0" smtClean="0"/>
            <a:t> </a:t>
          </a:r>
          <a:r>
            <a:rPr lang="ru-RU" sz="1050" kern="1200" dirty="0" err="1" smtClean="0"/>
            <a:t>італійські</a:t>
          </a:r>
          <a:r>
            <a:rPr lang="ru-RU" sz="1050" kern="1200" dirty="0" smtClean="0"/>
            <a:t> </a:t>
          </a:r>
          <a:r>
            <a:rPr lang="ru-RU" sz="1050" kern="1200" dirty="0" err="1" smtClean="0"/>
            <a:t>кінематографісти</a:t>
          </a:r>
          <a:r>
            <a:rPr lang="ru-RU" sz="1050" kern="1200" dirty="0" smtClean="0"/>
            <a:t> </a:t>
          </a:r>
          <a:r>
            <a:rPr lang="ru-RU" sz="1050" kern="1200" dirty="0" err="1" smtClean="0"/>
            <a:t>називають</a:t>
          </a:r>
          <a:r>
            <a:rPr lang="ru-RU" sz="1050" kern="1200" dirty="0" smtClean="0"/>
            <a:t> </a:t>
          </a:r>
          <a:r>
            <a:rPr lang="ru-RU" sz="1050" kern="1200" dirty="0" err="1" smtClean="0"/>
            <a:t>Довженка</a:t>
          </a:r>
          <a:r>
            <a:rPr lang="ru-RU" sz="1050" kern="1200" dirty="0" smtClean="0"/>
            <a:t> «Гомером </a:t>
          </a:r>
          <a:r>
            <a:rPr lang="ru-RU" sz="1050" kern="1200" dirty="0" err="1" smtClean="0"/>
            <a:t>кіно</a:t>
          </a:r>
          <a:r>
            <a:rPr lang="ru-RU" sz="1050" kern="1200" dirty="0" smtClean="0"/>
            <a:t>». А ось у </a:t>
          </a:r>
          <a:r>
            <a:rPr lang="ru-RU" sz="1050" kern="1200" dirty="0" err="1" smtClean="0"/>
            <a:t>Радянському</a:t>
          </a:r>
          <a:r>
            <a:rPr lang="ru-RU" sz="1050" kern="1200" dirty="0" smtClean="0"/>
            <a:t> </a:t>
          </a:r>
          <a:r>
            <a:rPr lang="ru-RU" sz="1050" kern="1200" dirty="0" err="1" smtClean="0"/>
            <a:t>Союзі</a:t>
          </a:r>
          <a:r>
            <a:rPr lang="ru-RU" sz="1050" kern="1200" dirty="0" smtClean="0"/>
            <a:t> </a:t>
          </a:r>
          <a:r>
            <a:rPr lang="ru-RU" sz="1050" kern="1200" dirty="0" err="1" smtClean="0"/>
            <a:t>стрічку</a:t>
          </a:r>
          <a:r>
            <a:rPr lang="ru-RU" sz="1050" kern="1200" dirty="0" smtClean="0"/>
            <a:t> </a:t>
          </a:r>
          <a:r>
            <a:rPr lang="ru-RU" sz="1050" kern="1200" dirty="0" err="1" smtClean="0"/>
            <a:t>реабілітують</a:t>
          </a:r>
          <a:r>
            <a:rPr lang="ru-RU" sz="1050" kern="1200" dirty="0" smtClean="0"/>
            <a:t> </a:t>
          </a:r>
          <a:r>
            <a:rPr lang="ru-RU" sz="1050" kern="1200" dirty="0" err="1" smtClean="0"/>
            <a:t>лише</a:t>
          </a:r>
          <a:r>
            <a:rPr lang="ru-RU" sz="1050" kern="1200" dirty="0" smtClean="0"/>
            <a:t> у 1958 </a:t>
          </a:r>
          <a:r>
            <a:rPr lang="ru-RU" sz="1050" kern="1200" dirty="0" err="1" smtClean="0"/>
            <a:t>році</a:t>
          </a:r>
          <a:r>
            <a:rPr lang="ru-RU" sz="1050" kern="1200" dirty="0" smtClean="0"/>
            <a:t> </a:t>
          </a:r>
          <a:r>
            <a:rPr lang="ru-RU" sz="1050" kern="1200" dirty="0" err="1" smtClean="0"/>
            <a:t>після</a:t>
          </a:r>
          <a:r>
            <a:rPr lang="ru-RU" sz="1050" kern="1200" dirty="0" smtClean="0"/>
            <a:t> </a:t>
          </a:r>
          <a:r>
            <a:rPr lang="ru-RU" sz="1050" kern="1200" dirty="0" err="1" smtClean="0"/>
            <a:t>міжнародного</a:t>
          </a:r>
          <a:r>
            <a:rPr lang="ru-RU" sz="1050" kern="1200" dirty="0" smtClean="0"/>
            <a:t> референдуму у </a:t>
          </a:r>
          <a:r>
            <a:rPr lang="ru-RU" sz="1050" kern="1200" dirty="0" err="1" smtClean="0"/>
            <a:t>Брюсселі</a:t>
          </a:r>
          <a:r>
            <a:rPr lang="ru-RU" sz="1050" kern="1200" dirty="0" smtClean="0"/>
            <a:t>, де </a:t>
          </a:r>
          <a:r>
            <a:rPr lang="ru-RU" sz="1050" kern="1200" dirty="0" err="1" smtClean="0"/>
            <a:t>він</a:t>
          </a:r>
          <a:r>
            <a:rPr lang="ru-RU" sz="1050" kern="1200" dirty="0" smtClean="0"/>
            <a:t> </a:t>
          </a:r>
          <a:r>
            <a:rPr lang="ru-RU" sz="1050" kern="1200" dirty="0" err="1" smtClean="0"/>
            <a:t>увійде</a:t>
          </a:r>
          <a:r>
            <a:rPr lang="ru-RU" sz="1050" kern="1200" dirty="0" smtClean="0"/>
            <a:t> до числа 12 </a:t>
          </a:r>
          <a:r>
            <a:rPr lang="ru-RU" sz="1050" kern="1200" dirty="0" err="1" smtClean="0"/>
            <a:t>найкращих</a:t>
          </a:r>
          <a:r>
            <a:rPr lang="ru-RU" sz="1050" kern="1200" dirty="0" smtClean="0"/>
            <a:t> </a:t>
          </a:r>
          <a:r>
            <a:rPr lang="ru-RU" sz="1050" kern="1200" dirty="0" err="1" smtClean="0"/>
            <a:t>фільмів</a:t>
          </a:r>
          <a:r>
            <a:rPr lang="ru-RU" sz="1050" kern="1200" dirty="0" smtClean="0"/>
            <a:t> </a:t>
          </a:r>
          <a:r>
            <a:rPr lang="ru-RU" sz="1050" kern="1200" dirty="0" err="1" smtClean="0"/>
            <a:t>всесвітньої</a:t>
          </a:r>
          <a:r>
            <a:rPr lang="ru-RU" sz="1050" kern="1200" dirty="0" smtClean="0"/>
            <a:t> </a:t>
          </a:r>
          <a:r>
            <a:rPr lang="ru-RU" sz="1050" kern="1200" dirty="0" err="1" smtClean="0"/>
            <a:t>історії</a:t>
          </a:r>
          <a:r>
            <a:rPr lang="ru-RU" sz="1050" kern="1200" dirty="0" smtClean="0"/>
            <a:t> </a:t>
          </a:r>
          <a:r>
            <a:rPr lang="ru-RU" sz="1050" kern="1200" dirty="0" err="1" smtClean="0"/>
            <a:t>кіно</a:t>
          </a:r>
          <a:r>
            <a:rPr lang="ru-RU" sz="1050" kern="1200" dirty="0" smtClean="0"/>
            <a:t>.</a:t>
          </a:r>
          <a:endParaRPr lang="ru-RU" sz="1050" kern="1200" dirty="0"/>
        </a:p>
      </dsp:txBody>
      <dsp:txXfrm>
        <a:off x="53932" y="3009691"/>
        <a:ext cx="2679091" cy="1696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4F61F-1786-4945-90DD-B2CECBDEC5A7}">
      <dsp:nvSpPr>
        <dsp:cNvPr id="0" name=""/>
        <dsp:cNvSpPr/>
      </dsp:nvSpPr>
      <dsp:spPr>
        <a:xfrm rot="6250244">
          <a:off x="-205371" y="1378691"/>
          <a:ext cx="1891061" cy="224626"/>
        </a:xfrm>
        <a:prstGeom prst="rect">
          <a:avLst/>
        </a:prstGeom>
        <a:gradFill rotWithShape="0">
          <a:gsLst>
            <a:gs pos="0">
              <a:schemeClr val="accent1">
                <a:shade val="90000"/>
                <a:hueOff val="0"/>
                <a:satOff val="0"/>
                <a:lumOff val="0"/>
                <a:alphaOff val="0"/>
                <a:lumMod val="95000"/>
              </a:schemeClr>
            </a:gs>
            <a:gs pos="100000">
              <a:schemeClr val="accent1">
                <a:shade val="9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9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0D49D816-260F-4859-BD37-FA77587A2210}">
      <dsp:nvSpPr>
        <dsp:cNvPr id="0" name=""/>
        <dsp:cNvSpPr/>
      </dsp:nvSpPr>
      <dsp:spPr>
        <a:xfrm>
          <a:off x="467553" y="202522"/>
          <a:ext cx="2495847" cy="1497508"/>
        </a:xfrm>
        <a:prstGeom prst="roundRect">
          <a:avLst>
            <a:gd name="adj" fmla="val 10000"/>
          </a:avLst>
        </a:prstGeom>
        <a:gradFill rotWithShape="0">
          <a:gsLst>
            <a:gs pos="0">
              <a:schemeClr val="accent1">
                <a:shade val="50000"/>
                <a:hueOff val="0"/>
                <a:satOff val="0"/>
                <a:lumOff val="0"/>
                <a:alphaOff val="0"/>
                <a:lumMod val="95000"/>
              </a:schemeClr>
            </a:gs>
            <a:gs pos="100000">
              <a:schemeClr val="accent1">
                <a:shade val="5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5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t>З </a:t>
          </a:r>
          <a:r>
            <a:rPr lang="ru-RU" sz="1400" kern="1200" dirty="0" err="1" smtClean="0"/>
            <a:t>червня</a:t>
          </a:r>
          <a:r>
            <a:rPr lang="ru-RU" sz="1400" kern="1200" dirty="0" smtClean="0"/>
            <a:t> по </a:t>
          </a:r>
          <a:r>
            <a:rPr lang="ru-RU" sz="1400" kern="1200" dirty="0" err="1" smtClean="0"/>
            <a:t>вересень</a:t>
          </a:r>
          <a:r>
            <a:rPr lang="ru-RU" sz="1400" kern="1200" dirty="0" smtClean="0"/>
            <a:t> 1930 року </a:t>
          </a:r>
          <a:r>
            <a:rPr lang="ru-RU" sz="1400" kern="1200" dirty="0" err="1" smtClean="0"/>
            <a:t>Олександр</a:t>
          </a:r>
          <a:r>
            <a:rPr lang="ru-RU" sz="1400" kern="1200" dirty="0" smtClean="0"/>
            <a:t> Довженко </a:t>
          </a:r>
          <a:r>
            <a:rPr lang="ru-RU" sz="1400" kern="1200" dirty="0" err="1" smtClean="0"/>
            <a:t>перебуває</a:t>
          </a:r>
          <a:r>
            <a:rPr lang="ru-RU" sz="1400" kern="1200" dirty="0" smtClean="0"/>
            <a:t> у </a:t>
          </a:r>
          <a:r>
            <a:rPr lang="ru-RU" sz="1400" kern="1200" dirty="0" err="1" smtClean="0"/>
            <a:t>Чехословаччині</a:t>
          </a:r>
          <a:r>
            <a:rPr lang="ru-RU" sz="1400" kern="1200" dirty="0" smtClean="0"/>
            <a:t>, </a:t>
          </a:r>
          <a:r>
            <a:rPr lang="ru-RU" sz="1400" kern="1200" dirty="0" err="1" smtClean="0"/>
            <a:t>Німеччині</a:t>
          </a:r>
          <a:r>
            <a:rPr lang="ru-RU" sz="1400" kern="1200" dirty="0" smtClean="0"/>
            <a:t> та </a:t>
          </a:r>
          <a:r>
            <a:rPr lang="ru-RU" sz="1400" kern="1200" dirty="0" err="1" smtClean="0"/>
            <a:t>Англії</a:t>
          </a:r>
          <a:r>
            <a:rPr lang="ru-RU" sz="1400" kern="1200" dirty="0" smtClean="0"/>
            <a:t>.</a:t>
          </a:r>
          <a:endParaRPr lang="ru-RU" sz="1400" kern="1200" dirty="0"/>
        </a:p>
      </dsp:txBody>
      <dsp:txXfrm>
        <a:off x="511414" y="246383"/>
        <a:ext cx="2408125" cy="1409786"/>
      </dsp:txXfrm>
    </dsp:sp>
    <dsp:sp modelId="{D0BABD94-D98C-4E12-906F-C6E712B28263}">
      <dsp:nvSpPr>
        <dsp:cNvPr id="0" name=""/>
        <dsp:cNvSpPr/>
      </dsp:nvSpPr>
      <dsp:spPr>
        <a:xfrm rot="5092618">
          <a:off x="-358202" y="3253356"/>
          <a:ext cx="1903764" cy="224626"/>
        </a:xfrm>
        <a:prstGeom prst="rect">
          <a:avLst/>
        </a:prstGeom>
        <a:gradFill rotWithShape="0">
          <a:gsLst>
            <a:gs pos="0">
              <a:schemeClr val="accent1">
                <a:shade val="90000"/>
                <a:hueOff val="75849"/>
                <a:satOff val="-1756"/>
                <a:lumOff val="8885"/>
                <a:alphaOff val="0"/>
                <a:lumMod val="95000"/>
              </a:schemeClr>
            </a:gs>
            <a:gs pos="100000">
              <a:schemeClr val="accent1">
                <a:shade val="90000"/>
                <a:hueOff val="75849"/>
                <a:satOff val="-1756"/>
                <a:lumOff val="8885"/>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90000"/>
              <a:hueOff val="75849"/>
              <a:satOff val="-1756"/>
              <a:lumOff val="8885"/>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BDD69835-FF86-4635-BE6D-361CD8A6A0C3}">
      <dsp:nvSpPr>
        <dsp:cNvPr id="0" name=""/>
        <dsp:cNvSpPr/>
      </dsp:nvSpPr>
      <dsp:spPr>
        <a:xfrm>
          <a:off x="4598" y="2045865"/>
          <a:ext cx="2495847" cy="1497508"/>
        </a:xfrm>
        <a:prstGeom prst="roundRect">
          <a:avLst>
            <a:gd name="adj" fmla="val 10000"/>
          </a:avLst>
        </a:prstGeom>
        <a:gradFill rotWithShape="0">
          <a:gsLst>
            <a:gs pos="0">
              <a:schemeClr val="accent1">
                <a:shade val="50000"/>
                <a:hueOff val="64297"/>
                <a:satOff val="-832"/>
                <a:lumOff val="10385"/>
                <a:alphaOff val="0"/>
                <a:lumMod val="95000"/>
              </a:schemeClr>
            </a:gs>
            <a:gs pos="100000">
              <a:schemeClr val="accent1">
                <a:shade val="50000"/>
                <a:hueOff val="64297"/>
                <a:satOff val="-832"/>
                <a:lumOff val="10385"/>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50000"/>
              <a:hueOff val="64297"/>
              <a:satOff val="-832"/>
              <a:lumOff val="10385"/>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t>Повернувшись, </a:t>
          </a:r>
          <a:r>
            <a:rPr lang="ru-RU" sz="1200" kern="1200" dirty="0" err="1" smtClean="0"/>
            <a:t>він</a:t>
          </a:r>
          <a:r>
            <a:rPr lang="ru-RU" sz="1200" kern="1200" dirty="0" smtClean="0"/>
            <a:t> </a:t>
          </a:r>
          <a:r>
            <a:rPr lang="ru-RU" sz="1200" kern="1200" dirty="0" err="1" smtClean="0"/>
            <a:t>пропонує</a:t>
          </a:r>
          <a:r>
            <a:rPr lang="ru-RU" sz="1200" kern="1200" dirty="0" smtClean="0"/>
            <a:t> </a:t>
          </a:r>
          <a:r>
            <a:rPr lang="ru-RU" sz="1200" kern="1200" dirty="0" err="1" smtClean="0"/>
            <a:t>керівництву</a:t>
          </a:r>
          <a:r>
            <a:rPr lang="ru-RU" sz="1200" kern="1200" dirty="0" smtClean="0"/>
            <a:t> «</a:t>
          </a:r>
          <a:r>
            <a:rPr lang="ru-RU" sz="1200" kern="1200" dirty="0" err="1" smtClean="0"/>
            <a:t>Українфільму</a:t>
          </a:r>
          <a:r>
            <a:rPr lang="ru-RU" sz="1200" kern="1200" dirty="0" smtClean="0"/>
            <a:t>»,  </a:t>
          </a:r>
          <a:r>
            <a:rPr lang="ru-RU" sz="1200" kern="1200" dirty="0" err="1" smtClean="0"/>
            <a:t>щоб</a:t>
          </a:r>
          <a:r>
            <a:rPr lang="ru-RU" sz="1200" kern="1200" dirty="0" smtClean="0"/>
            <a:t> </a:t>
          </a:r>
          <a:r>
            <a:rPr lang="ru-RU" sz="1200" kern="1200" dirty="0" err="1" smtClean="0"/>
            <a:t>мати</a:t>
          </a:r>
          <a:r>
            <a:rPr lang="ru-RU" sz="1200" kern="1200" dirty="0" smtClean="0"/>
            <a:t> </a:t>
          </a:r>
          <a:r>
            <a:rPr lang="ru-RU" sz="1200" kern="1200" dirty="0" err="1" smtClean="0"/>
            <a:t>можливість</a:t>
          </a:r>
          <a:r>
            <a:rPr lang="ru-RU" sz="1200" kern="1200" dirty="0" smtClean="0"/>
            <a:t> </a:t>
          </a:r>
          <a:r>
            <a:rPr lang="ru-RU" sz="1200" kern="1200" dirty="0" err="1" smtClean="0"/>
            <a:t>працювати</a:t>
          </a:r>
          <a:r>
            <a:rPr lang="ru-RU" sz="1200" kern="1200" dirty="0" smtClean="0"/>
            <a:t> </a:t>
          </a:r>
          <a:r>
            <a:rPr lang="ru-RU" sz="1200" kern="1200" dirty="0" err="1" smtClean="0"/>
            <a:t>далі</a:t>
          </a:r>
          <a:r>
            <a:rPr lang="ru-RU" sz="1200" kern="1200" dirty="0" smtClean="0"/>
            <a:t> Довженко </a:t>
          </a:r>
          <a:r>
            <a:rPr lang="ru-RU" sz="1200" kern="1200" dirty="0" err="1" smtClean="0"/>
            <a:t>погоджується</a:t>
          </a:r>
          <a:r>
            <a:rPr lang="ru-RU" sz="1200" kern="1200" dirty="0" smtClean="0"/>
            <a:t> «</a:t>
          </a:r>
          <a:r>
            <a:rPr lang="ru-RU" sz="1200" kern="1200" dirty="0" err="1" smtClean="0"/>
            <a:t>сплатити</a:t>
          </a:r>
          <a:r>
            <a:rPr lang="ru-RU" sz="1200" kern="1200" dirty="0" smtClean="0"/>
            <a:t> </a:t>
          </a:r>
          <a:r>
            <a:rPr lang="ru-RU" sz="1200" kern="1200" dirty="0" err="1" smtClean="0"/>
            <a:t>данину</a:t>
          </a:r>
          <a:r>
            <a:rPr lang="ru-RU" sz="1200" kern="1200" dirty="0" smtClean="0"/>
            <a:t>» і </a:t>
          </a:r>
          <a:r>
            <a:rPr lang="ru-RU" sz="1200" kern="1200" dirty="0" err="1" smtClean="0"/>
            <a:t>знімає</a:t>
          </a:r>
          <a:r>
            <a:rPr lang="ru-RU" sz="1200" kern="1200" dirty="0" smtClean="0"/>
            <a:t> </a:t>
          </a:r>
          <a:r>
            <a:rPr lang="ru-RU" sz="1200" kern="1200" dirty="0" err="1" smtClean="0"/>
            <a:t>фільм</a:t>
          </a:r>
          <a:r>
            <a:rPr lang="ru-RU" sz="1200" kern="1200" dirty="0" smtClean="0"/>
            <a:t> про </a:t>
          </a:r>
          <a:r>
            <a:rPr lang="ru-RU" sz="1200" kern="1200" dirty="0" err="1" smtClean="0"/>
            <a:t>будівництво</a:t>
          </a:r>
          <a:r>
            <a:rPr lang="ru-RU" sz="1200" kern="1200" dirty="0" smtClean="0"/>
            <a:t> </a:t>
          </a:r>
          <a:r>
            <a:rPr lang="ru-RU" sz="1200" kern="1200" dirty="0" err="1" smtClean="0"/>
            <a:t>греблі</a:t>
          </a:r>
          <a:r>
            <a:rPr lang="ru-RU" sz="1200" kern="1200" dirty="0" smtClean="0"/>
            <a:t> </a:t>
          </a:r>
          <a:r>
            <a:rPr lang="ru-RU" sz="1200" kern="1200" dirty="0" err="1" smtClean="0"/>
            <a:t>Дніпрогесу</a:t>
          </a:r>
          <a:r>
            <a:rPr lang="ru-RU" sz="1200" kern="1200" dirty="0" smtClean="0"/>
            <a:t> — «</a:t>
          </a:r>
          <a:r>
            <a:rPr lang="ru-RU" sz="1200" kern="1200" dirty="0" err="1" smtClean="0"/>
            <a:t>Іван</a:t>
          </a:r>
          <a:r>
            <a:rPr lang="ru-RU" sz="1200" kern="1200" dirty="0" smtClean="0"/>
            <a:t>».</a:t>
          </a:r>
          <a:endParaRPr lang="ru-RU" sz="1200" kern="1200" dirty="0"/>
        </a:p>
      </dsp:txBody>
      <dsp:txXfrm>
        <a:off x="48459" y="2089726"/>
        <a:ext cx="2408125" cy="1409786"/>
      </dsp:txXfrm>
    </dsp:sp>
    <dsp:sp modelId="{670E4F08-83CC-4B7E-B997-BC41D4B24D2F}">
      <dsp:nvSpPr>
        <dsp:cNvPr id="0" name=""/>
        <dsp:cNvSpPr/>
      </dsp:nvSpPr>
      <dsp:spPr>
        <a:xfrm>
          <a:off x="688503" y="4201435"/>
          <a:ext cx="3374543" cy="224626"/>
        </a:xfrm>
        <a:prstGeom prst="rect">
          <a:avLst/>
        </a:prstGeom>
        <a:gradFill rotWithShape="0">
          <a:gsLst>
            <a:gs pos="0">
              <a:schemeClr val="accent1">
                <a:shade val="90000"/>
                <a:hueOff val="151699"/>
                <a:satOff val="-3512"/>
                <a:lumOff val="17770"/>
                <a:alphaOff val="0"/>
                <a:lumMod val="95000"/>
              </a:schemeClr>
            </a:gs>
            <a:gs pos="100000">
              <a:schemeClr val="accent1">
                <a:shade val="90000"/>
                <a:hueOff val="151699"/>
                <a:satOff val="-3512"/>
                <a:lumOff val="1777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90000"/>
              <a:hueOff val="151699"/>
              <a:satOff val="-3512"/>
              <a:lumOff val="1777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12A699E6-4368-4EEF-9E71-39D0E39FC229}">
      <dsp:nvSpPr>
        <dsp:cNvPr id="0" name=""/>
        <dsp:cNvSpPr/>
      </dsp:nvSpPr>
      <dsp:spPr>
        <a:xfrm>
          <a:off x="179507" y="3946937"/>
          <a:ext cx="2495847" cy="1497508"/>
        </a:xfrm>
        <a:prstGeom prst="roundRect">
          <a:avLst>
            <a:gd name="adj" fmla="val 10000"/>
          </a:avLst>
        </a:prstGeom>
        <a:gradFill rotWithShape="0">
          <a:gsLst>
            <a:gs pos="0">
              <a:schemeClr val="accent1">
                <a:shade val="50000"/>
                <a:hueOff val="128595"/>
                <a:satOff val="-1664"/>
                <a:lumOff val="20770"/>
                <a:alphaOff val="0"/>
                <a:lumMod val="95000"/>
              </a:schemeClr>
            </a:gs>
            <a:gs pos="100000">
              <a:schemeClr val="accent1">
                <a:shade val="50000"/>
                <a:hueOff val="128595"/>
                <a:satOff val="-1664"/>
                <a:lumOff val="2077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50000"/>
              <a:hueOff val="128595"/>
              <a:satOff val="-1664"/>
              <a:lumOff val="2077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t>Сценарій</a:t>
          </a:r>
          <a:r>
            <a:rPr lang="ru-RU" sz="1400" kern="1200" dirty="0" smtClean="0"/>
            <a:t> </a:t>
          </a:r>
          <a:r>
            <a:rPr lang="ru-RU" sz="1400" kern="1200" dirty="0" err="1" smtClean="0"/>
            <a:t>він</a:t>
          </a:r>
          <a:r>
            <a:rPr lang="ru-RU" sz="1400" kern="1200" dirty="0" smtClean="0"/>
            <a:t> </a:t>
          </a:r>
          <a:r>
            <a:rPr lang="ru-RU" sz="1400" kern="1200" dirty="0" err="1" smtClean="0"/>
            <a:t>пише</a:t>
          </a:r>
          <a:r>
            <a:rPr lang="ru-RU" sz="1400" kern="1200" dirty="0" smtClean="0"/>
            <a:t> з </a:t>
          </a:r>
          <a:r>
            <a:rPr lang="ru-RU" sz="1400" kern="1200" dirty="0" err="1" smtClean="0"/>
            <a:t>гіркотою</a:t>
          </a:r>
          <a:r>
            <a:rPr lang="ru-RU" sz="1400" kern="1200" dirty="0" smtClean="0"/>
            <a:t> та </a:t>
          </a:r>
          <a:r>
            <a:rPr lang="ru-RU" sz="1400" kern="1200" dirty="0" err="1" smtClean="0"/>
            <a:t>нашвидкуруч</a:t>
          </a:r>
          <a:r>
            <a:rPr lang="ru-RU" sz="1400" kern="1200" dirty="0" smtClean="0"/>
            <a:t> — за 11 </a:t>
          </a:r>
          <a:r>
            <a:rPr lang="ru-RU" sz="1400" kern="1200" dirty="0" err="1" smtClean="0"/>
            <a:t>днів</a:t>
          </a:r>
          <a:r>
            <a:rPr lang="ru-RU" sz="1400" kern="1200" dirty="0" smtClean="0"/>
            <a:t>, але сам </a:t>
          </a:r>
          <a:r>
            <a:rPr lang="ru-RU" sz="1400" kern="1200" dirty="0" err="1" smtClean="0"/>
            <a:t>майже</a:t>
          </a:r>
          <a:r>
            <a:rPr lang="ru-RU" sz="1400" kern="1200" dirty="0" smtClean="0"/>
            <a:t> не </a:t>
          </a:r>
          <a:r>
            <a:rPr lang="ru-RU" sz="1400" kern="1200" dirty="0" err="1" smtClean="0"/>
            <a:t>знімає</a:t>
          </a:r>
          <a:r>
            <a:rPr lang="ru-RU" sz="1400" kern="1200" dirty="0" smtClean="0"/>
            <a:t> </a:t>
          </a:r>
          <a:r>
            <a:rPr lang="ru-RU" sz="1400" kern="1200" dirty="0" err="1" smtClean="0"/>
            <a:t>його</a:t>
          </a:r>
          <a:r>
            <a:rPr lang="ru-RU" sz="1400" kern="1200" dirty="0" smtClean="0"/>
            <a:t>, </a:t>
          </a:r>
          <a:r>
            <a:rPr lang="ru-RU" sz="1400" kern="1200" dirty="0" err="1" smtClean="0"/>
            <a:t>доручаючи</a:t>
          </a:r>
          <a:r>
            <a:rPr lang="ru-RU" sz="1400" kern="1200" dirty="0" smtClean="0"/>
            <a:t> </a:t>
          </a:r>
          <a:r>
            <a:rPr lang="ru-RU" sz="1400" kern="1200" dirty="0" err="1" smtClean="0"/>
            <a:t>робити</a:t>
          </a:r>
          <a:r>
            <a:rPr lang="ru-RU" sz="1400" kern="1200" dirty="0" smtClean="0"/>
            <a:t> </a:t>
          </a:r>
          <a:r>
            <a:rPr lang="ru-RU" sz="1400" kern="1200" dirty="0" err="1" smtClean="0"/>
            <a:t>це</a:t>
          </a:r>
          <a:r>
            <a:rPr lang="ru-RU" sz="1400" kern="1200" dirty="0" smtClean="0"/>
            <a:t> </a:t>
          </a:r>
          <a:r>
            <a:rPr lang="ru-RU" sz="1400" kern="1200" dirty="0" err="1" smtClean="0"/>
            <a:t>асистентці</a:t>
          </a:r>
          <a:r>
            <a:rPr lang="ru-RU" sz="1400" kern="1200" dirty="0" smtClean="0"/>
            <a:t> та </a:t>
          </a:r>
          <a:r>
            <a:rPr lang="ru-RU" sz="1400" kern="1200" dirty="0" err="1" smtClean="0"/>
            <a:t>дружині</a:t>
          </a:r>
          <a:r>
            <a:rPr lang="ru-RU" sz="1400" kern="1200" dirty="0" smtClean="0"/>
            <a:t> </a:t>
          </a:r>
          <a:r>
            <a:rPr lang="ru-RU" sz="1400" kern="1200" dirty="0" err="1" smtClean="0"/>
            <a:t>Юлії</a:t>
          </a:r>
          <a:r>
            <a:rPr lang="ru-RU" sz="1400" kern="1200" dirty="0" smtClean="0"/>
            <a:t> </a:t>
          </a:r>
          <a:r>
            <a:rPr lang="ru-RU" sz="1400" kern="1200" dirty="0" err="1" smtClean="0"/>
            <a:t>Солнцевій</a:t>
          </a:r>
          <a:r>
            <a:rPr lang="ru-RU" sz="1400" kern="1200" dirty="0" smtClean="0"/>
            <a:t>. </a:t>
          </a:r>
          <a:endParaRPr lang="ru-RU" sz="1400" kern="1200" dirty="0"/>
        </a:p>
      </dsp:txBody>
      <dsp:txXfrm>
        <a:off x="223368" y="3990798"/>
        <a:ext cx="2408125" cy="1409786"/>
      </dsp:txXfrm>
    </dsp:sp>
    <dsp:sp modelId="{80CBA468-A7EC-485B-BFD3-2EBA9CF8966B}">
      <dsp:nvSpPr>
        <dsp:cNvPr id="0" name=""/>
        <dsp:cNvSpPr/>
      </dsp:nvSpPr>
      <dsp:spPr>
        <a:xfrm rot="15256603">
          <a:off x="2885956" y="3301335"/>
          <a:ext cx="1859970" cy="224626"/>
        </a:xfrm>
        <a:prstGeom prst="rect">
          <a:avLst/>
        </a:prstGeom>
        <a:gradFill rotWithShape="0">
          <a:gsLst>
            <a:gs pos="0">
              <a:schemeClr val="accent1">
                <a:shade val="90000"/>
                <a:hueOff val="227548"/>
                <a:satOff val="-5268"/>
                <a:lumOff val="26655"/>
                <a:alphaOff val="0"/>
                <a:lumMod val="95000"/>
              </a:schemeClr>
            </a:gs>
            <a:gs pos="100000">
              <a:schemeClr val="accent1">
                <a:shade val="90000"/>
                <a:hueOff val="227548"/>
                <a:satOff val="-5268"/>
                <a:lumOff val="26655"/>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90000"/>
              <a:hueOff val="227548"/>
              <a:satOff val="-5268"/>
              <a:lumOff val="26655"/>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684A7318-050D-4A2F-B725-B793468E47C2}">
      <dsp:nvSpPr>
        <dsp:cNvPr id="0" name=""/>
        <dsp:cNvSpPr/>
      </dsp:nvSpPr>
      <dsp:spPr>
        <a:xfrm>
          <a:off x="3563877" y="3946937"/>
          <a:ext cx="2495847" cy="1497508"/>
        </a:xfrm>
        <a:prstGeom prst="roundRect">
          <a:avLst>
            <a:gd name="adj" fmla="val 10000"/>
          </a:avLst>
        </a:prstGeom>
        <a:gradFill rotWithShape="0">
          <a:gsLst>
            <a:gs pos="0">
              <a:schemeClr val="accent1">
                <a:shade val="50000"/>
                <a:hueOff val="192892"/>
                <a:satOff val="-2496"/>
                <a:lumOff val="31154"/>
                <a:alphaOff val="0"/>
                <a:lumMod val="95000"/>
              </a:schemeClr>
            </a:gs>
            <a:gs pos="100000">
              <a:schemeClr val="accent1">
                <a:shade val="50000"/>
                <a:hueOff val="192892"/>
                <a:satOff val="-2496"/>
                <a:lumOff val="31154"/>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50000"/>
              <a:hueOff val="192892"/>
              <a:satOff val="-2496"/>
              <a:lumOff val="31154"/>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t>Довженко повинен </a:t>
          </a:r>
          <a:r>
            <a:rPr lang="ru-RU" sz="1400" kern="1200" dirty="0" err="1" smtClean="0"/>
            <a:t>був</a:t>
          </a:r>
          <a:r>
            <a:rPr lang="ru-RU" sz="1400" kern="1200" dirty="0" smtClean="0"/>
            <a:t> </a:t>
          </a:r>
          <a:r>
            <a:rPr lang="ru-RU" sz="1400" kern="1200" dirty="0" err="1" smtClean="0"/>
            <a:t>закінчити</a:t>
          </a:r>
          <a:r>
            <a:rPr lang="ru-RU" sz="1400" kern="1200" dirty="0" smtClean="0"/>
            <a:t> свою </a:t>
          </a:r>
          <a:r>
            <a:rPr lang="ru-RU" sz="1400" kern="1200" dirty="0" err="1" smtClean="0"/>
            <a:t>працю</a:t>
          </a:r>
          <a:r>
            <a:rPr lang="ru-RU" sz="1400" kern="1200" dirty="0" smtClean="0"/>
            <a:t> до </a:t>
          </a:r>
          <a:r>
            <a:rPr lang="ru-RU" sz="1400" kern="1200" dirty="0" err="1" smtClean="0"/>
            <a:t>жовтневих</a:t>
          </a:r>
          <a:r>
            <a:rPr lang="ru-RU" sz="1400" kern="1200" dirty="0" smtClean="0"/>
            <a:t> свят 1932 року. Але </a:t>
          </a:r>
          <a:r>
            <a:rPr lang="ru-RU" sz="1400" kern="1200" dirty="0" err="1" smtClean="0"/>
            <a:t>фільм</a:t>
          </a:r>
          <a:r>
            <a:rPr lang="ru-RU" sz="1400" kern="1200" dirty="0" smtClean="0"/>
            <a:t> </a:t>
          </a:r>
          <a:r>
            <a:rPr lang="ru-RU" sz="1400" kern="1200" dirty="0" err="1" smtClean="0"/>
            <a:t>був</a:t>
          </a:r>
          <a:r>
            <a:rPr lang="ru-RU" sz="1400" kern="1200" dirty="0" smtClean="0"/>
            <a:t> </a:t>
          </a:r>
          <a:r>
            <a:rPr lang="ru-RU" sz="1400" kern="1200" dirty="0" err="1" smtClean="0"/>
            <a:t>приречений</a:t>
          </a:r>
          <a:r>
            <a:rPr lang="ru-RU" sz="1400" kern="1200" dirty="0" smtClean="0"/>
            <a:t> на провал.</a:t>
          </a:r>
          <a:endParaRPr lang="ru-RU" sz="1400" kern="1200" dirty="0"/>
        </a:p>
      </dsp:txBody>
      <dsp:txXfrm>
        <a:off x="3607738" y="3990798"/>
        <a:ext cx="2408125" cy="1409786"/>
      </dsp:txXfrm>
    </dsp:sp>
    <dsp:sp modelId="{902B98ED-A8C2-40E5-A9CF-836152BED869}">
      <dsp:nvSpPr>
        <dsp:cNvPr id="0" name=""/>
        <dsp:cNvSpPr/>
      </dsp:nvSpPr>
      <dsp:spPr>
        <a:xfrm rot="16647124">
          <a:off x="2720879" y="1435141"/>
          <a:ext cx="1948648" cy="224626"/>
        </a:xfrm>
        <a:prstGeom prst="rect">
          <a:avLst/>
        </a:prstGeom>
        <a:gradFill rotWithShape="0">
          <a:gsLst>
            <a:gs pos="0">
              <a:schemeClr val="accent1">
                <a:shade val="90000"/>
                <a:hueOff val="227548"/>
                <a:satOff val="-5268"/>
                <a:lumOff val="26655"/>
                <a:alphaOff val="0"/>
                <a:lumMod val="95000"/>
              </a:schemeClr>
            </a:gs>
            <a:gs pos="100000">
              <a:schemeClr val="accent1">
                <a:shade val="90000"/>
                <a:hueOff val="227548"/>
                <a:satOff val="-5268"/>
                <a:lumOff val="26655"/>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90000"/>
              <a:hueOff val="227548"/>
              <a:satOff val="-5268"/>
              <a:lumOff val="26655"/>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019B4111-9D05-40FC-B4CC-E4AF48273837}">
      <dsp:nvSpPr>
        <dsp:cNvPr id="0" name=""/>
        <dsp:cNvSpPr/>
      </dsp:nvSpPr>
      <dsp:spPr>
        <a:xfrm>
          <a:off x="3059840" y="2146737"/>
          <a:ext cx="2495847" cy="1497508"/>
        </a:xfrm>
        <a:prstGeom prst="roundRect">
          <a:avLst>
            <a:gd name="adj" fmla="val 10000"/>
          </a:avLst>
        </a:prstGeom>
        <a:gradFill rotWithShape="0">
          <a:gsLst>
            <a:gs pos="0">
              <a:schemeClr val="accent1">
                <a:shade val="50000"/>
                <a:hueOff val="257190"/>
                <a:satOff val="-3328"/>
                <a:lumOff val="41539"/>
                <a:alphaOff val="0"/>
                <a:lumMod val="95000"/>
              </a:schemeClr>
            </a:gs>
            <a:gs pos="100000">
              <a:schemeClr val="accent1">
                <a:shade val="50000"/>
                <a:hueOff val="257190"/>
                <a:satOff val="-3328"/>
                <a:lumOff val="41539"/>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50000"/>
              <a:hueOff val="257190"/>
              <a:satOff val="-3328"/>
              <a:lumOff val="41539"/>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t> </a:t>
          </a:r>
          <a:r>
            <a:rPr lang="ru-RU" sz="1600" kern="1200" dirty="0" err="1" smtClean="0"/>
            <a:t>Після</a:t>
          </a:r>
          <a:r>
            <a:rPr lang="ru-RU" sz="1600" kern="1200" dirty="0" smtClean="0"/>
            <a:t> </a:t>
          </a:r>
          <a:r>
            <a:rPr lang="ru-RU" sz="1600" kern="1200" dirty="0" err="1" smtClean="0"/>
            <a:t>фільму</a:t>
          </a:r>
          <a:r>
            <a:rPr lang="ru-RU" sz="1600" kern="1200" dirty="0" smtClean="0"/>
            <a:t> «</a:t>
          </a:r>
          <a:r>
            <a:rPr lang="ru-RU" sz="1600" kern="1200" dirty="0" err="1" smtClean="0"/>
            <a:t>Іван</a:t>
          </a:r>
          <a:r>
            <a:rPr lang="ru-RU" sz="1600" kern="1200" dirty="0" smtClean="0"/>
            <a:t>» </a:t>
          </a:r>
          <a:r>
            <a:rPr lang="ru-RU" sz="1600" kern="1200" dirty="0" err="1" smtClean="0"/>
            <a:t>батьків</a:t>
          </a:r>
          <a:r>
            <a:rPr lang="ru-RU" sz="1600" kern="1200" dirty="0" smtClean="0"/>
            <a:t> </a:t>
          </a:r>
          <a:r>
            <a:rPr lang="ru-RU" sz="1600" kern="1200" dirty="0" err="1" smtClean="0"/>
            <a:t>Довженка</a:t>
          </a:r>
          <a:r>
            <a:rPr lang="ru-RU" sz="1600" kern="1200" dirty="0" smtClean="0"/>
            <a:t> </a:t>
          </a:r>
          <a:r>
            <a:rPr lang="ru-RU" sz="1600" kern="1200" dirty="0" err="1" smtClean="0"/>
            <a:t>виганяють</a:t>
          </a:r>
          <a:r>
            <a:rPr lang="ru-RU" sz="1600" kern="1200" dirty="0" smtClean="0"/>
            <a:t> з </a:t>
          </a:r>
          <a:r>
            <a:rPr lang="ru-RU" sz="1600" kern="1200" dirty="0" err="1" smtClean="0"/>
            <a:t>колгоспу</a:t>
          </a:r>
          <a:r>
            <a:rPr lang="ru-RU" sz="1600" kern="1200" dirty="0" smtClean="0"/>
            <a:t>.</a:t>
          </a:r>
          <a:endParaRPr lang="ru-RU" sz="1600" kern="1200" dirty="0"/>
        </a:p>
      </dsp:txBody>
      <dsp:txXfrm>
        <a:off x="3103701" y="2190598"/>
        <a:ext cx="2408125" cy="1409786"/>
      </dsp:txXfrm>
    </dsp:sp>
    <dsp:sp modelId="{94A20605-1D40-4C7C-8062-71C5224AD4D5}">
      <dsp:nvSpPr>
        <dsp:cNvPr id="0" name=""/>
        <dsp:cNvSpPr/>
      </dsp:nvSpPr>
      <dsp:spPr>
        <a:xfrm rot="718093">
          <a:off x="3784939" y="818489"/>
          <a:ext cx="3370249" cy="224626"/>
        </a:xfrm>
        <a:prstGeom prst="rect">
          <a:avLst/>
        </a:prstGeom>
        <a:gradFill rotWithShape="0">
          <a:gsLst>
            <a:gs pos="0">
              <a:schemeClr val="accent1">
                <a:shade val="90000"/>
                <a:hueOff val="151699"/>
                <a:satOff val="-3512"/>
                <a:lumOff val="17770"/>
                <a:alphaOff val="0"/>
                <a:lumMod val="95000"/>
              </a:schemeClr>
            </a:gs>
            <a:gs pos="100000">
              <a:schemeClr val="accent1">
                <a:shade val="90000"/>
                <a:hueOff val="151699"/>
                <a:satOff val="-3512"/>
                <a:lumOff val="1777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90000"/>
              <a:hueOff val="151699"/>
              <a:satOff val="-3512"/>
              <a:lumOff val="1777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7EFAD722-4E50-4C3D-B983-564C1ADE1D0B}">
      <dsp:nvSpPr>
        <dsp:cNvPr id="0" name=""/>
        <dsp:cNvSpPr/>
      </dsp:nvSpPr>
      <dsp:spPr>
        <a:xfrm>
          <a:off x="3317487" y="209635"/>
          <a:ext cx="2495847" cy="1497508"/>
        </a:xfrm>
        <a:prstGeom prst="roundRect">
          <a:avLst>
            <a:gd name="adj" fmla="val 10000"/>
          </a:avLst>
        </a:prstGeom>
        <a:gradFill rotWithShape="0">
          <a:gsLst>
            <a:gs pos="0">
              <a:schemeClr val="accent1">
                <a:shade val="50000"/>
                <a:hueOff val="192892"/>
                <a:satOff val="-2496"/>
                <a:lumOff val="31154"/>
                <a:alphaOff val="0"/>
                <a:lumMod val="95000"/>
              </a:schemeClr>
            </a:gs>
            <a:gs pos="100000">
              <a:schemeClr val="accent1">
                <a:shade val="50000"/>
                <a:hueOff val="192892"/>
                <a:satOff val="-2496"/>
                <a:lumOff val="31154"/>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50000"/>
              <a:hueOff val="192892"/>
              <a:satOff val="-2496"/>
              <a:lumOff val="31154"/>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err="1" smtClean="0"/>
            <a:t>Відчуваючи</a:t>
          </a:r>
          <a:r>
            <a:rPr lang="ru-RU" sz="1600" kern="1200" dirty="0" smtClean="0"/>
            <a:t> </a:t>
          </a:r>
          <a:r>
            <a:rPr lang="ru-RU" sz="1600" kern="1200" dirty="0" err="1" smtClean="0"/>
            <a:t>подих</a:t>
          </a:r>
          <a:r>
            <a:rPr lang="ru-RU" sz="1600" kern="1200" dirty="0" smtClean="0"/>
            <a:t> у спину </a:t>
          </a:r>
          <a:r>
            <a:rPr lang="ru-RU" sz="1600" kern="1200" dirty="0" err="1" smtClean="0"/>
            <a:t>ідеологів</a:t>
          </a:r>
          <a:r>
            <a:rPr lang="ru-RU" sz="1600" kern="1200" dirty="0" smtClean="0"/>
            <a:t> </a:t>
          </a:r>
          <a:r>
            <a:rPr lang="ru-RU" sz="1600" kern="1200" dirty="0" err="1" smtClean="0"/>
            <a:t>майбутніх</a:t>
          </a:r>
          <a:r>
            <a:rPr lang="ru-RU" sz="1600" kern="1200" dirty="0" smtClean="0"/>
            <a:t> </a:t>
          </a:r>
          <a:r>
            <a:rPr lang="ru-RU" sz="1600" kern="1200" dirty="0" err="1" smtClean="0"/>
            <a:t>репресій</a:t>
          </a:r>
          <a:r>
            <a:rPr lang="ru-RU" sz="1600" kern="1200" dirty="0" smtClean="0"/>
            <a:t>, Довженко </a:t>
          </a:r>
          <a:r>
            <a:rPr lang="ru-RU" sz="1600" kern="1200" dirty="0" err="1" smtClean="0"/>
            <a:t>шукає</a:t>
          </a:r>
          <a:r>
            <a:rPr lang="ru-RU" sz="1600" kern="1200" dirty="0" smtClean="0"/>
            <a:t> </a:t>
          </a:r>
          <a:r>
            <a:rPr lang="ru-RU" sz="1600" kern="1200" dirty="0" err="1" smtClean="0"/>
            <a:t>порятунку</a:t>
          </a:r>
          <a:r>
            <a:rPr lang="ru-RU" sz="1600" kern="1200" dirty="0" smtClean="0"/>
            <a:t>. </a:t>
          </a:r>
          <a:endParaRPr lang="ru-RU" sz="1600" kern="1200" dirty="0"/>
        </a:p>
      </dsp:txBody>
      <dsp:txXfrm>
        <a:off x="3361348" y="253496"/>
        <a:ext cx="2408125" cy="1409786"/>
      </dsp:txXfrm>
    </dsp:sp>
    <dsp:sp modelId="{648B89FB-B6DD-41F8-BDC8-C8FCACF8408D}">
      <dsp:nvSpPr>
        <dsp:cNvPr id="0" name=""/>
        <dsp:cNvSpPr/>
      </dsp:nvSpPr>
      <dsp:spPr>
        <a:xfrm rot="5598990">
          <a:off x="5561839" y="2655385"/>
          <a:ext cx="2943173" cy="224626"/>
        </a:xfrm>
        <a:prstGeom prst="rect">
          <a:avLst/>
        </a:prstGeom>
        <a:gradFill rotWithShape="0">
          <a:gsLst>
            <a:gs pos="0">
              <a:schemeClr val="accent1">
                <a:shade val="90000"/>
                <a:hueOff val="75849"/>
                <a:satOff val="-1756"/>
                <a:lumOff val="8885"/>
                <a:alphaOff val="0"/>
                <a:lumMod val="95000"/>
              </a:schemeClr>
            </a:gs>
            <a:gs pos="100000">
              <a:schemeClr val="accent1">
                <a:shade val="90000"/>
                <a:hueOff val="75849"/>
                <a:satOff val="-1756"/>
                <a:lumOff val="8885"/>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90000"/>
              <a:hueOff val="75849"/>
              <a:satOff val="-1756"/>
              <a:lumOff val="8885"/>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91B9E34F-86E8-4307-97D6-64721E7AF095}">
      <dsp:nvSpPr>
        <dsp:cNvPr id="0" name=""/>
        <dsp:cNvSpPr/>
      </dsp:nvSpPr>
      <dsp:spPr>
        <a:xfrm>
          <a:off x="6614476" y="274522"/>
          <a:ext cx="2495847" cy="2793662"/>
        </a:xfrm>
        <a:prstGeom prst="roundRect">
          <a:avLst>
            <a:gd name="adj" fmla="val 10000"/>
          </a:avLst>
        </a:prstGeom>
        <a:gradFill rotWithShape="0">
          <a:gsLst>
            <a:gs pos="0">
              <a:schemeClr val="accent1">
                <a:shade val="50000"/>
                <a:hueOff val="128595"/>
                <a:satOff val="-1664"/>
                <a:lumOff val="20770"/>
                <a:alphaOff val="0"/>
                <a:lumMod val="95000"/>
              </a:schemeClr>
            </a:gs>
            <a:gs pos="100000">
              <a:schemeClr val="accent1">
                <a:shade val="50000"/>
                <a:hueOff val="128595"/>
                <a:satOff val="-1664"/>
                <a:lumOff val="2077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50000"/>
              <a:hueOff val="128595"/>
              <a:satOff val="-1664"/>
              <a:lumOff val="2077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t>У 1934 </a:t>
          </a:r>
          <a:r>
            <a:rPr lang="ru-RU" sz="1400" kern="1200" dirty="0" err="1" smtClean="0"/>
            <a:t>році</a:t>
          </a:r>
          <a:r>
            <a:rPr lang="ru-RU" sz="1400" kern="1200" dirty="0" smtClean="0"/>
            <a:t> </a:t>
          </a:r>
          <a:r>
            <a:rPr lang="ru-RU" sz="1400" kern="1200" dirty="0" err="1" smtClean="0"/>
            <a:t>він</a:t>
          </a:r>
          <a:r>
            <a:rPr lang="ru-RU" sz="1400" kern="1200" dirty="0" smtClean="0"/>
            <a:t> </a:t>
          </a:r>
          <a:r>
            <a:rPr lang="ru-RU" sz="1400" kern="1200" dirty="0" err="1" smtClean="0"/>
            <a:t>опиняється</a:t>
          </a:r>
          <a:r>
            <a:rPr lang="ru-RU" sz="1400" kern="1200" dirty="0" smtClean="0"/>
            <a:t> у </a:t>
          </a:r>
          <a:r>
            <a:rPr lang="ru-RU" sz="1400" kern="1200" dirty="0" err="1" smtClean="0"/>
            <a:t>Москві</a:t>
          </a:r>
          <a:r>
            <a:rPr lang="ru-RU" sz="1400" kern="1200" dirty="0" smtClean="0"/>
            <a:t>. За </a:t>
          </a:r>
          <a:r>
            <a:rPr lang="ru-RU" sz="1400" kern="1200" dirty="0" err="1" smtClean="0"/>
            <a:t>його</a:t>
          </a:r>
          <a:r>
            <a:rPr lang="ru-RU" sz="1400" kern="1200" dirty="0" smtClean="0"/>
            <a:t> </a:t>
          </a:r>
          <a:r>
            <a:rPr lang="ru-RU" sz="1400" kern="1200" dirty="0" err="1" smtClean="0"/>
            <a:t>власними</a:t>
          </a:r>
          <a:r>
            <a:rPr lang="ru-RU" sz="1400" kern="1200" dirty="0" smtClean="0"/>
            <a:t> словами, </a:t>
          </a:r>
          <a:r>
            <a:rPr lang="ru-RU" sz="1400" kern="1200" dirty="0" err="1" smtClean="0"/>
            <a:t>він</a:t>
          </a:r>
          <a:r>
            <a:rPr lang="ru-RU" sz="1400" kern="1200" dirty="0" smtClean="0"/>
            <a:t> </a:t>
          </a:r>
          <a:r>
            <a:rPr lang="ru-RU" sz="1400" kern="1200" dirty="0" err="1" smtClean="0"/>
            <a:t>пише</a:t>
          </a:r>
          <a:r>
            <a:rPr lang="ru-RU" sz="1400" kern="1200" dirty="0" smtClean="0"/>
            <a:t> листа </a:t>
          </a:r>
          <a:r>
            <a:rPr lang="ru-RU" sz="1400" kern="1200" dirty="0" err="1" smtClean="0"/>
            <a:t>Сталіну</a:t>
          </a:r>
          <a:r>
            <a:rPr lang="ru-RU" sz="1400" kern="1200" dirty="0" smtClean="0"/>
            <a:t> з </a:t>
          </a:r>
          <a:r>
            <a:rPr lang="ru-RU" sz="1400" kern="1200" dirty="0" err="1" smtClean="0"/>
            <a:t>проханням</a:t>
          </a:r>
          <a:r>
            <a:rPr lang="ru-RU" sz="1400" kern="1200" dirty="0" smtClean="0"/>
            <a:t> </a:t>
          </a:r>
          <a:r>
            <a:rPr lang="ru-RU" sz="1400" i="1" kern="1200" dirty="0" smtClean="0"/>
            <a:t>«</a:t>
          </a:r>
          <a:r>
            <a:rPr lang="ru-RU" sz="1400" i="1" kern="1200" dirty="0" err="1" smtClean="0"/>
            <a:t>захистити</a:t>
          </a:r>
          <a:r>
            <a:rPr lang="ru-RU" sz="1400" i="1" kern="1200" dirty="0" smtClean="0"/>
            <a:t> </a:t>
          </a:r>
          <a:r>
            <a:rPr lang="ru-RU" sz="1400" i="1" kern="1200" dirty="0" err="1" smtClean="0"/>
            <a:t>його</a:t>
          </a:r>
          <a:r>
            <a:rPr lang="ru-RU" sz="1400" i="1" kern="1200" dirty="0" smtClean="0"/>
            <a:t> і </a:t>
          </a:r>
          <a:r>
            <a:rPr lang="ru-RU" sz="1400" i="1" kern="1200" dirty="0" err="1" smtClean="0"/>
            <a:t>допомогти</a:t>
          </a:r>
          <a:r>
            <a:rPr lang="ru-RU" sz="1400" i="1" kern="1200" dirty="0" smtClean="0"/>
            <a:t> </a:t>
          </a:r>
          <a:r>
            <a:rPr lang="ru-RU" sz="1400" i="1" kern="1200" dirty="0" err="1" smtClean="0"/>
            <a:t>творчо</a:t>
          </a:r>
          <a:r>
            <a:rPr lang="ru-RU" sz="1400" i="1" kern="1200" dirty="0" smtClean="0"/>
            <a:t> </a:t>
          </a:r>
          <a:r>
            <a:rPr lang="ru-RU" sz="1400" i="1" kern="1200" dirty="0" err="1" smtClean="0"/>
            <a:t>розвиватися</a:t>
          </a:r>
          <a:r>
            <a:rPr lang="ru-RU" sz="1400" i="1" kern="1200" dirty="0" smtClean="0"/>
            <a:t>»</a:t>
          </a:r>
          <a:r>
            <a:rPr lang="ru-RU" sz="1400" kern="1200" dirty="0" smtClean="0"/>
            <a:t>. Але й </a:t>
          </a:r>
          <a:r>
            <a:rPr lang="ru-RU" sz="1400" kern="1200" dirty="0" err="1" smtClean="0"/>
            <a:t>відомо</a:t>
          </a:r>
          <a:r>
            <a:rPr lang="ru-RU" sz="1400" kern="1200" dirty="0" smtClean="0"/>
            <a:t> </a:t>
          </a:r>
          <a:r>
            <a:rPr lang="ru-RU" sz="1400" kern="1200" dirty="0" err="1" smtClean="0"/>
            <a:t>також</a:t>
          </a:r>
          <a:r>
            <a:rPr lang="ru-RU" sz="1400" kern="1200" dirty="0" smtClean="0"/>
            <a:t>, </a:t>
          </a:r>
          <a:r>
            <a:rPr lang="ru-RU" sz="1400" kern="1200" dirty="0" err="1" smtClean="0"/>
            <a:t>що</a:t>
          </a:r>
          <a:r>
            <a:rPr lang="ru-RU" sz="1400" kern="1200" dirty="0" smtClean="0"/>
            <a:t> </a:t>
          </a:r>
          <a:r>
            <a:rPr lang="ru-RU" sz="1400" kern="1200" dirty="0" err="1" smtClean="0"/>
            <a:t>існувала</a:t>
          </a:r>
          <a:r>
            <a:rPr lang="ru-RU" sz="1400" kern="1200" dirty="0" smtClean="0"/>
            <a:t> цидулка одного з </a:t>
          </a:r>
          <a:r>
            <a:rPr lang="ru-RU" sz="1400" kern="1200" dirty="0" err="1" smtClean="0"/>
            <a:t>впливових</a:t>
          </a:r>
          <a:r>
            <a:rPr lang="ru-RU" sz="1400" kern="1200" dirty="0" smtClean="0"/>
            <a:t> </a:t>
          </a:r>
          <a:r>
            <a:rPr lang="ru-RU" sz="1400" kern="1200" dirty="0" err="1" smtClean="0"/>
            <a:t>шефів</a:t>
          </a:r>
          <a:r>
            <a:rPr lang="ru-RU" sz="1400" kern="1200" dirty="0" smtClean="0"/>
            <a:t> </a:t>
          </a:r>
          <a:r>
            <a:rPr lang="ru-RU" sz="1400" kern="1200" dirty="0" err="1" smtClean="0"/>
            <a:t>агітпропу</a:t>
          </a:r>
          <a:r>
            <a:rPr lang="ru-RU" sz="1400" kern="1200" dirty="0" smtClean="0"/>
            <a:t> у ЦК, яка, за наказом </a:t>
          </a:r>
          <a:r>
            <a:rPr lang="ru-RU" sz="1400" kern="1200" dirty="0" err="1" smtClean="0"/>
            <a:t>Сталіна</a:t>
          </a:r>
          <a:r>
            <a:rPr lang="ru-RU" sz="1400" kern="1200" dirty="0" smtClean="0"/>
            <a:t>, </a:t>
          </a:r>
          <a:r>
            <a:rPr lang="ru-RU" sz="1400" kern="1200" dirty="0" err="1" smtClean="0"/>
            <a:t>викликала</a:t>
          </a:r>
          <a:r>
            <a:rPr lang="ru-RU" sz="1400" kern="1200" dirty="0" smtClean="0"/>
            <a:t>.</a:t>
          </a:r>
          <a:endParaRPr lang="ru-RU" sz="1400" kern="1200" dirty="0"/>
        </a:p>
      </dsp:txBody>
      <dsp:txXfrm>
        <a:off x="6687577" y="347623"/>
        <a:ext cx="2349645" cy="2647460"/>
      </dsp:txXfrm>
    </dsp:sp>
    <dsp:sp modelId="{DC5DE3A9-1BF0-4FA6-9AD5-5628791C6D1D}">
      <dsp:nvSpPr>
        <dsp:cNvPr id="0" name=""/>
        <dsp:cNvSpPr/>
      </dsp:nvSpPr>
      <dsp:spPr>
        <a:xfrm>
          <a:off x="6444210" y="3874922"/>
          <a:ext cx="2495847" cy="1497508"/>
        </a:xfrm>
        <a:prstGeom prst="roundRect">
          <a:avLst>
            <a:gd name="adj" fmla="val 10000"/>
          </a:avLst>
        </a:prstGeom>
        <a:gradFill rotWithShape="0">
          <a:gsLst>
            <a:gs pos="0">
              <a:schemeClr val="accent1">
                <a:shade val="50000"/>
                <a:hueOff val="64297"/>
                <a:satOff val="-832"/>
                <a:lumOff val="10385"/>
                <a:alphaOff val="0"/>
                <a:lumMod val="95000"/>
              </a:schemeClr>
            </a:gs>
            <a:gs pos="100000">
              <a:schemeClr val="accent1">
                <a:shade val="50000"/>
                <a:hueOff val="64297"/>
                <a:satOff val="-832"/>
                <a:lumOff val="10385"/>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shade val="50000"/>
              <a:hueOff val="64297"/>
              <a:satOff val="-832"/>
              <a:lumOff val="10385"/>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t>Довженка до Москви навесні 1933 року, бо генсек не міг дозволити Довженку працювати в Україні під час Голодомору</a:t>
          </a:r>
          <a:endParaRPr lang="ru-RU" sz="1400" kern="1200" dirty="0"/>
        </a:p>
      </dsp:txBody>
      <dsp:txXfrm>
        <a:off x="6488071" y="3918783"/>
        <a:ext cx="2408125" cy="14097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5D256-4D36-4C1D-971C-E33C99C9EAD6}">
      <dsp:nvSpPr>
        <dsp:cNvPr id="0" name=""/>
        <dsp:cNvSpPr/>
      </dsp:nvSpPr>
      <dsp:spPr>
        <a:xfrm>
          <a:off x="3048794" y="-8988"/>
          <a:ext cx="1800006" cy="1800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ru-RU" sz="1100" kern="1200" dirty="0" smtClean="0"/>
            <a:t>На </a:t>
          </a:r>
          <a:r>
            <a:rPr lang="ru-RU" sz="1100" kern="1200" dirty="0" err="1" smtClean="0"/>
            <a:t>замовлення</a:t>
          </a:r>
          <a:r>
            <a:rPr lang="ru-RU" sz="1100" kern="1200" dirty="0" smtClean="0"/>
            <a:t> </a:t>
          </a:r>
          <a:r>
            <a:rPr lang="ru-RU" sz="1100" kern="1200" dirty="0" err="1" smtClean="0"/>
            <a:t>Сталіна</a:t>
          </a:r>
          <a:r>
            <a:rPr lang="ru-RU" sz="1100" kern="1200" dirty="0" smtClean="0"/>
            <a:t> Довженко </a:t>
          </a:r>
          <a:r>
            <a:rPr lang="ru-RU" sz="1100" kern="1200" dirty="0" err="1" smtClean="0"/>
            <a:t>знімає</a:t>
          </a:r>
          <a:r>
            <a:rPr lang="ru-RU" sz="1100" kern="1200" dirty="0" smtClean="0"/>
            <a:t> у 1935 </a:t>
          </a:r>
          <a:r>
            <a:rPr lang="ru-RU" sz="1100" kern="1200" dirty="0" err="1" smtClean="0"/>
            <a:t>році</a:t>
          </a:r>
          <a:r>
            <a:rPr lang="ru-RU" sz="1100" kern="1200" dirty="0" smtClean="0"/>
            <a:t> </a:t>
          </a:r>
          <a:r>
            <a:rPr lang="ru-RU" sz="1100" kern="1200" dirty="0" err="1" smtClean="0"/>
            <a:t>стрічку</a:t>
          </a:r>
          <a:r>
            <a:rPr lang="ru-RU" sz="1100" kern="1200" dirty="0" smtClean="0"/>
            <a:t> «</a:t>
          </a:r>
          <a:r>
            <a:rPr lang="ru-RU" sz="1100" kern="1200" dirty="0" err="1" smtClean="0"/>
            <a:t>Аерогра</a:t>
          </a:r>
          <a:r>
            <a:rPr lang="ru-RU" sz="1100" kern="1200" dirty="0" smtClean="0"/>
            <a:t>» про </a:t>
          </a:r>
          <a:r>
            <a:rPr lang="ru-RU" sz="1100" kern="1200" dirty="0" err="1" smtClean="0"/>
            <a:t>нове</a:t>
          </a:r>
          <a:r>
            <a:rPr lang="ru-RU" sz="1100" kern="1200" dirty="0" smtClean="0"/>
            <a:t> </a:t>
          </a:r>
          <a:r>
            <a:rPr lang="ru-RU" sz="1100" kern="1200" dirty="0" err="1" smtClean="0"/>
            <a:t>місто</a:t>
          </a:r>
          <a:r>
            <a:rPr lang="ru-RU" sz="1100" kern="1200" dirty="0" smtClean="0"/>
            <a:t>, яке </a:t>
          </a:r>
          <a:r>
            <a:rPr lang="ru-RU" sz="1100" kern="1200" dirty="0" err="1" smtClean="0"/>
            <a:t>виростає</a:t>
          </a:r>
          <a:r>
            <a:rPr lang="ru-RU" sz="1100" kern="1200" dirty="0" smtClean="0"/>
            <a:t> </a:t>
          </a:r>
          <a:r>
            <a:rPr lang="ru-RU" sz="1100" kern="1200" dirty="0" err="1" smtClean="0"/>
            <a:t>серед</a:t>
          </a:r>
          <a:r>
            <a:rPr lang="ru-RU" sz="1100" kern="1200" dirty="0" smtClean="0"/>
            <a:t> </a:t>
          </a:r>
          <a:r>
            <a:rPr lang="ru-RU" sz="1100" kern="1200" dirty="0" err="1" smtClean="0"/>
            <a:t>тундри</a:t>
          </a:r>
          <a:r>
            <a:rPr lang="ru-RU" sz="1100" kern="1200" dirty="0" smtClean="0"/>
            <a:t>, про </a:t>
          </a:r>
          <a:r>
            <a:rPr lang="ru-RU" sz="1100" kern="1200" dirty="0" err="1" smtClean="0"/>
            <a:t>прекрасне</a:t>
          </a:r>
          <a:r>
            <a:rPr lang="ru-RU" sz="1100" kern="1200" dirty="0" smtClean="0"/>
            <a:t> та </a:t>
          </a:r>
          <a:r>
            <a:rPr lang="ru-RU" sz="1100" kern="1200" dirty="0" err="1" smtClean="0"/>
            <a:t>світле</a:t>
          </a:r>
          <a:r>
            <a:rPr lang="ru-RU" sz="1100" kern="1200" dirty="0" smtClean="0"/>
            <a:t> </a:t>
          </a:r>
          <a:r>
            <a:rPr lang="ru-RU" sz="1100" kern="1200" dirty="0" err="1" smtClean="0"/>
            <a:t>майбутнє</a:t>
          </a:r>
          <a:r>
            <a:rPr lang="ru-RU" sz="1100" kern="1200" dirty="0" smtClean="0"/>
            <a:t> </a:t>
          </a:r>
          <a:r>
            <a:rPr lang="ru-RU" sz="1100" kern="1200" dirty="0" err="1" smtClean="0"/>
            <a:t>чукчів</a:t>
          </a:r>
          <a:r>
            <a:rPr lang="ru-RU" sz="1100" kern="1200" dirty="0" smtClean="0"/>
            <a:t>.</a:t>
          </a:r>
          <a:endParaRPr lang="ru-RU" sz="1100" kern="1200" dirty="0"/>
        </a:p>
      </dsp:txBody>
      <dsp:txXfrm>
        <a:off x="3312399" y="254617"/>
        <a:ext cx="1272796" cy="1272796"/>
      </dsp:txXfrm>
    </dsp:sp>
    <dsp:sp modelId="{DD66B5C2-A407-4E78-B203-DE55BD550DBB}">
      <dsp:nvSpPr>
        <dsp:cNvPr id="0" name=""/>
        <dsp:cNvSpPr/>
      </dsp:nvSpPr>
      <dsp:spPr>
        <a:xfrm rot="8382">
          <a:off x="5263784" y="667184"/>
          <a:ext cx="999747" cy="456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263784" y="758319"/>
        <a:ext cx="862794" cy="273907"/>
      </dsp:txXfrm>
    </dsp:sp>
    <dsp:sp modelId="{81B13354-5A46-45BF-B6D4-423D289045CC}">
      <dsp:nvSpPr>
        <dsp:cNvPr id="0" name=""/>
        <dsp:cNvSpPr/>
      </dsp:nvSpPr>
      <dsp:spPr>
        <a:xfrm>
          <a:off x="6735105" y="0"/>
          <a:ext cx="1800006" cy="1800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ru-RU" sz="1600" kern="1200" dirty="0" smtClean="0"/>
            <a:t>За «</a:t>
          </a:r>
          <a:r>
            <a:rPr lang="ru-RU" sz="1600" kern="1200" dirty="0" err="1" smtClean="0"/>
            <a:t>Аероградо</a:t>
          </a:r>
          <a:r>
            <a:rPr lang="ru-RU" sz="1600" kern="1200" dirty="0" smtClean="0"/>
            <a:t>» </a:t>
          </a:r>
          <a:r>
            <a:rPr lang="ru-RU" sz="1600" kern="1200" dirty="0" err="1" smtClean="0"/>
            <a:t>йде</a:t>
          </a:r>
          <a:r>
            <a:rPr lang="ru-RU" sz="1600" kern="1200" dirty="0" smtClean="0"/>
            <a:t> «Щорс», </a:t>
          </a:r>
          <a:r>
            <a:rPr lang="ru-RU" sz="1600" kern="1200" dirty="0" err="1" smtClean="0"/>
            <a:t>що</a:t>
          </a:r>
          <a:r>
            <a:rPr lang="ru-RU" sz="1600" kern="1200" dirty="0" smtClean="0"/>
            <a:t> </a:t>
          </a:r>
          <a:r>
            <a:rPr lang="ru-RU" sz="1600" kern="1200" dirty="0" err="1" smtClean="0"/>
            <a:t>був</a:t>
          </a:r>
          <a:r>
            <a:rPr lang="ru-RU" sz="1600" kern="1200" dirty="0" smtClean="0"/>
            <a:t> </a:t>
          </a:r>
          <a:r>
            <a:rPr lang="ru-RU" sz="1600" kern="1200" dirty="0" err="1" smtClean="0"/>
            <a:t>знятий</a:t>
          </a:r>
          <a:r>
            <a:rPr lang="ru-RU" sz="1600" kern="1200" dirty="0" smtClean="0"/>
            <a:t> на </a:t>
          </a:r>
          <a:r>
            <a:rPr lang="ru-RU" sz="1600" kern="1200" dirty="0" err="1" smtClean="0"/>
            <a:t>вимогу</a:t>
          </a:r>
          <a:r>
            <a:rPr lang="ru-RU" sz="1600" kern="1200" dirty="0" smtClean="0"/>
            <a:t> </a:t>
          </a:r>
          <a:r>
            <a:rPr lang="ru-RU" sz="1600" kern="1200" dirty="0" err="1" smtClean="0"/>
            <a:t>Сталіна</a:t>
          </a:r>
          <a:r>
            <a:rPr lang="ru-RU" sz="1600" kern="1200" dirty="0" smtClean="0"/>
            <a:t>.</a:t>
          </a:r>
          <a:endParaRPr lang="ru-RU" sz="1600" kern="1200" dirty="0"/>
        </a:p>
      </dsp:txBody>
      <dsp:txXfrm>
        <a:off x="6998710" y="263605"/>
        <a:ext cx="1272796" cy="1272796"/>
      </dsp:txXfrm>
    </dsp:sp>
    <dsp:sp modelId="{60F4028E-8AB9-4770-8FCD-192123CC1B27}">
      <dsp:nvSpPr>
        <dsp:cNvPr id="0" name=""/>
        <dsp:cNvSpPr/>
      </dsp:nvSpPr>
      <dsp:spPr>
        <a:xfrm rot="4578944">
          <a:off x="7710360" y="1977921"/>
          <a:ext cx="485557" cy="456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762637" y="2002690"/>
        <a:ext cx="348604" cy="273907"/>
      </dsp:txXfrm>
    </dsp:sp>
    <dsp:sp modelId="{47E295D6-FB0F-4CE2-9D37-4108602B378A}">
      <dsp:nvSpPr>
        <dsp:cNvPr id="0" name=""/>
        <dsp:cNvSpPr/>
      </dsp:nvSpPr>
      <dsp:spPr>
        <a:xfrm>
          <a:off x="7377669" y="2639051"/>
          <a:ext cx="1800006" cy="1800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kern="1200" dirty="0" smtClean="0"/>
            <a:t>У </a:t>
          </a:r>
          <a:r>
            <a:rPr lang="ru-RU" sz="1200" kern="1200" dirty="0" err="1" smtClean="0"/>
            <a:t>цей</a:t>
          </a:r>
          <a:r>
            <a:rPr lang="ru-RU" sz="1200" kern="1200" dirty="0" smtClean="0"/>
            <a:t> час Довженко </a:t>
          </a:r>
          <a:r>
            <a:rPr lang="ru-RU" sz="1200" kern="1200" dirty="0" err="1" smtClean="0"/>
            <a:t>мріяв</a:t>
          </a:r>
          <a:r>
            <a:rPr lang="ru-RU" sz="1200" kern="1200" dirty="0" smtClean="0"/>
            <a:t> </a:t>
          </a:r>
          <a:r>
            <a:rPr lang="ru-RU" sz="1200" kern="1200" dirty="0" err="1" smtClean="0"/>
            <a:t>попрацювати</a:t>
          </a:r>
          <a:r>
            <a:rPr lang="ru-RU" sz="1200" kern="1200" dirty="0" smtClean="0"/>
            <a:t> над «Тарасом </a:t>
          </a:r>
          <a:r>
            <a:rPr lang="ru-RU" sz="1200" kern="1200" dirty="0" err="1" smtClean="0"/>
            <a:t>Бульбою</a:t>
          </a:r>
          <a:r>
            <a:rPr lang="ru-RU" sz="1200" kern="1200" dirty="0" smtClean="0"/>
            <a:t>», </a:t>
          </a:r>
          <a:r>
            <a:rPr lang="ru-RU" sz="1200" kern="1200" dirty="0" err="1" smtClean="0"/>
            <a:t>Сценарій</a:t>
          </a:r>
          <a:r>
            <a:rPr lang="ru-RU" sz="1200" kern="1200" dirty="0" smtClean="0"/>
            <a:t>, </a:t>
          </a:r>
          <a:r>
            <a:rPr lang="ru-RU" sz="1200" kern="1200" dirty="0" err="1" smtClean="0"/>
            <a:t>побудований</a:t>
          </a:r>
          <a:r>
            <a:rPr lang="ru-RU" sz="1200" kern="1200" dirty="0" smtClean="0"/>
            <a:t> за маршрутами </a:t>
          </a:r>
          <a:r>
            <a:rPr lang="ru-RU" sz="1200" kern="1200" dirty="0" err="1" smtClean="0"/>
            <a:t>боїв</a:t>
          </a:r>
          <a:r>
            <a:rPr lang="ru-RU" sz="1200" kern="1200" dirty="0" smtClean="0"/>
            <a:t> </a:t>
          </a:r>
          <a:r>
            <a:rPr lang="ru-RU" sz="1200" kern="1200" dirty="0" err="1" smtClean="0"/>
            <a:t>Миколи</a:t>
          </a:r>
          <a:r>
            <a:rPr lang="ru-RU" sz="1200" kern="1200" dirty="0" smtClean="0"/>
            <a:t> Щорса.</a:t>
          </a:r>
          <a:endParaRPr lang="ru-RU" sz="1200" kern="1200" dirty="0"/>
        </a:p>
      </dsp:txBody>
      <dsp:txXfrm>
        <a:off x="7641274" y="2902656"/>
        <a:ext cx="1272796" cy="1272796"/>
      </dsp:txXfrm>
    </dsp:sp>
    <dsp:sp modelId="{C3F6A171-6A1F-4BAC-B90A-C6E26E9A389A}">
      <dsp:nvSpPr>
        <dsp:cNvPr id="0" name=""/>
        <dsp:cNvSpPr/>
      </dsp:nvSpPr>
      <dsp:spPr>
        <a:xfrm rot="7955821">
          <a:off x="7229267" y="4237657"/>
          <a:ext cx="392407" cy="456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7327967" y="4285630"/>
        <a:ext cx="274685" cy="273907"/>
      </dsp:txXfrm>
    </dsp:sp>
    <dsp:sp modelId="{35F0DC09-BE00-43A7-89ED-64AD0DEA3F70}">
      <dsp:nvSpPr>
        <dsp:cNvPr id="0" name=""/>
        <dsp:cNvSpPr/>
      </dsp:nvSpPr>
      <dsp:spPr>
        <a:xfrm>
          <a:off x="5658233" y="4509119"/>
          <a:ext cx="1800006" cy="1800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kern="1200" smtClean="0"/>
            <a:t>Довженко пише 11 місяців, має багато листів від учасників боїв та соратників Щорса, відвідує архіви та історичні музеї.</a:t>
          </a:r>
          <a:endParaRPr lang="ru-RU" sz="1200" kern="1200" dirty="0"/>
        </a:p>
      </dsp:txBody>
      <dsp:txXfrm>
        <a:off x="5921838" y="4772724"/>
        <a:ext cx="1272796" cy="1272796"/>
      </dsp:txXfrm>
    </dsp:sp>
    <dsp:sp modelId="{836368E6-B184-4F24-908F-408EE93C776A}">
      <dsp:nvSpPr>
        <dsp:cNvPr id="0" name=""/>
        <dsp:cNvSpPr/>
      </dsp:nvSpPr>
      <dsp:spPr>
        <a:xfrm rot="10138458">
          <a:off x="4984293" y="5439427"/>
          <a:ext cx="493885" cy="456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5119982" y="5517633"/>
        <a:ext cx="356932" cy="273907"/>
      </dsp:txXfrm>
    </dsp:sp>
    <dsp:sp modelId="{3551407E-A86D-4ECC-ABD8-A14E09B7FAD0}">
      <dsp:nvSpPr>
        <dsp:cNvPr id="0" name=""/>
        <dsp:cNvSpPr/>
      </dsp:nvSpPr>
      <dsp:spPr>
        <a:xfrm>
          <a:off x="2976793" y="5031587"/>
          <a:ext cx="1800006" cy="1800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kern="1200" dirty="0" smtClean="0"/>
            <a:t>І </a:t>
          </a:r>
          <a:r>
            <a:rPr lang="ru-RU" sz="1200" kern="1200" dirty="0" err="1" smtClean="0"/>
            <a:t>хоча</a:t>
          </a:r>
          <a:r>
            <a:rPr lang="ru-RU" sz="1200" kern="1200" dirty="0" smtClean="0"/>
            <a:t> </a:t>
          </a:r>
          <a:r>
            <a:rPr lang="ru-RU" sz="1200" kern="1200" dirty="0" err="1" smtClean="0"/>
            <a:t>зйомки</a:t>
          </a:r>
          <a:r>
            <a:rPr lang="ru-RU" sz="1200" kern="1200" dirty="0" smtClean="0"/>
            <a:t> Довженко почав у 1937 </a:t>
          </a:r>
          <a:r>
            <a:rPr lang="ru-RU" sz="1200" kern="1200" dirty="0" err="1" smtClean="0"/>
            <a:t>році</a:t>
          </a:r>
          <a:r>
            <a:rPr lang="ru-RU" sz="1200" kern="1200" dirty="0" smtClean="0"/>
            <a:t> (до </a:t>
          </a:r>
          <a:r>
            <a:rPr lang="ru-RU" sz="1200" kern="1200" dirty="0" err="1" smtClean="0"/>
            <a:t>отримання</a:t>
          </a:r>
          <a:r>
            <a:rPr lang="ru-RU" sz="1200" kern="1200" dirty="0" smtClean="0"/>
            <a:t> </a:t>
          </a:r>
          <a:r>
            <a:rPr lang="ru-RU" sz="1200" kern="1200" dirty="0" err="1" smtClean="0"/>
            <a:t>офіційного</a:t>
          </a:r>
          <a:r>
            <a:rPr lang="ru-RU" sz="1200" kern="1200" dirty="0" smtClean="0"/>
            <a:t> </a:t>
          </a:r>
          <a:r>
            <a:rPr lang="ru-RU" sz="1200" kern="1200" dirty="0" err="1" smtClean="0"/>
            <a:t>визнання</a:t>
          </a:r>
          <a:r>
            <a:rPr lang="ru-RU" sz="1200" kern="1200" dirty="0" smtClean="0"/>
            <a:t> </a:t>
          </a:r>
          <a:r>
            <a:rPr lang="ru-RU" sz="1200" kern="1200" dirty="0" err="1" smtClean="0"/>
            <a:t>сценарію</a:t>
          </a:r>
          <a:r>
            <a:rPr lang="ru-RU" sz="1200" kern="1200" dirty="0" smtClean="0"/>
            <a:t>), </a:t>
          </a:r>
          <a:r>
            <a:rPr lang="ru-RU" sz="1200" kern="1200" dirty="0" err="1" smtClean="0"/>
            <a:t>закінчив</a:t>
          </a:r>
          <a:r>
            <a:rPr lang="ru-RU" sz="1200" kern="1200" dirty="0" smtClean="0"/>
            <a:t> </a:t>
          </a:r>
          <a:r>
            <a:rPr lang="ru-RU" sz="1200" kern="1200" dirty="0" err="1" smtClean="0"/>
            <a:t>його</a:t>
          </a:r>
          <a:r>
            <a:rPr lang="ru-RU" sz="1200" kern="1200" dirty="0" smtClean="0"/>
            <a:t> </a:t>
          </a:r>
          <a:r>
            <a:rPr lang="ru-RU" sz="1200" kern="1200" dirty="0" err="1" smtClean="0"/>
            <a:t>лише</a:t>
          </a:r>
          <a:r>
            <a:rPr lang="ru-RU" sz="1200" kern="1200" dirty="0" smtClean="0"/>
            <a:t> у </a:t>
          </a:r>
          <a:r>
            <a:rPr lang="ru-RU" sz="1200" kern="1200" dirty="0" smtClean="0">
              <a:hlinkClick xmlns:r="http://schemas.openxmlformats.org/officeDocument/2006/relationships" r:id="rId1"/>
            </a:rPr>
            <a:t>1939</a:t>
          </a:r>
          <a:endParaRPr lang="ru-RU" sz="1200" kern="1200" dirty="0"/>
        </a:p>
      </dsp:txBody>
      <dsp:txXfrm>
        <a:off x="3240398" y="5295192"/>
        <a:ext cx="1272796" cy="1272796"/>
      </dsp:txXfrm>
    </dsp:sp>
    <dsp:sp modelId="{13FDFC0C-8E4D-45F9-A1E0-158069C0E4FB}">
      <dsp:nvSpPr>
        <dsp:cNvPr id="0" name=""/>
        <dsp:cNvSpPr/>
      </dsp:nvSpPr>
      <dsp:spPr>
        <a:xfrm rot="11026344">
          <a:off x="2381148" y="5618659"/>
          <a:ext cx="422892" cy="456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2507879" y="5714135"/>
        <a:ext cx="296024" cy="273907"/>
      </dsp:txXfrm>
    </dsp:sp>
    <dsp:sp modelId="{79D38090-337D-42C7-89D2-AEF191E58366}">
      <dsp:nvSpPr>
        <dsp:cNvPr id="0" name=""/>
        <dsp:cNvSpPr/>
      </dsp:nvSpPr>
      <dsp:spPr>
        <a:xfrm>
          <a:off x="384504" y="4860662"/>
          <a:ext cx="1800006" cy="1800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ru-RU" sz="1100" kern="1200" dirty="0" smtClean="0"/>
            <a:t> у 1939 </a:t>
          </a:r>
          <a:r>
            <a:rPr lang="ru-RU" sz="1100" kern="1200" dirty="0" err="1" smtClean="0"/>
            <a:t>році</a:t>
          </a:r>
          <a:r>
            <a:rPr lang="ru-RU" sz="1100" kern="1200" dirty="0" smtClean="0"/>
            <a:t> </a:t>
          </a:r>
          <a:r>
            <a:rPr lang="ru-RU" sz="1100" kern="1200" dirty="0" err="1" smtClean="0"/>
            <a:t>Олександра</a:t>
          </a:r>
          <a:r>
            <a:rPr lang="ru-RU" sz="1100" kern="1200" dirty="0" smtClean="0"/>
            <a:t> </a:t>
          </a:r>
          <a:r>
            <a:rPr lang="ru-RU" sz="1100" kern="1200" dirty="0" err="1" smtClean="0"/>
            <a:t>Довженка</a:t>
          </a:r>
          <a:r>
            <a:rPr lang="ru-RU" sz="1100" kern="1200" dirty="0" smtClean="0"/>
            <a:t> </a:t>
          </a:r>
          <a:r>
            <a:rPr lang="ru-RU" sz="1100" kern="1200" dirty="0" err="1" smtClean="0"/>
            <a:t>викликають</a:t>
          </a:r>
          <a:r>
            <a:rPr lang="ru-RU" sz="1100" kern="1200" dirty="0" smtClean="0"/>
            <a:t> до </a:t>
          </a:r>
          <a:r>
            <a:rPr lang="ru-RU" sz="1100" kern="1200" dirty="0" err="1" smtClean="0"/>
            <a:t>Києва</a:t>
          </a:r>
          <a:r>
            <a:rPr lang="ru-RU" sz="1100" kern="1200" dirty="0" smtClean="0"/>
            <a:t>, </a:t>
          </a:r>
          <a:r>
            <a:rPr lang="ru-RU" sz="1100" kern="1200" dirty="0" err="1" smtClean="0"/>
            <a:t>щоб</a:t>
          </a:r>
          <a:r>
            <a:rPr lang="ru-RU" sz="1100" kern="1200" dirty="0" smtClean="0"/>
            <a:t> </a:t>
          </a:r>
          <a:r>
            <a:rPr lang="ru-RU" sz="1100" kern="1200" dirty="0" err="1" smtClean="0"/>
            <a:t>організувати</a:t>
          </a:r>
          <a:r>
            <a:rPr lang="ru-RU" sz="1100" kern="1200" dirty="0" smtClean="0"/>
            <a:t> </a:t>
          </a:r>
          <a:r>
            <a:rPr lang="ru-RU" sz="1100" kern="1200" dirty="0" err="1" smtClean="0"/>
            <a:t>експедицію</a:t>
          </a:r>
          <a:r>
            <a:rPr lang="ru-RU" sz="1100" kern="1200" dirty="0" smtClean="0"/>
            <a:t> </a:t>
          </a:r>
          <a:r>
            <a:rPr lang="ru-RU" sz="1100" kern="1200" dirty="0" err="1" smtClean="0"/>
            <a:t>кінематографістів</a:t>
          </a:r>
          <a:r>
            <a:rPr lang="ru-RU" sz="1100" kern="1200" dirty="0" smtClean="0"/>
            <a:t> до </a:t>
          </a:r>
          <a:r>
            <a:rPr lang="ru-RU" sz="1100" kern="1200" dirty="0" err="1" smtClean="0"/>
            <a:t>Західної</a:t>
          </a:r>
          <a:r>
            <a:rPr lang="ru-RU" sz="1100" kern="1200" dirty="0" smtClean="0"/>
            <a:t> </a:t>
          </a:r>
          <a:r>
            <a:rPr lang="ru-RU" sz="1100" kern="1200" dirty="0" err="1" smtClean="0"/>
            <a:t>України</a:t>
          </a:r>
          <a:r>
            <a:rPr lang="ru-RU" sz="1100" kern="1200" dirty="0" smtClean="0"/>
            <a:t> та </a:t>
          </a:r>
          <a:r>
            <a:rPr lang="ru-RU" sz="1100" kern="1200" dirty="0" err="1" smtClean="0"/>
            <a:t>Західної</a:t>
          </a:r>
          <a:r>
            <a:rPr lang="ru-RU" sz="1100" kern="1200" dirty="0" smtClean="0"/>
            <a:t> </a:t>
          </a:r>
          <a:r>
            <a:rPr lang="ru-RU" sz="1100" kern="1200" dirty="0" err="1" smtClean="0"/>
            <a:t>Білорусі</a:t>
          </a:r>
          <a:r>
            <a:rPr lang="ru-RU" sz="1100" kern="1200" dirty="0" smtClean="0"/>
            <a:t>. </a:t>
          </a:r>
          <a:endParaRPr lang="ru-RU" sz="1100" kern="1200" dirty="0"/>
        </a:p>
      </dsp:txBody>
      <dsp:txXfrm>
        <a:off x="648109" y="5124267"/>
        <a:ext cx="1272796" cy="1272796"/>
      </dsp:txXfrm>
    </dsp:sp>
    <dsp:sp modelId="{2F2A0D06-A37E-46FF-8FBD-CC2547C4E0D3}">
      <dsp:nvSpPr>
        <dsp:cNvPr id="0" name=""/>
        <dsp:cNvSpPr/>
      </dsp:nvSpPr>
      <dsp:spPr>
        <a:xfrm rot="15971664">
          <a:off x="1033039" y="4322180"/>
          <a:ext cx="341932" cy="456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1087733" y="4464659"/>
        <a:ext cx="239352" cy="273907"/>
      </dsp:txXfrm>
    </dsp:sp>
    <dsp:sp modelId="{BAE93799-2A52-4A2A-9119-84EAEB64CED1}">
      <dsp:nvSpPr>
        <dsp:cNvPr id="0" name=""/>
        <dsp:cNvSpPr/>
      </dsp:nvSpPr>
      <dsp:spPr>
        <a:xfrm>
          <a:off x="222216" y="2420892"/>
          <a:ext cx="1800006" cy="1800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ru-RU" sz="1600" kern="1200" dirty="0" smtClean="0"/>
            <a:t>В </a:t>
          </a:r>
          <a:r>
            <a:rPr lang="ru-RU" sz="1600" kern="1200" dirty="0" err="1" smtClean="0"/>
            <a:t>результаті</a:t>
          </a:r>
          <a:r>
            <a:rPr lang="ru-RU" sz="1600" kern="1200" dirty="0" smtClean="0"/>
            <a:t> </a:t>
          </a:r>
          <a:r>
            <a:rPr lang="ru-RU" sz="1600" kern="1200" dirty="0" err="1" smtClean="0"/>
            <a:t>з'являється</a:t>
          </a:r>
          <a:r>
            <a:rPr lang="ru-RU" sz="1600" kern="1200" dirty="0" smtClean="0"/>
            <a:t> </a:t>
          </a:r>
          <a:r>
            <a:rPr lang="ru-RU" sz="1600" kern="1200" dirty="0" err="1" smtClean="0"/>
            <a:t>історична</a:t>
          </a:r>
          <a:r>
            <a:rPr lang="ru-RU" sz="1600" kern="1200" dirty="0" smtClean="0"/>
            <a:t> </a:t>
          </a:r>
          <a:r>
            <a:rPr lang="ru-RU" sz="1600" kern="1200" dirty="0" err="1" smtClean="0"/>
            <a:t>хроніка</a:t>
          </a:r>
          <a:r>
            <a:rPr lang="ru-RU" sz="1600" kern="1200" dirty="0" smtClean="0"/>
            <a:t> «</a:t>
          </a:r>
          <a:r>
            <a:rPr lang="ru-RU" sz="1600" kern="1200" dirty="0" err="1" smtClean="0"/>
            <a:t>Визволення</a:t>
          </a:r>
          <a:r>
            <a:rPr lang="ru-RU" sz="1600" kern="1200" dirty="0" smtClean="0"/>
            <a:t>»</a:t>
          </a:r>
          <a:endParaRPr lang="ru-RU" sz="1600" kern="1200" dirty="0"/>
        </a:p>
      </dsp:txBody>
      <dsp:txXfrm>
        <a:off x="485821" y="2684497"/>
        <a:ext cx="1272796" cy="1272796"/>
      </dsp:txXfrm>
    </dsp:sp>
    <dsp:sp modelId="{D31A74F1-6874-4683-8DF9-9F70063514B6}">
      <dsp:nvSpPr>
        <dsp:cNvPr id="0" name=""/>
        <dsp:cNvSpPr/>
      </dsp:nvSpPr>
      <dsp:spPr>
        <a:xfrm rot="16163993">
          <a:off x="-164570" y="6441104"/>
          <a:ext cx="329140" cy="456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114682" y="6581774"/>
        <a:ext cx="230398" cy="273907"/>
      </dsp:txXfrm>
    </dsp:sp>
    <dsp:sp modelId="{6BD99CA3-6051-4FE9-B672-81F70E39431D}">
      <dsp:nvSpPr>
        <dsp:cNvPr id="0" name=""/>
        <dsp:cNvSpPr/>
      </dsp:nvSpPr>
      <dsp:spPr>
        <a:xfrm>
          <a:off x="196858" y="0"/>
          <a:ext cx="1800006" cy="1800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u-RU" sz="1400" kern="1200" dirty="0" smtClean="0"/>
            <a:t>«</a:t>
          </a:r>
          <a:r>
            <a:rPr lang="ru-RU" sz="1400" kern="1200" dirty="0" err="1" smtClean="0"/>
            <a:t>Визволення</a:t>
          </a:r>
          <a:r>
            <a:rPr lang="ru-RU" sz="1400" kern="1200" dirty="0" smtClean="0"/>
            <a:t>» </a:t>
          </a:r>
          <a:r>
            <a:rPr lang="ru-RU" sz="1400" kern="1200" dirty="0" err="1" smtClean="0"/>
            <a:t>демонструють</a:t>
          </a:r>
          <a:r>
            <a:rPr lang="ru-RU" sz="1400" kern="1200" dirty="0" smtClean="0"/>
            <a:t> 11  </a:t>
          </a:r>
          <a:r>
            <a:rPr lang="ru-RU" sz="1400" kern="1200" dirty="0" err="1" smtClean="0"/>
            <a:t>вересня</a:t>
          </a:r>
          <a:r>
            <a:rPr lang="ru-RU" sz="1400" kern="1200" dirty="0" smtClean="0"/>
            <a:t> 1940 року, </a:t>
          </a:r>
          <a:r>
            <a:rPr lang="ru-RU" sz="1400" kern="1200" dirty="0" err="1" smtClean="0"/>
            <a:t>після</a:t>
          </a:r>
          <a:r>
            <a:rPr lang="ru-RU" sz="1400" kern="1200" dirty="0" smtClean="0"/>
            <a:t> </a:t>
          </a:r>
          <a:r>
            <a:rPr lang="ru-RU" sz="1400" kern="1200" dirty="0" err="1" smtClean="0"/>
            <a:t>чого</a:t>
          </a:r>
          <a:r>
            <a:rPr lang="ru-RU" sz="1400" kern="1200" dirty="0" smtClean="0"/>
            <a:t> </a:t>
          </a:r>
          <a:r>
            <a:rPr lang="ru-RU" sz="1400" kern="1200" dirty="0" err="1" smtClean="0"/>
            <a:t>фільм</a:t>
          </a:r>
          <a:r>
            <a:rPr lang="ru-RU" sz="1400" kern="1200" dirty="0" smtClean="0"/>
            <a:t> </a:t>
          </a:r>
          <a:r>
            <a:rPr lang="ru-RU" sz="1400" kern="1200" dirty="0" err="1" smtClean="0"/>
            <a:t>швидко</a:t>
          </a:r>
          <a:r>
            <a:rPr lang="ru-RU" sz="1400" kern="1200" dirty="0" smtClean="0"/>
            <a:t> </a:t>
          </a:r>
          <a:r>
            <a:rPr lang="ru-RU" sz="1400" kern="1200" dirty="0" err="1" smtClean="0"/>
            <a:t>зникає</a:t>
          </a:r>
          <a:r>
            <a:rPr lang="ru-RU" sz="1400" kern="1200" dirty="0" smtClean="0"/>
            <a:t> з </a:t>
          </a:r>
          <a:r>
            <a:rPr lang="ru-RU" sz="1400" kern="1200" dirty="0" err="1" smtClean="0"/>
            <a:t>екранів</a:t>
          </a:r>
          <a:r>
            <a:rPr lang="ru-RU" sz="1400" kern="1200" dirty="0" smtClean="0"/>
            <a:t>.</a:t>
          </a:r>
          <a:endParaRPr lang="ru-RU" sz="1400" kern="1200" dirty="0"/>
        </a:p>
      </dsp:txBody>
      <dsp:txXfrm>
        <a:off x="460463" y="263605"/>
        <a:ext cx="1272796" cy="1272796"/>
      </dsp:txXfrm>
    </dsp:sp>
    <dsp:sp modelId="{FF876248-7115-4E63-89DC-E56667F6FFE8}">
      <dsp:nvSpPr>
        <dsp:cNvPr id="0" name=""/>
        <dsp:cNvSpPr/>
      </dsp:nvSpPr>
      <dsp:spPr>
        <a:xfrm rot="15468694">
          <a:off x="1268943" y="1793228"/>
          <a:ext cx="557530" cy="4565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1351877" y="1951463"/>
        <a:ext cx="420577" cy="2739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76E8-E7FD-4E99-B0EF-9808156B9CD0}">
      <dsp:nvSpPr>
        <dsp:cNvPr id="0" name=""/>
        <dsp:cNvSpPr/>
      </dsp:nvSpPr>
      <dsp:spPr>
        <a:xfrm>
          <a:off x="0" y="576064"/>
          <a:ext cx="3040259" cy="3240030"/>
        </a:xfrm>
        <a:prstGeom prst="ellipse">
          <a:avLst/>
        </a:prstGeom>
        <a:solidFill>
          <a:schemeClr val="accent1">
            <a:alpha val="50000"/>
            <a:hueOff val="0"/>
            <a:satOff val="0"/>
            <a:lumOff val="0"/>
            <a:alphaOff val="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85893" tIns="20320" rIns="385893" bIns="20320" numCol="1" spcCol="1270" anchor="ctr" anchorCtr="0">
          <a:noAutofit/>
        </a:bodyPr>
        <a:lstStyle/>
        <a:p>
          <a:pPr lvl="0" algn="ctr" defTabSz="711200" rtl="0">
            <a:lnSpc>
              <a:spcPct val="90000"/>
            </a:lnSpc>
            <a:spcBef>
              <a:spcPct val="0"/>
            </a:spcBef>
            <a:spcAft>
              <a:spcPct val="35000"/>
            </a:spcAft>
          </a:pPr>
          <a:r>
            <a:rPr lang="ru-RU" sz="1600" kern="1200" dirty="0" smtClean="0"/>
            <a:t>З початком </a:t>
          </a:r>
          <a:r>
            <a:rPr lang="ru-RU" sz="1600" kern="1200" dirty="0" err="1" smtClean="0"/>
            <a:t>війни</a:t>
          </a:r>
          <a:r>
            <a:rPr lang="ru-RU" sz="1600" kern="1200" dirty="0" smtClean="0"/>
            <a:t> Довженко </a:t>
          </a:r>
          <a:r>
            <a:rPr lang="ru-RU" sz="1600" kern="1200" dirty="0" err="1" smtClean="0"/>
            <a:t>був</a:t>
          </a:r>
          <a:r>
            <a:rPr lang="ru-RU" sz="1600" kern="1200" dirty="0" smtClean="0"/>
            <a:t> </a:t>
          </a:r>
          <a:r>
            <a:rPr lang="ru-RU" sz="1600" kern="1200" dirty="0" err="1" smtClean="0"/>
            <a:t>евакуйований</a:t>
          </a:r>
          <a:r>
            <a:rPr lang="ru-RU" sz="1600" kern="1200" smtClean="0"/>
            <a:t> до Ашхабада.</a:t>
          </a:r>
          <a:endParaRPr lang="ru-RU" sz="1600" kern="1200"/>
        </a:p>
      </dsp:txBody>
      <dsp:txXfrm>
        <a:off x="445236" y="1050555"/>
        <a:ext cx="2149787" cy="2291048"/>
      </dsp:txXfrm>
    </dsp:sp>
    <dsp:sp modelId="{1A0FC79D-09EA-4BF9-BD82-DEA7805E1427}">
      <dsp:nvSpPr>
        <dsp:cNvPr id="0" name=""/>
        <dsp:cNvSpPr/>
      </dsp:nvSpPr>
      <dsp:spPr>
        <a:xfrm>
          <a:off x="821412" y="2808641"/>
          <a:ext cx="3040259" cy="3240030"/>
        </a:xfrm>
        <a:prstGeom prst="ellipse">
          <a:avLst/>
        </a:prstGeom>
        <a:solidFill>
          <a:schemeClr val="accent1">
            <a:alpha val="50000"/>
            <a:hueOff val="0"/>
            <a:satOff val="0"/>
            <a:lumOff val="0"/>
            <a:alphaOff val="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85893" tIns="13970" rIns="385893" bIns="13970" numCol="1" spcCol="1270" anchor="ctr" anchorCtr="0">
          <a:noAutofit/>
        </a:bodyPr>
        <a:lstStyle/>
        <a:p>
          <a:pPr lvl="0" algn="ctr" defTabSz="488950" rtl="0">
            <a:lnSpc>
              <a:spcPct val="90000"/>
            </a:lnSpc>
            <a:spcBef>
              <a:spcPct val="0"/>
            </a:spcBef>
            <a:spcAft>
              <a:spcPct val="35000"/>
            </a:spcAft>
          </a:pPr>
          <a:r>
            <a:rPr lang="ru-RU" sz="1100" kern="1200" dirty="0" err="1" smtClean="0"/>
            <a:t>Призначений</a:t>
          </a:r>
          <a:r>
            <a:rPr lang="ru-RU" sz="1100" kern="1200" dirty="0" smtClean="0"/>
            <a:t> полковником </a:t>
          </a:r>
          <a:r>
            <a:rPr lang="ru-RU" sz="1100" kern="1200" dirty="0" err="1" smtClean="0"/>
            <a:t>інтендантської</a:t>
          </a:r>
          <a:r>
            <a:rPr lang="ru-RU" sz="1100" kern="1200" dirty="0" smtClean="0"/>
            <a:t> </a:t>
          </a:r>
          <a:r>
            <a:rPr lang="ru-RU" sz="1100" kern="1200" dirty="0" err="1" smtClean="0"/>
            <a:t>служби</a:t>
          </a:r>
          <a:r>
            <a:rPr lang="ru-RU" sz="1100" kern="1200" dirty="0" smtClean="0"/>
            <a:t>, </a:t>
          </a:r>
          <a:r>
            <a:rPr lang="ru-RU" sz="1100" kern="1200" dirty="0" err="1" smtClean="0"/>
            <a:t>він</a:t>
          </a:r>
          <a:r>
            <a:rPr lang="ru-RU" sz="1100" kern="1200" dirty="0" smtClean="0"/>
            <a:t> не </a:t>
          </a:r>
          <a:r>
            <a:rPr lang="ru-RU" sz="1100" kern="1200" dirty="0" err="1" smtClean="0"/>
            <a:t>витримує</a:t>
          </a:r>
          <a:r>
            <a:rPr lang="ru-RU" sz="1100" kern="1200" dirty="0" smtClean="0"/>
            <a:t> </a:t>
          </a:r>
          <a:r>
            <a:rPr lang="ru-RU" sz="1100" kern="1200" dirty="0" err="1" smtClean="0"/>
            <a:t>бездіяльності</a:t>
          </a:r>
          <a:r>
            <a:rPr lang="ru-RU" sz="1100" kern="1200" dirty="0" smtClean="0"/>
            <a:t> і просить, </a:t>
          </a:r>
          <a:r>
            <a:rPr lang="ru-RU" sz="1100" kern="1200" dirty="0" err="1" smtClean="0"/>
            <a:t>щоб</a:t>
          </a:r>
          <a:r>
            <a:rPr lang="ru-RU" sz="1100" kern="1200" dirty="0" smtClean="0"/>
            <a:t> </a:t>
          </a:r>
          <a:r>
            <a:rPr lang="ru-RU" sz="1100" kern="1200" dirty="0" err="1" smtClean="0"/>
            <a:t>його</a:t>
          </a:r>
          <a:r>
            <a:rPr lang="ru-RU" sz="1100" kern="1200" dirty="0" smtClean="0"/>
            <a:t> </a:t>
          </a:r>
          <a:r>
            <a:rPr lang="ru-RU" sz="1100" kern="1200" dirty="0" err="1" smtClean="0"/>
            <a:t>відправили</a:t>
          </a:r>
          <a:r>
            <a:rPr lang="ru-RU" sz="1100" kern="1200" dirty="0" smtClean="0"/>
            <a:t> на фронт, де </a:t>
          </a:r>
          <a:r>
            <a:rPr lang="ru-RU" sz="1100" kern="1200" dirty="0" err="1" smtClean="0"/>
            <a:t>він</a:t>
          </a:r>
          <a:r>
            <a:rPr lang="ru-RU" sz="1100" kern="1200" dirty="0" smtClean="0"/>
            <a:t> </a:t>
          </a:r>
          <a:r>
            <a:rPr lang="ru-RU" sz="1100" kern="1200" dirty="0" err="1" smtClean="0"/>
            <a:t>стає</a:t>
          </a:r>
          <a:r>
            <a:rPr lang="ru-RU" sz="1100" kern="1200" dirty="0" smtClean="0"/>
            <a:t> </a:t>
          </a:r>
          <a:r>
            <a:rPr lang="ru-RU" sz="1100" kern="1200" dirty="0" err="1" smtClean="0"/>
            <a:t>кореспондентом</a:t>
          </a:r>
          <a:r>
            <a:rPr lang="ru-RU" sz="1100" kern="1200" dirty="0" smtClean="0"/>
            <a:t> </a:t>
          </a:r>
          <a:r>
            <a:rPr lang="ru-RU" sz="1100" kern="1200" dirty="0" err="1" smtClean="0"/>
            <a:t>газети</a:t>
          </a:r>
          <a:r>
            <a:rPr lang="ru-RU" sz="1100" kern="1200" dirty="0" smtClean="0"/>
            <a:t> «Красная звезда» і </a:t>
          </a:r>
          <a:r>
            <a:rPr lang="ru-RU" sz="1100" kern="1200" dirty="0" err="1" smtClean="0"/>
            <a:t>свідком</a:t>
          </a:r>
          <a:r>
            <a:rPr lang="ru-RU" sz="1100" kern="1200" dirty="0" smtClean="0"/>
            <a:t> </a:t>
          </a:r>
          <a:r>
            <a:rPr lang="ru-RU" sz="1100" kern="1200" dirty="0" err="1" smtClean="0"/>
            <a:t>звільнення</a:t>
          </a:r>
          <a:r>
            <a:rPr lang="ru-RU" sz="1100" kern="1200" dirty="0" smtClean="0"/>
            <a:t> </a:t>
          </a:r>
          <a:r>
            <a:rPr lang="ru-RU" sz="1100" kern="1200" dirty="0" err="1" smtClean="0"/>
            <a:t>від</a:t>
          </a:r>
          <a:r>
            <a:rPr lang="ru-RU" sz="1100" kern="1200" dirty="0" smtClean="0"/>
            <a:t> </a:t>
          </a:r>
          <a:r>
            <a:rPr lang="ru-RU" sz="1100" kern="1200" dirty="0" err="1" smtClean="0"/>
            <a:t>окупації</a:t>
          </a:r>
          <a:r>
            <a:rPr lang="ru-RU" sz="1100" kern="1200" dirty="0" smtClean="0"/>
            <a:t>, </a:t>
          </a:r>
          <a:r>
            <a:rPr lang="ru-RU" sz="1100" kern="1200" dirty="0" err="1" smtClean="0"/>
            <a:t>після</a:t>
          </a:r>
          <a:r>
            <a:rPr lang="ru-RU" sz="1100" kern="1200" dirty="0" smtClean="0"/>
            <a:t> </a:t>
          </a:r>
          <a:r>
            <a:rPr lang="ru-RU" sz="1100" kern="1200" dirty="0" err="1" smtClean="0"/>
            <a:t>чого</a:t>
          </a:r>
          <a:r>
            <a:rPr lang="ru-RU" sz="1100" kern="1200" dirty="0" smtClean="0"/>
            <a:t> </a:t>
          </a:r>
          <a:r>
            <a:rPr lang="ru-RU" sz="1100" kern="1200" dirty="0" err="1" smtClean="0"/>
            <a:t>друкує</a:t>
          </a:r>
          <a:r>
            <a:rPr lang="ru-RU" sz="1100" kern="1200" dirty="0" smtClean="0"/>
            <a:t> в «Известиях» 31 </a:t>
          </a:r>
          <a:r>
            <a:rPr lang="ru-RU" sz="1100" kern="1200" dirty="0" err="1" smtClean="0"/>
            <a:t>березня</a:t>
          </a:r>
          <a:r>
            <a:rPr lang="ru-RU" sz="1100" kern="1200" dirty="0" smtClean="0"/>
            <a:t> 1942 року </a:t>
          </a:r>
          <a:r>
            <a:rPr lang="ru-RU" sz="1100" kern="1200" dirty="0" err="1" smtClean="0"/>
            <a:t>статтю</a:t>
          </a:r>
          <a:r>
            <a:rPr lang="ru-RU" sz="1100" kern="1200" dirty="0" smtClean="0"/>
            <a:t> «</a:t>
          </a:r>
          <a:r>
            <a:rPr lang="ru-RU" sz="1100" kern="1200" dirty="0" err="1" smtClean="0"/>
            <a:t>Україна</a:t>
          </a:r>
          <a:r>
            <a:rPr lang="ru-RU" sz="1100" kern="1200" dirty="0" smtClean="0"/>
            <a:t> в </a:t>
          </a:r>
          <a:r>
            <a:rPr lang="ru-RU" sz="1100" kern="1200" dirty="0" err="1" smtClean="0"/>
            <a:t>огні</a:t>
          </a:r>
          <a:r>
            <a:rPr lang="ru-RU" sz="1100" kern="1200" dirty="0" smtClean="0"/>
            <a:t>», яка </a:t>
          </a:r>
          <a:r>
            <a:rPr lang="ru-RU" sz="1100" kern="1200" dirty="0" err="1" smtClean="0"/>
            <a:t>згодом</a:t>
          </a:r>
          <a:r>
            <a:rPr lang="ru-RU" sz="1100" kern="1200" dirty="0" smtClean="0"/>
            <a:t> </a:t>
          </a:r>
          <a:r>
            <a:rPr lang="ru-RU" sz="1100" kern="1200" dirty="0" err="1" smtClean="0"/>
            <a:t>стає</a:t>
          </a:r>
          <a:r>
            <a:rPr lang="ru-RU" sz="1100" kern="1200" dirty="0" smtClean="0"/>
            <a:t> </a:t>
          </a:r>
          <a:r>
            <a:rPr lang="ru-RU" sz="1100" kern="1200" dirty="0" err="1" smtClean="0"/>
            <a:t>сценарієм</a:t>
          </a:r>
          <a:r>
            <a:rPr lang="ru-RU" sz="1100" kern="1200" dirty="0" smtClean="0"/>
            <a:t> до нового </a:t>
          </a:r>
          <a:r>
            <a:rPr lang="ru-RU" sz="1100" kern="1200" dirty="0" err="1" smtClean="0"/>
            <a:t>фільму</a:t>
          </a:r>
          <a:r>
            <a:rPr lang="ru-RU" sz="1100" kern="1200" dirty="0" smtClean="0"/>
            <a:t>.</a:t>
          </a:r>
          <a:endParaRPr lang="ru-RU" sz="1100" kern="1200" dirty="0"/>
        </a:p>
      </dsp:txBody>
      <dsp:txXfrm>
        <a:off x="1266648" y="3283132"/>
        <a:ext cx="2149787" cy="2291048"/>
      </dsp:txXfrm>
    </dsp:sp>
    <dsp:sp modelId="{A425CBBA-8C32-4321-BCCC-2BA5E3FD11AC}">
      <dsp:nvSpPr>
        <dsp:cNvPr id="0" name=""/>
        <dsp:cNvSpPr/>
      </dsp:nvSpPr>
      <dsp:spPr>
        <a:xfrm>
          <a:off x="3269677" y="2808331"/>
          <a:ext cx="3040259" cy="3240030"/>
        </a:xfrm>
        <a:prstGeom prst="ellipse">
          <a:avLst/>
        </a:prstGeom>
        <a:solidFill>
          <a:schemeClr val="accent1">
            <a:alpha val="50000"/>
            <a:hueOff val="0"/>
            <a:satOff val="0"/>
            <a:lumOff val="0"/>
            <a:alphaOff val="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85893" tIns="15240" rIns="385893" bIns="15240" numCol="1" spcCol="1270" anchor="ctr" anchorCtr="0">
          <a:noAutofit/>
        </a:bodyPr>
        <a:lstStyle/>
        <a:p>
          <a:pPr lvl="0" algn="ctr" defTabSz="533400" rtl="0">
            <a:lnSpc>
              <a:spcPct val="90000"/>
            </a:lnSpc>
            <a:spcBef>
              <a:spcPct val="0"/>
            </a:spcBef>
            <a:spcAft>
              <a:spcPct val="35000"/>
            </a:spcAft>
          </a:pPr>
          <a:r>
            <a:rPr lang="ru-RU" sz="1200" kern="1200" dirty="0" smtClean="0"/>
            <a:t>30 </a:t>
          </a:r>
          <a:r>
            <a:rPr lang="ru-RU" sz="1200" kern="1200" dirty="0" err="1" smtClean="0"/>
            <a:t>січня</a:t>
          </a:r>
          <a:r>
            <a:rPr lang="ru-RU" sz="1200" kern="1200" dirty="0" smtClean="0"/>
            <a:t> 1944 року </a:t>
          </a:r>
          <a:r>
            <a:rPr lang="ru-RU" sz="1200" kern="1200" dirty="0" err="1" smtClean="0"/>
            <a:t>його</a:t>
          </a:r>
          <a:r>
            <a:rPr lang="ru-RU" sz="1200" kern="1200" dirty="0" smtClean="0"/>
            <a:t> </a:t>
          </a:r>
          <a:r>
            <a:rPr lang="ru-RU" sz="1200" kern="1200" dirty="0" err="1" smtClean="0"/>
            <a:t>викликають</a:t>
          </a:r>
          <a:r>
            <a:rPr lang="ru-RU" sz="1200" kern="1200" dirty="0" smtClean="0"/>
            <a:t> до </a:t>
          </a:r>
          <a:r>
            <a:rPr lang="ru-RU" sz="1200" kern="1200" dirty="0" err="1" smtClean="0"/>
            <a:t>Сталіна</a:t>
          </a:r>
          <a:r>
            <a:rPr lang="ru-RU" sz="1200" kern="1200" dirty="0" smtClean="0"/>
            <a:t>, </a:t>
          </a:r>
          <a:r>
            <a:rPr lang="ru-RU" sz="1200" kern="1200" dirty="0" err="1" smtClean="0"/>
            <a:t>від</a:t>
          </a:r>
          <a:r>
            <a:rPr lang="ru-RU" sz="1200" kern="1200" dirty="0" smtClean="0"/>
            <a:t> </a:t>
          </a:r>
          <a:r>
            <a:rPr lang="ru-RU" sz="1200" kern="1200" dirty="0" err="1" smtClean="0"/>
            <a:t>якого</a:t>
          </a:r>
          <a:r>
            <a:rPr lang="ru-RU" sz="1200" kern="1200" dirty="0" smtClean="0"/>
            <a:t> </a:t>
          </a:r>
          <a:r>
            <a:rPr lang="ru-RU" sz="1200" kern="1200" dirty="0" err="1" smtClean="0"/>
            <a:t>він</a:t>
          </a:r>
          <a:r>
            <a:rPr lang="ru-RU" sz="1200" kern="1200" dirty="0" smtClean="0"/>
            <a:t> </a:t>
          </a:r>
          <a:r>
            <a:rPr lang="ru-RU" sz="1200" kern="1200" dirty="0" err="1" smtClean="0"/>
            <a:t>дізнається</a:t>
          </a:r>
          <a:r>
            <a:rPr lang="ru-RU" sz="1200" kern="1200" dirty="0" smtClean="0"/>
            <a:t> про </a:t>
          </a:r>
          <a:r>
            <a:rPr lang="ru-RU" sz="1200" kern="1200" dirty="0" err="1" smtClean="0"/>
            <a:t>заборону</a:t>
          </a:r>
          <a:r>
            <a:rPr lang="ru-RU" sz="1200" kern="1200" dirty="0" smtClean="0"/>
            <a:t> </a:t>
          </a:r>
          <a:r>
            <a:rPr lang="ru-RU" sz="1200" kern="1200" dirty="0" err="1" smtClean="0"/>
            <a:t>свого</a:t>
          </a:r>
          <a:r>
            <a:rPr lang="ru-RU" sz="1200" kern="1200" dirty="0" smtClean="0"/>
            <a:t> </a:t>
          </a:r>
          <a:r>
            <a:rPr lang="ru-RU" sz="1200" kern="1200" dirty="0" err="1" smtClean="0"/>
            <a:t>фільму</a:t>
          </a:r>
          <a:r>
            <a:rPr lang="ru-RU" sz="1200" kern="1200" dirty="0" smtClean="0"/>
            <a:t> </a:t>
          </a:r>
          <a:r>
            <a:rPr lang="ru-RU" sz="1200" kern="1200" dirty="0" err="1" smtClean="0"/>
            <a:t>під</a:t>
          </a:r>
          <a:r>
            <a:rPr lang="ru-RU" sz="1200" kern="1200" dirty="0" smtClean="0"/>
            <a:t> приводом «</a:t>
          </a:r>
          <a:r>
            <a:rPr lang="ru-RU" sz="1200" kern="1200" dirty="0" err="1" smtClean="0"/>
            <a:t>антиленінізму</a:t>
          </a:r>
          <a:r>
            <a:rPr lang="ru-RU" sz="1200" kern="1200" dirty="0" smtClean="0"/>
            <a:t>, </a:t>
          </a:r>
          <a:r>
            <a:rPr lang="ru-RU" sz="1200" kern="1200" dirty="0" err="1" smtClean="0"/>
            <a:t>пораженства</a:t>
          </a:r>
          <a:r>
            <a:rPr lang="ru-RU" sz="1200" kern="1200" dirty="0" smtClean="0"/>
            <a:t>, </a:t>
          </a:r>
          <a:r>
            <a:rPr lang="ru-RU" sz="1200" kern="1200" dirty="0" err="1" smtClean="0"/>
            <a:t>ревізіонування</a:t>
          </a:r>
          <a:r>
            <a:rPr lang="ru-RU" sz="1200" kern="1200" dirty="0" smtClean="0"/>
            <a:t> </a:t>
          </a:r>
          <a:r>
            <a:rPr lang="ru-RU" sz="1200" kern="1200" dirty="0" err="1" smtClean="0"/>
            <a:t>національної</a:t>
          </a:r>
          <a:r>
            <a:rPr lang="ru-RU" sz="1200" kern="1200" dirty="0" smtClean="0"/>
            <a:t> </a:t>
          </a:r>
          <a:r>
            <a:rPr lang="ru-RU" sz="1200" kern="1200" dirty="0" err="1" smtClean="0"/>
            <a:t>політики</a:t>
          </a:r>
          <a:r>
            <a:rPr lang="ru-RU" sz="1200" kern="1200" dirty="0" smtClean="0"/>
            <a:t> й </a:t>
          </a:r>
          <a:r>
            <a:rPr lang="ru-RU" sz="1200" kern="1200" dirty="0" err="1" smtClean="0"/>
            <a:t>заохочення</a:t>
          </a:r>
          <a:r>
            <a:rPr lang="ru-RU" sz="1200" kern="1200" dirty="0" smtClean="0"/>
            <a:t> </a:t>
          </a:r>
          <a:r>
            <a:rPr lang="ru-RU" sz="1200" kern="1200" dirty="0" err="1" smtClean="0"/>
            <a:t>українського</a:t>
          </a:r>
          <a:r>
            <a:rPr lang="ru-RU" sz="1200" kern="1200" dirty="0" smtClean="0"/>
            <a:t> </a:t>
          </a:r>
          <a:r>
            <a:rPr lang="ru-RU" sz="1200" kern="1200" dirty="0" err="1" smtClean="0"/>
            <a:t>замість</a:t>
          </a:r>
          <a:r>
            <a:rPr lang="ru-RU" sz="1200" kern="1200" dirty="0" smtClean="0"/>
            <a:t> </a:t>
          </a:r>
          <a:r>
            <a:rPr lang="ru-RU" sz="1200" kern="1200" dirty="0" err="1" smtClean="0"/>
            <a:t>радянського</a:t>
          </a:r>
          <a:r>
            <a:rPr lang="ru-RU" sz="1200" kern="1200" dirty="0" smtClean="0"/>
            <a:t> </a:t>
          </a:r>
          <a:r>
            <a:rPr lang="ru-RU" sz="1200" kern="1200" dirty="0" err="1" smtClean="0"/>
            <a:t>патріотизму</a:t>
          </a:r>
          <a:r>
            <a:rPr lang="ru-RU" sz="1200" kern="1200" dirty="0" smtClean="0"/>
            <a:t>».</a:t>
          </a:r>
          <a:endParaRPr lang="ru-RU" sz="1200" kern="1200" dirty="0"/>
        </a:p>
      </dsp:txBody>
      <dsp:txXfrm>
        <a:off x="3714913" y="3282822"/>
        <a:ext cx="2149787" cy="2291048"/>
      </dsp:txXfrm>
    </dsp:sp>
    <dsp:sp modelId="{035EECD0-61A7-49BC-AEC0-E17D1D236C74}">
      <dsp:nvSpPr>
        <dsp:cNvPr id="0" name=""/>
        <dsp:cNvSpPr/>
      </dsp:nvSpPr>
      <dsp:spPr>
        <a:xfrm>
          <a:off x="5573930" y="2376252"/>
          <a:ext cx="3040259" cy="3240030"/>
        </a:xfrm>
        <a:prstGeom prst="ellipse">
          <a:avLst/>
        </a:prstGeom>
        <a:solidFill>
          <a:schemeClr val="accent1">
            <a:alpha val="50000"/>
            <a:hueOff val="0"/>
            <a:satOff val="0"/>
            <a:lumOff val="0"/>
            <a:alphaOff val="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85893" tIns="20320" rIns="385893" bIns="20320" numCol="1" spcCol="1270" anchor="ctr" anchorCtr="0">
          <a:noAutofit/>
        </a:bodyPr>
        <a:lstStyle/>
        <a:p>
          <a:pPr lvl="0" algn="ctr" defTabSz="711200" rtl="0">
            <a:lnSpc>
              <a:spcPct val="90000"/>
            </a:lnSpc>
            <a:spcBef>
              <a:spcPct val="0"/>
            </a:spcBef>
            <a:spcAft>
              <a:spcPct val="35000"/>
            </a:spcAft>
          </a:pPr>
          <a:r>
            <a:rPr lang="uk-UA" sz="1600" kern="1200" smtClean="0"/>
            <a:t>Після цього </a:t>
          </a:r>
          <a:r>
            <a:rPr lang="ru-RU" sz="1600" kern="1200" smtClean="0"/>
            <a:t>режисера звільняють із посади художнього керівника Київської кіностудії.</a:t>
          </a:r>
          <a:endParaRPr lang="ru-RU" sz="1600" kern="1200"/>
        </a:p>
      </dsp:txBody>
      <dsp:txXfrm>
        <a:off x="6019166" y="2850743"/>
        <a:ext cx="2149787" cy="2291048"/>
      </dsp:txXfrm>
    </dsp:sp>
    <dsp:sp modelId="{4373199C-EA17-4389-B759-55C9D68D50F2}">
      <dsp:nvSpPr>
        <dsp:cNvPr id="0" name=""/>
        <dsp:cNvSpPr/>
      </dsp:nvSpPr>
      <dsp:spPr>
        <a:xfrm>
          <a:off x="6438031" y="432037"/>
          <a:ext cx="3040259" cy="3240030"/>
        </a:xfrm>
        <a:prstGeom prst="ellipse">
          <a:avLst/>
        </a:prstGeom>
        <a:solidFill>
          <a:schemeClr val="accent1">
            <a:alpha val="50000"/>
            <a:hueOff val="0"/>
            <a:satOff val="0"/>
            <a:lumOff val="0"/>
            <a:alphaOff val="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85893" tIns="15240" rIns="385893" bIns="15240" numCol="1" spcCol="1270" anchor="ctr" anchorCtr="0">
          <a:noAutofit/>
        </a:bodyPr>
        <a:lstStyle/>
        <a:p>
          <a:pPr lvl="0" algn="ctr" defTabSz="533400" rtl="0">
            <a:lnSpc>
              <a:spcPct val="90000"/>
            </a:lnSpc>
            <a:spcBef>
              <a:spcPct val="0"/>
            </a:spcBef>
            <a:spcAft>
              <a:spcPct val="35000"/>
            </a:spcAft>
          </a:pPr>
          <a:r>
            <a:rPr lang="ru-RU" sz="1200" kern="1200" smtClean="0"/>
            <a:t>Натомість Довженка переводять до Центральної студії кінохроніки, де він використовує свій талант монтажера та коментатора, бравши участь у створенні документальних стрічок «Битва за нашу Радянську Україну» та«Перемога на Правобережжі» (1945).</a:t>
          </a:r>
          <a:endParaRPr lang="ru-RU" sz="1200" kern="1200"/>
        </a:p>
      </dsp:txBody>
      <dsp:txXfrm>
        <a:off x="6883267" y="906528"/>
        <a:ext cx="2149787" cy="22910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DC92A-3518-4A80-BE65-1BE4C4B290E0}">
      <dsp:nvSpPr>
        <dsp:cNvPr id="0" name=""/>
        <dsp:cNvSpPr/>
      </dsp:nvSpPr>
      <dsp:spPr>
        <a:xfrm rot="5400000">
          <a:off x="335796" y="1044726"/>
          <a:ext cx="730386" cy="831519"/>
        </a:xfrm>
        <a:prstGeom prst="bentUpArrow">
          <a:avLst>
            <a:gd name="adj1" fmla="val 32840"/>
            <a:gd name="adj2" fmla="val 25000"/>
            <a:gd name="adj3" fmla="val 35780"/>
          </a:avLst>
        </a:prstGeom>
        <a:solidFill>
          <a:schemeClr val="accent1">
            <a:tint val="40000"/>
            <a:hueOff val="0"/>
            <a:satOff val="0"/>
            <a:lumOff val="0"/>
            <a:alphaOff val="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4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4CD251CC-4D23-4E88-B851-F2447BE4B081}">
      <dsp:nvSpPr>
        <dsp:cNvPr id="0" name=""/>
        <dsp:cNvSpPr/>
      </dsp:nvSpPr>
      <dsp:spPr>
        <a:xfrm>
          <a:off x="0" y="108039"/>
          <a:ext cx="2662584" cy="1061572"/>
        </a:xfrm>
        <a:prstGeom prst="roundRect">
          <a:avLst>
            <a:gd name="adj" fmla="val 1667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У 1946 році знімає документальний фільм про Вірменію «Рідна країна».</a:t>
          </a:r>
          <a:endParaRPr lang="ru-RU" sz="1600" kern="1200"/>
        </a:p>
      </dsp:txBody>
      <dsp:txXfrm>
        <a:off x="51831" y="159870"/>
        <a:ext cx="2558922" cy="957910"/>
      </dsp:txXfrm>
    </dsp:sp>
    <dsp:sp modelId="{56634DC8-92AE-481E-9676-0C9DF36D1EF8}">
      <dsp:nvSpPr>
        <dsp:cNvPr id="0" name=""/>
        <dsp:cNvSpPr/>
      </dsp:nvSpPr>
      <dsp:spPr>
        <a:xfrm>
          <a:off x="1966814" y="218973"/>
          <a:ext cx="894251" cy="695606"/>
        </a:xfrm>
        <a:prstGeom prst="rect">
          <a:avLst/>
        </a:prstGeom>
        <a:noFill/>
        <a:ln>
          <a:noFill/>
        </a:ln>
        <a:effectLst/>
      </dsp:spPr>
      <dsp:style>
        <a:lnRef idx="0">
          <a:scrgbClr r="0" g="0" b="0"/>
        </a:lnRef>
        <a:fillRef idx="0">
          <a:scrgbClr r="0" g="0" b="0"/>
        </a:fillRef>
        <a:effectRef idx="0">
          <a:scrgbClr r="0" g="0" b="0"/>
        </a:effectRef>
        <a:fontRef idx="minor"/>
      </dsp:style>
    </dsp:sp>
    <dsp:sp modelId="{77ADFFFE-393E-476A-99F3-7B0D7A094C06}">
      <dsp:nvSpPr>
        <dsp:cNvPr id="0" name=""/>
        <dsp:cNvSpPr/>
      </dsp:nvSpPr>
      <dsp:spPr>
        <a:xfrm rot="5400000">
          <a:off x="2112229" y="2100201"/>
          <a:ext cx="730386" cy="831519"/>
        </a:xfrm>
        <a:prstGeom prst="bentUpArrow">
          <a:avLst>
            <a:gd name="adj1" fmla="val 32840"/>
            <a:gd name="adj2" fmla="val 25000"/>
            <a:gd name="adj3" fmla="val 35780"/>
          </a:avLst>
        </a:prstGeom>
        <a:solidFill>
          <a:schemeClr val="accent1">
            <a:tint val="40000"/>
            <a:hueOff val="0"/>
            <a:satOff val="0"/>
            <a:lumOff val="0"/>
            <a:alphaOff val="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4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A4D0D2E3-B77A-49B0-8564-16C85ED0E4D4}">
      <dsp:nvSpPr>
        <dsp:cNvPr id="0" name=""/>
        <dsp:cNvSpPr/>
      </dsp:nvSpPr>
      <dsp:spPr>
        <a:xfrm>
          <a:off x="662989" y="1231728"/>
          <a:ext cx="2662584" cy="1061572"/>
        </a:xfrm>
        <a:prstGeom prst="roundRect">
          <a:avLst>
            <a:gd name="adj" fmla="val 1667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smtClean="0"/>
            <a:t>Поновлений на посаді на кіностудії «Мосфільм» із серпня 1945-го.</a:t>
          </a:r>
          <a:endParaRPr lang="ru-RU" sz="1600" kern="1200"/>
        </a:p>
      </dsp:txBody>
      <dsp:txXfrm>
        <a:off x="714820" y="1283559"/>
        <a:ext cx="2558922" cy="957910"/>
      </dsp:txXfrm>
    </dsp:sp>
    <dsp:sp modelId="{480F57EA-E775-488C-B85E-7F834ECC969A}">
      <dsp:nvSpPr>
        <dsp:cNvPr id="0" name=""/>
        <dsp:cNvSpPr/>
      </dsp:nvSpPr>
      <dsp:spPr>
        <a:xfrm>
          <a:off x="3330165" y="1286222"/>
          <a:ext cx="894251" cy="695606"/>
        </a:xfrm>
        <a:prstGeom prst="rect">
          <a:avLst/>
        </a:prstGeom>
        <a:noFill/>
        <a:ln>
          <a:noFill/>
        </a:ln>
        <a:effectLst/>
      </dsp:spPr>
      <dsp:style>
        <a:lnRef idx="0">
          <a:scrgbClr r="0" g="0" b="0"/>
        </a:lnRef>
        <a:fillRef idx="0">
          <a:scrgbClr r="0" g="0" b="0"/>
        </a:fillRef>
        <a:effectRef idx="0">
          <a:scrgbClr r="0" g="0" b="0"/>
        </a:effectRef>
        <a:fontRef idx="minor"/>
      </dsp:style>
    </dsp:sp>
    <dsp:sp modelId="{4DD1F0ED-DBC9-4642-B667-C247DEBBC0DC}">
      <dsp:nvSpPr>
        <dsp:cNvPr id="0" name=""/>
        <dsp:cNvSpPr/>
      </dsp:nvSpPr>
      <dsp:spPr>
        <a:xfrm rot="5400000">
          <a:off x="3684016" y="3223886"/>
          <a:ext cx="730386" cy="831519"/>
        </a:xfrm>
        <a:prstGeom prst="bentUpArrow">
          <a:avLst>
            <a:gd name="adj1" fmla="val 32840"/>
            <a:gd name="adj2" fmla="val 25000"/>
            <a:gd name="adj3" fmla="val 35780"/>
          </a:avLst>
        </a:prstGeom>
        <a:solidFill>
          <a:schemeClr val="accent1">
            <a:tint val="40000"/>
            <a:hueOff val="0"/>
            <a:satOff val="0"/>
            <a:lumOff val="0"/>
            <a:alphaOff val="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4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6C0B1147-159D-4192-807E-9F0D19F69E0E}">
      <dsp:nvSpPr>
        <dsp:cNvPr id="0" name=""/>
        <dsp:cNvSpPr/>
      </dsp:nvSpPr>
      <dsp:spPr>
        <a:xfrm>
          <a:off x="2507643" y="2287194"/>
          <a:ext cx="2662584" cy="1061572"/>
        </a:xfrm>
        <a:prstGeom prst="roundRect">
          <a:avLst>
            <a:gd name="adj" fmla="val 1667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smtClean="0"/>
            <a:t>«Мічурін», знятий у 1949-му, звучить як відновлений гімн природі, як спільне бачення вченого і режисера на перетворення землі на величезний сад.</a:t>
          </a:r>
          <a:endParaRPr lang="ru-RU" sz="1200" kern="1200"/>
        </a:p>
      </dsp:txBody>
      <dsp:txXfrm>
        <a:off x="2559474" y="2339025"/>
        <a:ext cx="2558922" cy="957910"/>
      </dsp:txXfrm>
    </dsp:sp>
    <dsp:sp modelId="{F1F9CA62-A176-4524-9A23-3EAB84443B49}">
      <dsp:nvSpPr>
        <dsp:cNvPr id="0" name=""/>
        <dsp:cNvSpPr/>
      </dsp:nvSpPr>
      <dsp:spPr>
        <a:xfrm>
          <a:off x="4693516" y="2353470"/>
          <a:ext cx="894251" cy="695606"/>
        </a:xfrm>
        <a:prstGeom prst="rect">
          <a:avLst/>
        </a:prstGeom>
        <a:noFill/>
        <a:ln>
          <a:noFill/>
        </a:ln>
        <a:effectLst/>
      </dsp:spPr>
      <dsp:style>
        <a:lnRef idx="0">
          <a:scrgbClr r="0" g="0" b="0"/>
        </a:lnRef>
        <a:fillRef idx="0">
          <a:scrgbClr r="0" g="0" b="0"/>
        </a:fillRef>
        <a:effectRef idx="0">
          <a:scrgbClr r="0" g="0" b="0"/>
        </a:effectRef>
        <a:fontRef idx="minor"/>
      </dsp:style>
    </dsp:sp>
    <dsp:sp modelId="{19A3576A-91CA-4239-9FE9-421EE9F82F6D}">
      <dsp:nvSpPr>
        <dsp:cNvPr id="0" name=""/>
        <dsp:cNvSpPr/>
      </dsp:nvSpPr>
      <dsp:spPr>
        <a:xfrm rot="5400000">
          <a:off x="5020833" y="4148285"/>
          <a:ext cx="730386" cy="831519"/>
        </a:xfrm>
        <a:prstGeom prst="bentUpArrow">
          <a:avLst>
            <a:gd name="adj1" fmla="val 32840"/>
            <a:gd name="adj2" fmla="val 25000"/>
            <a:gd name="adj3" fmla="val 35780"/>
          </a:avLst>
        </a:prstGeom>
        <a:solidFill>
          <a:schemeClr val="accent1">
            <a:tint val="40000"/>
            <a:hueOff val="0"/>
            <a:satOff val="0"/>
            <a:lumOff val="0"/>
            <a:alphaOff val="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4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9493E12C-1DC5-40FA-96DC-5F32192885D0}">
      <dsp:nvSpPr>
        <dsp:cNvPr id="0" name=""/>
        <dsp:cNvSpPr/>
      </dsp:nvSpPr>
      <dsp:spPr>
        <a:xfrm>
          <a:off x="4110804" y="3238170"/>
          <a:ext cx="2662584" cy="1061572"/>
        </a:xfrm>
        <a:prstGeom prst="roundRect">
          <a:avLst>
            <a:gd name="adj" fmla="val 1667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smtClean="0"/>
            <a:t>У 1954—1955 режисер закінчує роботу над кіноповістю «Зачарована Десна», розпочату ще 1942 року, де він згадує своє дитинство. </a:t>
          </a:r>
          <a:endParaRPr lang="ru-RU" sz="1200" kern="1200"/>
        </a:p>
      </dsp:txBody>
      <dsp:txXfrm>
        <a:off x="4162635" y="3290001"/>
        <a:ext cx="2558922" cy="957910"/>
      </dsp:txXfrm>
    </dsp:sp>
    <dsp:sp modelId="{BA6FF1D0-E273-4417-B74A-7552D5A6D88C}">
      <dsp:nvSpPr>
        <dsp:cNvPr id="0" name=""/>
        <dsp:cNvSpPr/>
      </dsp:nvSpPr>
      <dsp:spPr>
        <a:xfrm>
          <a:off x="6056867" y="3420719"/>
          <a:ext cx="894251" cy="695606"/>
        </a:xfrm>
        <a:prstGeom prst="rect">
          <a:avLst/>
        </a:prstGeom>
        <a:noFill/>
        <a:ln>
          <a:noFill/>
        </a:ln>
        <a:effectLst/>
      </dsp:spPr>
      <dsp:style>
        <a:lnRef idx="0">
          <a:scrgbClr r="0" g="0" b="0"/>
        </a:lnRef>
        <a:fillRef idx="0">
          <a:scrgbClr r="0" g="0" b="0"/>
        </a:fillRef>
        <a:effectRef idx="0">
          <a:scrgbClr r="0" g="0" b="0"/>
        </a:effectRef>
        <a:fontRef idx="minor"/>
      </dsp:style>
    </dsp:sp>
    <dsp:sp modelId="{741C3243-8B7A-4407-B60A-8A136A226FAB}">
      <dsp:nvSpPr>
        <dsp:cNvPr id="0" name=""/>
        <dsp:cNvSpPr/>
      </dsp:nvSpPr>
      <dsp:spPr>
        <a:xfrm rot="5400000">
          <a:off x="6435721" y="5456358"/>
          <a:ext cx="730386" cy="831519"/>
        </a:xfrm>
        <a:prstGeom prst="bentUpArrow">
          <a:avLst>
            <a:gd name="adj1" fmla="val 32840"/>
            <a:gd name="adj2" fmla="val 25000"/>
            <a:gd name="adj3" fmla="val 35780"/>
          </a:avLst>
        </a:prstGeom>
        <a:solidFill>
          <a:schemeClr val="accent1">
            <a:tint val="40000"/>
            <a:hueOff val="0"/>
            <a:satOff val="0"/>
            <a:lumOff val="0"/>
            <a:alphaOff val="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4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1BCCC4B3-F440-409B-9CD2-A3AE460DF8C6}">
      <dsp:nvSpPr>
        <dsp:cNvPr id="0" name=""/>
        <dsp:cNvSpPr/>
      </dsp:nvSpPr>
      <dsp:spPr>
        <a:xfrm>
          <a:off x="5719436" y="4329921"/>
          <a:ext cx="3121731" cy="1213234"/>
        </a:xfrm>
        <a:prstGeom prst="roundRect">
          <a:avLst>
            <a:gd name="adj" fmla="val 1667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ru-RU" sz="1000" kern="1200" smtClean="0"/>
            <a:t>У квітні 1956-го разом з іншими режисерами Довженко пише листа до міністра культури СРСР про нагальну необхідність технічного переоснащення кіностудій. Але вже її не дочекається. Він ще встигне повернутися до Каховки, щоб бути присутнім при затопленні земель і почати перші проби. А 25 листопада того ж року помирає на дачі під Москвою.</a:t>
          </a:r>
          <a:endParaRPr lang="ru-RU" sz="1000" kern="1200"/>
        </a:p>
      </dsp:txBody>
      <dsp:txXfrm>
        <a:off x="5778672" y="4389157"/>
        <a:ext cx="3003259" cy="1094762"/>
      </dsp:txXfrm>
    </dsp:sp>
    <dsp:sp modelId="{AF0D48E0-009F-40E9-AD6E-E785263531D7}">
      <dsp:nvSpPr>
        <dsp:cNvPr id="0" name=""/>
        <dsp:cNvSpPr/>
      </dsp:nvSpPr>
      <dsp:spPr>
        <a:xfrm>
          <a:off x="7649791" y="4563798"/>
          <a:ext cx="894251" cy="695606"/>
        </a:xfrm>
        <a:prstGeom prst="rect">
          <a:avLst/>
        </a:prstGeom>
        <a:noFill/>
        <a:ln>
          <a:noFill/>
        </a:ln>
        <a:effectLst/>
      </dsp:spPr>
      <dsp:style>
        <a:lnRef idx="0">
          <a:scrgbClr r="0" g="0" b="0"/>
        </a:lnRef>
        <a:fillRef idx="0">
          <a:scrgbClr r="0" g="0" b="0"/>
        </a:fillRef>
        <a:effectRef idx="0">
          <a:scrgbClr r="0" g="0" b="0"/>
        </a:effectRef>
        <a:fontRef idx="minor"/>
      </dsp:style>
    </dsp:sp>
    <dsp:sp modelId="{34D7507D-DDD2-49EE-8222-57ED3131C744}">
      <dsp:nvSpPr>
        <dsp:cNvPr id="0" name=""/>
        <dsp:cNvSpPr/>
      </dsp:nvSpPr>
      <dsp:spPr>
        <a:xfrm>
          <a:off x="6858257" y="5484924"/>
          <a:ext cx="2285742" cy="752387"/>
        </a:xfrm>
        <a:prstGeom prst="roundRect">
          <a:avLst>
            <a:gd name="adj" fmla="val 16670"/>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l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smtClean="0"/>
            <a:t>Похований Довженко на Ново-Дівичому цвинтарі у Москві.</a:t>
          </a:r>
          <a:endParaRPr lang="ru-RU" sz="1400" kern="1200"/>
        </a:p>
      </dsp:txBody>
      <dsp:txXfrm>
        <a:off x="6894992" y="5521659"/>
        <a:ext cx="2212272" cy="6789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Круговой процесс"/>
  <dgm:desc val="Используется для отображения последовательных этапов процесса. Ограничен одиннадцатью фигурами уровня 1 с неограниченным числом фигур уровня 2. Рекомендуется использовать небольшие объемы текста. Неиспользуемый текст не отображается, но доступен при переключении макетов."/>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A3ADF-F7FF-4FEC-ABBF-94AE37CD8ECE}" type="datetimeFigureOut">
              <a:rPr lang="ru-RU" smtClean="0"/>
              <a:t>19.01.2014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C027A-708E-4D4B-9EE3-58AC894788DC}" type="slidenum">
              <a:rPr lang="ru-RU" smtClean="0"/>
              <a:t>‹#›</a:t>
            </a:fld>
            <a:endParaRPr lang="ru-RU"/>
          </a:p>
        </p:txBody>
      </p:sp>
    </p:spTree>
    <p:extLst>
      <p:ext uri="{BB962C8B-B14F-4D97-AF65-F5344CB8AC3E}">
        <p14:creationId xmlns:p14="http://schemas.microsoft.com/office/powerpoint/2010/main" val="326952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C027A-708E-4D4B-9EE3-58AC894788DC}" type="slidenum">
              <a:rPr lang="ru-RU" smtClean="0"/>
              <a:t>8</a:t>
            </a:fld>
            <a:endParaRPr lang="ru-RU"/>
          </a:p>
        </p:txBody>
      </p:sp>
    </p:spTree>
    <p:extLst>
      <p:ext uri="{BB962C8B-B14F-4D97-AF65-F5344CB8AC3E}">
        <p14:creationId xmlns:p14="http://schemas.microsoft.com/office/powerpoint/2010/main" val="185799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BC027A-708E-4D4B-9EE3-58AC894788DC}" type="slidenum">
              <a:rPr lang="ru-RU" smtClean="0"/>
              <a:t>10</a:t>
            </a:fld>
            <a:endParaRPr lang="ru-RU"/>
          </a:p>
        </p:txBody>
      </p:sp>
    </p:spTree>
    <p:extLst>
      <p:ext uri="{BB962C8B-B14F-4D97-AF65-F5344CB8AC3E}">
        <p14:creationId xmlns:p14="http://schemas.microsoft.com/office/powerpoint/2010/main" val="43364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4D1EF6-D736-4A65-BADB-DE7D1DE35D2F}" type="datetimeFigureOut">
              <a:rPr lang="ru-RU" smtClean="0"/>
              <a:t>19.01.2014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684ED3-E0A6-423F-97DE-3B74C7856F3C}"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4D1EF6-D736-4A65-BADB-DE7D1DE35D2F}" type="datetimeFigureOut">
              <a:rPr lang="ru-RU" smtClean="0"/>
              <a:t>19.01.2014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684ED3-E0A6-423F-97DE-3B74C7856F3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4D1EF6-D736-4A65-BADB-DE7D1DE35D2F}" type="datetimeFigureOut">
              <a:rPr lang="ru-RU" smtClean="0"/>
              <a:t>19.01.2014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684ED3-E0A6-423F-97DE-3B74C7856F3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4D1EF6-D736-4A65-BADB-DE7D1DE35D2F}" type="datetimeFigureOut">
              <a:rPr lang="ru-RU" smtClean="0"/>
              <a:t>19.01.2014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684ED3-E0A6-423F-97DE-3B74C7856F3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4D1EF6-D736-4A65-BADB-DE7D1DE35D2F}" type="datetimeFigureOut">
              <a:rPr lang="ru-RU" smtClean="0"/>
              <a:t>19.01.2014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684ED3-E0A6-423F-97DE-3B74C7856F3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4D1EF6-D736-4A65-BADB-DE7D1DE35D2F}" type="datetimeFigureOut">
              <a:rPr lang="ru-RU" smtClean="0"/>
              <a:t>19.01.2014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684ED3-E0A6-423F-97DE-3B74C7856F3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4D1EF6-D736-4A65-BADB-DE7D1DE35D2F}" type="datetimeFigureOut">
              <a:rPr lang="ru-RU" smtClean="0"/>
              <a:t>19.01.2014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684ED3-E0A6-423F-97DE-3B74C7856F3C}"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4D1EF6-D736-4A65-BADB-DE7D1DE35D2F}" type="datetimeFigureOut">
              <a:rPr lang="ru-RU" smtClean="0"/>
              <a:t>19.01.2014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684ED3-E0A6-423F-97DE-3B74C7856F3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D1EF6-D736-4A65-BADB-DE7D1DE35D2F}" type="datetimeFigureOut">
              <a:rPr lang="ru-RU" smtClean="0"/>
              <a:t>19.01.2014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4684ED3-E0A6-423F-97DE-3B74C7856F3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4D1EF6-D736-4A65-BADB-DE7D1DE35D2F}" type="datetimeFigureOut">
              <a:rPr lang="ru-RU" smtClean="0"/>
              <a:t>19.01.2014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684ED3-E0A6-423F-97DE-3B74C7856F3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4D1EF6-D736-4A65-BADB-DE7D1DE35D2F}" type="datetimeFigureOut">
              <a:rPr lang="ru-RU" smtClean="0"/>
              <a:t>19.01.2014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684ED3-E0A6-423F-97DE-3B74C7856F3C}"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54D1EF6-D736-4A65-BADB-DE7D1DE35D2F}" type="datetimeFigureOut">
              <a:rPr lang="ru-RU" smtClean="0"/>
              <a:t>19.01.2014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4684ED3-E0A6-423F-97DE-3B74C7856F3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jpg"/><Relationship Id="rId7" Type="http://schemas.openxmlformats.org/officeDocument/2006/relationships/diagramColors" Target="../diagrams/colors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7581" y="3132290"/>
            <a:ext cx="7570843" cy="1793167"/>
          </a:xfrm>
        </p:spPr>
        <p:txBody>
          <a:bodyPr/>
          <a:lstStyle/>
          <a:p>
            <a:r>
              <a:rPr lang="uk-UA" dirty="0" smtClean="0"/>
              <a:t>Олександр</a:t>
            </a:r>
            <a:br>
              <a:rPr lang="uk-UA" dirty="0" smtClean="0"/>
            </a:br>
            <a:r>
              <a:rPr lang="uk-UA" dirty="0"/>
              <a:t> </a:t>
            </a:r>
            <a:r>
              <a:rPr lang="uk-UA" dirty="0" smtClean="0"/>
              <a:t>               Довженко</a:t>
            </a:r>
            <a:endParaRPr lang="ru-RU" dirty="0"/>
          </a:p>
        </p:txBody>
      </p:sp>
    </p:spTree>
    <p:extLst>
      <p:ext uri="{BB962C8B-B14F-4D97-AF65-F5344CB8AC3E}">
        <p14:creationId xmlns:p14="http://schemas.microsoft.com/office/powerpoint/2010/main" val="3327396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0"/>
            <a:ext cx="6332657" cy="3789040"/>
          </a:xfrm>
          <a:prstGeom prst="rect">
            <a:avLst/>
          </a:prstGeom>
        </p:spPr>
      </p:pic>
      <p:sp>
        <p:nvSpPr>
          <p:cNvPr id="2" name="Заголовок 1"/>
          <p:cNvSpPr>
            <a:spLocks noGrp="1"/>
          </p:cNvSpPr>
          <p:nvPr>
            <p:ph type="title"/>
          </p:nvPr>
        </p:nvSpPr>
        <p:spPr>
          <a:xfrm>
            <a:off x="2655760" y="5949280"/>
            <a:ext cx="6512511" cy="1143000"/>
          </a:xfrm>
        </p:spPr>
        <p:txBody>
          <a:bodyPr/>
          <a:lstStyle/>
          <a:p>
            <a:r>
              <a:rPr lang="uk-UA" dirty="0" smtClean="0"/>
              <a:t>Повоєнний період</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215775600"/>
              </p:ext>
            </p:extLst>
          </p:nvPr>
        </p:nvGraphicFramePr>
        <p:xfrm>
          <a:off x="0" y="0"/>
          <a:ext cx="9144000" cy="6237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079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4">
                                            <p:graphicEl>
                                              <a:dgm id="{0CCDC92A-3518-4A80-BE65-1BE4C4B290E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749"/>
                                          </p:stCondLst>
                                        </p:cTn>
                                        <p:tgtEl>
                                          <p:spTgt spid="4">
                                            <p:graphicEl>
                                              <a:dgm id="{4CD251CC-4D23-4E88-B851-F2447BE4B08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749"/>
                                          </p:stCondLst>
                                        </p:cTn>
                                        <p:tgtEl>
                                          <p:spTgt spid="4">
                                            <p:graphicEl>
                                              <a:dgm id="{77ADFFFE-393E-476A-99F3-7B0D7A094C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749"/>
                                          </p:stCondLst>
                                        </p:cTn>
                                        <p:tgtEl>
                                          <p:spTgt spid="4">
                                            <p:graphicEl>
                                              <a:dgm id="{A4D0D2E3-B77A-49B0-8564-16C85ED0E4D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749"/>
                                          </p:stCondLst>
                                        </p:cTn>
                                        <p:tgtEl>
                                          <p:spTgt spid="4">
                                            <p:graphicEl>
                                              <a:dgm id="{4DD1F0ED-DBC9-4642-B667-C247DEBBC0D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749"/>
                                          </p:stCondLst>
                                        </p:cTn>
                                        <p:tgtEl>
                                          <p:spTgt spid="4">
                                            <p:graphicEl>
                                              <a:dgm id="{6C0B1147-159D-4192-807E-9F0D19F69E0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749"/>
                                          </p:stCondLst>
                                        </p:cTn>
                                        <p:tgtEl>
                                          <p:spTgt spid="4">
                                            <p:graphicEl>
                                              <a:dgm id="{19A3576A-91CA-4239-9FE9-421EE9F82F6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749"/>
                                          </p:stCondLst>
                                        </p:cTn>
                                        <p:tgtEl>
                                          <p:spTgt spid="4">
                                            <p:graphicEl>
                                              <a:dgm id="{9493E12C-1DC5-40FA-96DC-5F32192885D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749"/>
                                          </p:stCondLst>
                                        </p:cTn>
                                        <p:tgtEl>
                                          <p:spTgt spid="4">
                                            <p:graphicEl>
                                              <a:dgm id="{741C3243-8B7A-4407-B60A-8A136A226FA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749"/>
                                          </p:stCondLst>
                                        </p:cTn>
                                        <p:tgtEl>
                                          <p:spTgt spid="4">
                                            <p:graphicEl>
                                              <a:dgm id="{1BCCC4B3-F440-409B-9CD2-A3AE460DF8C6}"/>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749"/>
                                          </p:stCondLst>
                                        </p:cTn>
                                        <p:tgtEl>
                                          <p:spTgt spid="4">
                                            <p:graphicEl>
                                              <a:dgm id="{34D7507D-DDD2-49EE-8222-57ED3131C744}"/>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749"/>
                                          </p:stCondLst>
                                        </p:cTn>
                                        <p:tgtEl>
                                          <p:spTgt spid="4">
                                            <p:graphicEl>
                                              <a:dgm id="{56634DC8-92AE-481E-9676-0C9DF36D1EF8}"/>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749"/>
                                          </p:stCondLst>
                                        </p:cTn>
                                        <p:tgtEl>
                                          <p:spTgt spid="4">
                                            <p:graphicEl>
                                              <a:dgm id="{480F57EA-E775-488C-B85E-7F834ECC969A}"/>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749"/>
                                          </p:stCondLst>
                                        </p:cTn>
                                        <p:tgtEl>
                                          <p:spTgt spid="4">
                                            <p:graphicEl>
                                              <a:dgm id="{F1F9CA62-A176-4524-9A23-3EAB84443B49}"/>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749"/>
                                          </p:stCondLst>
                                        </p:cTn>
                                        <p:tgtEl>
                                          <p:spTgt spid="4">
                                            <p:graphicEl>
                                              <a:dgm id="{BA6FF1D0-E273-4417-B74A-7552D5A6D88C}"/>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749"/>
                                          </p:stCondLst>
                                        </p:cTn>
                                        <p:tgtEl>
                                          <p:spTgt spid="4">
                                            <p:graphicEl>
                                              <a:dgm id="{AF0D48E0-009F-40E9-AD6E-E785263531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1489" y="5715000"/>
            <a:ext cx="6512511" cy="1143000"/>
          </a:xfrm>
        </p:spPr>
        <p:txBody>
          <a:bodyPr/>
          <a:lstStyle/>
          <a:p>
            <a:r>
              <a:rPr lang="ru-RU" dirty="0" err="1"/>
              <a:t>Літературні</a:t>
            </a:r>
            <a:r>
              <a:rPr lang="ru-RU" dirty="0"/>
              <a:t> </a:t>
            </a:r>
            <a:r>
              <a:rPr lang="ru-RU" dirty="0" smtClean="0"/>
              <a:t>твори</a:t>
            </a:r>
            <a:r>
              <a:rPr lang="ru-RU" dirty="0"/>
              <a:t/>
            </a:r>
            <a:br>
              <a:rPr lang="ru-RU" dirty="0"/>
            </a:br>
            <a:endParaRPr lang="ru-RU" dirty="0"/>
          </a:p>
        </p:txBody>
      </p:sp>
      <p:sp>
        <p:nvSpPr>
          <p:cNvPr id="3" name="Объект 2"/>
          <p:cNvSpPr>
            <a:spLocks noGrp="1"/>
          </p:cNvSpPr>
          <p:nvPr>
            <p:ph sz="quarter" idx="13"/>
          </p:nvPr>
        </p:nvSpPr>
        <p:spPr>
          <a:xfrm>
            <a:off x="251520" y="332656"/>
            <a:ext cx="8280920" cy="5184576"/>
          </a:xfrm>
        </p:spPr>
        <p:txBody>
          <a:bodyPr>
            <a:normAutofit fontScale="92500" lnSpcReduction="10000"/>
          </a:bodyPr>
          <a:lstStyle/>
          <a:p>
            <a:r>
              <a:rPr lang="ru-RU" dirty="0" smtClean="0"/>
              <a:t>Воля </a:t>
            </a:r>
            <a:r>
              <a:rPr lang="ru-RU" dirty="0"/>
              <a:t>до </a:t>
            </a:r>
            <a:r>
              <a:rPr lang="ru-RU" dirty="0" err="1"/>
              <a:t>життя</a:t>
            </a:r>
            <a:endParaRPr lang="ru-RU" dirty="0"/>
          </a:p>
          <a:p>
            <a:r>
              <a:rPr lang="ru-RU" dirty="0"/>
              <a:t>Зачарована Десна (</a:t>
            </a:r>
            <a:r>
              <a:rPr lang="ru-RU" dirty="0" err="1"/>
              <a:t>кіноповість</a:t>
            </a:r>
            <a:r>
              <a:rPr lang="ru-RU" dirty="0"/>
              <a:t>)</a:t>
            </a:r>
          </a:p>
          <a:p>
            <a:r>
              <a:rPr lang="ru-RU" dirty="0"/>
              <a:t>Земля (</a:t>
            </a:r>
            <a:r>
              <a:rPr lang="ru-RU" dirty="0" err="1"/>
              <a:t>сценарій</a:t>
            </a:r>
            <a:r>
              <a:rPr lang="ru-RU" dirty="0"/>
              <a:t> </a:t>
            </a:r>
            <a:r>
              <a:rPr lang="ru-RU" dirty="0" err="1"/>
              <a:t>втрачено</a:t>
            </a:r>
            <a:r>
              <a:rPr lang="ru-RU" dirty="0"/>
              <a:t>, </a:t>
            </a:r>
            <a:r>
              <a:rPr lang="ru-RU" dirty="0" err="1"/>
              <a:t>спогади</a:t>
            </a:r>
            <a:r>
              <a:rPr lang="ru-RU" dirty="0"/>
              <a:t> про </a:t>
            </a:r>
            <a:r>
              <a:rPr lang="ru-RU" dirty="0" err="1"/>
              <a:t>сценарій</a:t>
            </a:r>
            <a:r>
              <a:rPr lang="ru-RU" dirty="0"/>
              <a:t> і </a:t>
            </a:r>
            <a:r>
              <a:rPr lang="ru-RU" dirty="0" err="1"/>
              <a:t>фільм</a:t>
            </a:r>
            <a:r>
              <a:rPr lang="ru-RU" dirty="0"/>
              <a:t>)</a:t>
            </a:r>
          </a:p>
          <a:p>
            <a:r>
              <a:rPr lang="ru-RU" dirty="0" err="1"/>
              <a:t>Мати</a:t>
            </a:r>
            <a:endParaRPr lang="ru-RU" dirty="0"/>
          </a:p>
          <a:p>
            <a:r>
              <a:rPr lang="ru-RU" dirty="0" err="1"/>
              <a:t>Ніч</a:t>
            </a:r>
            <a:r>
              <a:rPr lang="ru-RU" dirty="0"/>
              <a:t> перед </a:t>
            </a:r>
            <a:r>
              <a:rPr lang="ru-RU" dirty="0" err="1"/>
              <a:t>боєм</a:t>
            </a:r>
            <a:endParaRPr lang="ru-RU" dirty="0"/>
          </a:p>
          <a:p>
            <a:r>
              <a:rPr lang="ru-RU" dirty="0" err="1"/>
              <a:t>Повість</a:t>
            </a:r>
            <a:r>
              <a:rPr lang="ru-RU" dirty="0"/>
              <a:t> </a:t>
            </a:r>
            <a:r>
              <a:rPr lang="ru-RU" dirty="0" err="1"/>
              <a:t>полум'яних</a:t>
            </a:r>
            <a:r>
              <a:rPr lang="ru-RU" dirty="0"/>
              <a:t> </a:t>
            </a:r>
            <a:r>
              <a:rPr lang="ru-RU" dirty="0" err="1"/>
              <a:t>літ</a:t>
            </a:r>
            <a:endParaRPr lang="ru-RU" dirty="0"/>
          </a:p>
          <a:p>
            <a:r>
              <a:rPr lang="ru-RU" dirty="0" err="1"/>
              <a:t>Нащадки</a:t>
            </a:r>
            <a:r>
              <a:rPr lang="ru-RU" dirty="0"/>
              <a:t> </a:t>
            </a:r>
            <a:r>
              <a:rPr lang="ru-RU" dirty="0" err="1"/>
              <a:t>запорожців</a:t>
            </a:r>
            <a:r>
              <a:rPr lang="ru-RU" dirty="0"/>
              <a:t> (драматична поема)</a:t>
            </a:r>
          </a:p>
          <a:p>
            <a:r>
              <a:rPr lang="ru-RU" dirty="0" err="1"/>
              <a:t>Україна</a:t>
            </a:r>
            <a:r>
              <a:rPr lang="ru-RU" dirty="0"/>
              <a:t> в </a:t>
            </a:r>
            <a:r>
              <a:rPr lang="ru-RU" dirty="0" err="1"/>
              <a:t>огні</a:t>
            </a:r>
            <a:r>
              <a:rPr lang="ru-RU" dirty="0"/>
              <a:t> (</a:t>
            </a:r>
            <a:r>
              <a:rPr lang="ru-RU" dirty="0" err="1"/>
              <a:t>кіноповість</a:t>
            </a:r>
            <a:r>
              <a:rPr lang="ru-RU" dirty="0"/>
              <a:t>)</a:t>
            </a:r>
          </a:p>
          <a:p>
            <a:r>
              <a:rPr lang="ru-RU" dirty="0"/>
              <a:t>Поема про море (</a:t>
            </a:r>
            <a:r>
              <a:rPr lang="ru-RU" dirty="0" err="1"/>
              <a:t>кіноповість</a:t>
            </a:r>
            <a:r>
              <a:rPr lang="ru-RU" dirty="0"/>
              <a:t>)</a:t>
            </a:r>
          </a:p>
          <a:p>
            <a:r>
              <a:rPr lang="ru-RU" dirty="0"/>
              <a:t>Антарктида (</a:t>
            </a:r>
            <a:r>
              <a:rPr lang="ru-RU" dirty="0" err="1"/>
              <a:t>кіноповість</a:t>
            </a:r>
            <a:r>
              <a:rPr lang="ru-RU" dirty="0"/>
              <a:t>)</a:t>
            </a:r>
          </a:p>
          <a:p>
            <a:r>
              <a:rPr lang="ru-RU" dirty="0" err="1"/>
              <a:t>Життя</a:t>
            </a:r>
            <a:r>
              <a:rPr lang="ru-RU" dirty="0"/>
              <a:t> в </a:t>
            </a:r>
            <a:r>
              <a:rPr lang="ru-RU" dirty="0" err="1"/>
              <a:t>цвіту</a:t>
            </a:r>
            <a:r>
              <a:rPr lang="ru-RU" dirty="0"/>
              <a:t> (</a:t>
            </a:r>
            <a:r>
              <a:rPr lang="ru-RU" dirty="0" err="1"/>
              <a:t>п'єса</a:t>
            </a:r>
            <a:r>
              <a:rPr lang="ru-RU" dirty="0"/>
              <a:t>)</a:t>
            </a:r>
          </a:p>
          <a:p>
            <a:r>
              <a:rPr lang="ru-RU" dirty="0" err="1"/>
              <a:t>Щоденник</a:t>
            </a:r>
            <a:r>
              <a:rPr lang="ru-RU" dirty="0"/>
              <a:t> 1941-56</a:t>
            </a:r>
          </a:p>
          <a:p>
            <a:r>
              <a:rPr lang="ru-RU" dirty="0" err="1"/>
              <a:t>Оповідання</a:t>
            </a:r>
            <a:r>
              <a:rPr lang="ru-RU" dirty="0"/>
              <a:t> "Сон" та </a:t>
            </a:r>
            <a:r>
              <a:rPr lang="ru-RU" dirty="0" err="1"/>
              <a:t>інші</a:t>
            </a:r>
            <a:endParaRPr lang="ru-RU" dirty="0"/>
          </a:p>
          <a:p>
            <a:endParaRPr lang="ru-RU" dirty="0"/>
          </a:p>
        </p:txBody>
      </p:sp>
    </p:spTree>
    <p:extLst>
      <p:ext uri="{BB962C8B-B14F-4D97-AF65-F5344CB8AC3E}">
        <p14:creationId xmlns:p14="http://schemas.microsoft.com/office/powerpoint/2010/main" val="55396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barn(inVertical)">
                                      <p:cBhvr>
                                        <p:cTn id="51" dur="500"/>
                                        <p:tgtEl>
                                          <p:spTgt spid="3">
                                            <p:txEl>
                                              <p:pRg st="11" end="11"/>
                                            </p:txEl>
                                          </p:spTgt>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barn(inVertical)">
                                      <p:cBhvr>
                                        <p:cTn id="5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1489" y="5877272"/>
            <a:ext cx="6512511" cy="1143000"/>
          </a:xfrm>
        </p:spPr>
        <p:txBody>
          <a:bodyPr/>
          <a:lstStyle/>
          <a:p>
            <a:r>
              <a:rPr lang="ru-RU" dirty="0" err="1" smtClean="0"/>
              <a:t>Фільмографія</a:t>
            </a:r>
            <a:r>
              <a:rPr lang="ru-RU" dirty="0"/>
              <a:t/>
            </a:r>
            <a:br>
              <a:rPr lang="ru-RU" dirty="0"/>
            </a:br>
            <a:endParaRPr lang="ru-RU" dirty="0"/>
          </a:p>
        </p:txBody>
      </p:sp>
      <p:sp>
        <p:nvSpPr>
          <p:cNvPr id="3" name="Объект 2"/>
          <p:cNvSpPr>
            <a:spLocks noGrp="1"/>
          </p:cNvSpPr>
          <p:nvPr>
            <p:ph sz="quarter" idx="13"/>
          </p:nvPr>
        </p:nvSpPr>
        <p:spPr>
          <a:xfrm>
            <a:off x="22068" y="116632"/>
            <a:ext cx="9014428" cy="5688632"/>
          </a:xfrm>
        </p:spPr>
        <p:txBody>
          <a:bodyPr>
            <a:normAutofit fontScale="77500" lnSpcReduction="20000"/>
          </a:bodyPr>
          <a:lstStyle/>
          <a:p>
            <a:r>
              <a:rPr lang="ru-RU" dirty="0" smtClean="0"/>
              <a:t>1926</a:t>
            </a:r>
            <a:r>
              <a:rPr lang="ru-RU" dirty="0"/>
              <a:t> Вася-реформатор (</a:t>
            </a:r>
            <a:r>
              <a:rPr lang="ru-RU" dirty="0" err="1"/>
              <a:t>співрежисер</a:t>
            </a:r>
            <a:r>
              <a:rPr lang="ru-RU" dirty="0"/>
              <a:t>, сценарист, </a:t>
            </a:r>
            <a:r>
              <a:rPr lang="ru-RU" dirty="0" err="1"/>
              <a:t>фільм</a:t>
            </a:r>
            <a:r>
              <a:rPr lang="ru-RU" dirty="0"/>
              <a:t> </a:t>
            </a:r>
            <a:r>
              <a:rPr lang="ru-RU" dirty="0" err="1"/>
              <a:t>втрачено</a:t>
            </a:r>
            <a:r>
              <a:rPr lang="ru-RU" dirty="0"/>
              <a:t>)</a:t>
            </a:r>
          </a:p>
          <a:p>
            <a:r>
              <a:rPr lang="ru-RU" dirty="0"/>
              <a:t>1926 </a:t>
            </a:r>
            <a:r>
              <a:rPr lang="ru-RU" dirty="0" err="1"/>
              <a:t>Ягідка</a:t>
            </a:r>
            <a:r>
              <a:rPr lang="ru-RU" dirty="0"/>
              <a:t> </a:t>
            </a:r>
            <a:r>
              <a:rPr lang="ru-RU" dirty="0" err="1"/>
              <a:t>кохання</a:t>
            </a:r>
            <a:r>
              <a:rPr lang="ru-RU" dirty="0"/>
              <a:t> (</a:t>
            </a:r>
            <a:r>
              <a:rPr lang="ru-RU" dirty="0" err="1"/>
              <a:t>режисер</a:t>
            </a:r>
            <a:r>
              <a:rPr lang="ru-RU" dirty="0"/>
              <a:t>, сценарист)</a:t>
            </a:r>
          </a:p>
          <a:p>
            <a:r>
              <a:rPr lang="ru-RU" dirty="0"/>
              <a:t>1927 Сумка </a:t>
            </a:r>
            <a:r>
              <a:rPr lang="ru-RU" dirty="0" err="1"/>
              <a:t>дипкур'єра</a:t>
            </a:r>
            <a:r>
              <a:rPr lang="ru-RU" dirty="0"/>
              <a:t> (</a:t>
            </a:r>
            <a:r>
              <a:rPr lang="ru-RU" dirty="0" err="1"/>
              <a:t>режисер</a:t>
            </a:r>
            <a:r>
              <a:rPr lang="ru-RU" dirty="0"/>
              <a:t>, </a:t>
            </a:r>
            <a:r>
              <a:rPr lang="ru-RU" dirty="0" err="1"/>
              <a:t>переробка</a:t>
            </a:r>
            <a:r>
              <a:rPr lang="ru-RU" dirty="0"/>
              <a:t> </a:t>
            </a:r>
            <a:r>
              <a:rPr lang="ru-RU" dirty="0" err="1"/>
              <a:t>сценарію</a:t>
            </a:r>
            <a:r>
              <a:rPr lang="ru-RU" dirty="0"/>
              <a:t>, </a:t>
            </a:r>
            <a:r>
              <a:rPr lang="ru-RU" dirty="0" err="1"/>
              <a:t>актор</a:t>
            </a:r>
            <a:r>
              <a:rPr lang="ru-RU" dirty="0"/>
              <a:t>)</a:t>
            </a:r>
          </a:p>
          <a:p>
            <a:r>
              <a:rPr lang="ru-RU" dirty="0"/>
              <a:t>1927 </a:t>
            </a:r>
            <a:r>
              <a:rPr lang="ru-RU" dirty="0" err="1"/>
              <a:t>Звенигора</a:t>
            </a:r>
            <a:r>
              <a:rPr lang="ru-RU" dirty="0"/>
              <a:t> (</a:t>
            </a:r>
            <a:r>
              <a:rPr lang="ru-RU" dirty="0" err="1"/>
              <a:t>режисер</a:t>
            </a:r>
            <a:r>
              <a:rPr lang="ru-RU" dirty="0"/>
              <a:t>, </a:t>
            </a:r>
            <a:r>
              <a:rPr lang="ru-RU" dirty="0" err="1"/>
              <a:t>переробка</a:t>
            </a:r>
            <a:r>
              <a:rPr lang="ru-RU" dirty="0"/>
              <a:t> </a:t>
            </a:r>
            <a:r>
              <a:rPr lang="ru-RU" dirty="0" err="1"/>
              <a:t>сценарію</a:t>
            </a:r>
            <a:r>
              <a:rPr lang="ru-RU" dirty="0"/>
              <a:t>)</a:t>
            </a:r>
          </a:p>
          <a:p>
            <a:r>
              <a:rPr lang="ru-RU" dirty="0"/>
              <a:t>1929 Арсенал (</a:t>
            </a:r>
            <a:r>
              <a:rPr lang="ru-RU" dirty="0" err="1"/>
              <a:t>режисер</a:t>
            </a:r>
            <a:r>
              <a:rPr lang="ru-RU" dirty="0"/>
              <a:t>, сценарист)</a:t>
            </a:r>
          </a:p>
          <a:p>
            <a:r>
              <a:rPr lang="ru-RU" dirty="0"/>
              <a:t>1930 Земля (</a:t>
            </a:r>
            <a:r>
              <a:rPr lang="ru-RU" dirty="0" err="1"/>
              <a:t>режисер</a:t>
            </a:r>
            <a:r>
              <a:rPr lang="ru-RU" dirty="0"/>
              <a:t>, сценарист)</a:t>
            </a:r>
          </a:p>
          <a:p>
            <a:r>
              <a:rPr lang="ru-RU" dirty="0"/>
              <a:t>1932 </a:t>
            </a:r>
            <a:r>
              <a:rPr lang="ru-RU" dirty="0" err="1"/>
              <a:t>Іван</a:t>
            </a:r>
            <a:r>
              <a:rPr lang="ru-RU" dirty="0"/>
              <a:t> (</a:t>
            </a:r>
            <a:r>
              <a:rPr lang="ru-RU" dirty="0" err="1"/>
              <a:t>режисер</a:t>
            </a:r>
            <a:r>
              <a:rPr lang="ru-RU" dirty="0"/>
              <a:t>, сценарист)</a:t>
            </a:r>
          </a:p>
          <a:p>
            <a:r>
              <a:rPr lang="ru-RU" dirty="0"/>
              <a:t>1935 </a:t>
            </a:r>
            <a:r>
              <a:rPr lang="ru-RU" dirty="0" err="1"/>
              <a:t>Аероград</a:t>
            </a:r>
            <a:r>
              <a:rPr lang="ru-RU" dirty="0"/>
              <a:t> (</a:t>
            </a:r>
            <a:r>
              <a:rPr lang="ru-RU" dirty="0" err="1"/>
              <a:t>режисер</a:t>
            </a:r>
            <a:r>
              <a:rPr lang="ru-RU" dirty="0"/>
              <a:t>, сценарист)</a:t>
            </a:r>
          </a:p>
          <a:p>
            <a:r>
              <a:rPr lang="ru-RU" dirty="0"/>
              <a:t>1939 Щорс (</a:t>
            </a:r>
            <a:r>
              <a:rPr lang="ru-RU" dirty="0" err="1"/>
              <a:t>режисер</a:t>
            </a:r>
            <a:r>
              <a:rPr lang="ru-RU" dirty="0"/>
              <a:t>, сценарист)</a:t>
            </a:r>
          </a:p>
          <a:p>
            <a:r>
              <a:rPr lang="ru-RU" dirty="0"/>
              <a:t>1939 </a:t>
            </a:r>
            <a:r>
              <a:rPr lang="ru-RU" dirty="0" err="1"/>
              <a:t>Буковина</a:t>
            </a:r>
            <a:r>
              <a:rPr lang="ru-RU" dirty="0"/>
              <a:t>, земля </a:t>
            </a:r>
            <a:r>
              <a:rPr lang="ru-RU" dirty="0" err="1"/>
              <a:t>українська</a:t>
            </a:r>
            <a:r>
              <a:rPr lang="ru-RU" dirty="0"/>
              <a:t> (</a:t>
            </a:r>
            <a:r>
              <a:rPr lang="ru-RU" dirty="0" err="1"/>
              <a:t>режисер</a:t>
            </a:r>
            <a:r>
              <a:rPr lang="ru-RU" dirty="0"/>
              <a:t>)</a:t>
            </a:r>
          </a:p>
          <a:p>
            <a:r>
              <a:rPr lang="ru-RU" dirty="0"/>
              <a:t>1940 </a:t>
            </a:r>
            <a:r>
              <a:rPr lang="ru-RU" dirty="0" err="1"/>
              <a:t>Визволення</a:t>
            </a:r>
            <a:r>
              <a:rPr lang="ru-RU" dirty="0"/>
              <a:t> (</a:t>
            </a:r>
            <a:r>
              <a:rPr lang="ru-RU" dirty="0" err="1"/>
              <a:t>режисер</a:t>
            </a:r>
            <a:r>
              <a:rPr lang="ru-RU" dirty="0"/>
              <a:t>)</a:t>
            </a:r>
          </a:p>
          <a:p>
            <a:r>
              <a:rPr lang="ru-RU" dirty="0"/>
              <a:t>1943 рос. </a:t>
            </a:r>
            <a:r>
              <a:rPr lang="ru-RU" i="1" dirty="0"/>
              <a:t>Битва за нашу </a:t>
            </a:r>
            <a:r>
              <a:rPr lang="ru-RU" i="1" dirty="0" err="1"/>
              <a:t>Радянську</a:t>
            </a:r>
            <a:r>
              <a:rPr lang="ru-RU" i="1" dirty="0"/>
              <a:t> </a:t>
            </a:r>
            <a:r>
              <a:rPr lang="ru-RU" i="1" dirty="0" err="1"/>
              <a:t>Україну</a:t>
            </a:r>
            <a:r>
              <a:rPr lang="ru-RU" dirty="0"/>
              <a:t> (</a:t>
            </a:r>
            <a:r>
              <a:rPr lang="ru-RU" dirty="0" err="1"/>
              <a:t>режисер</a:t>
            </a:r>
            <a:r>
              <a:rPr lang="ru-RU" dirty="0"/>
              <a:t>, у </a:t>
            </a:r>
            <a:r>
              <a:rPr lang="ru-RU" dirty="0" err="1"/>
              <a:t>співавторстві</a:t>
            </a:r>
            <a:r>
              <a:rPr lang="ru-RU" dirty="0"/>
              <a:t> з Ю. Солнцевою та Я. </a:t>
            </a:r>
            <a:r>
              <a:rPr lang="ru-RU" dirty="0" err="1"/>
              <a:t>Авдєєнко</a:t>
            </a:r>
            <a:r>
              <a:rPr lang="ru-RU" dirty="0"/>
              <a:t>)</a:t>
            </a:r>
          </a:p>
          <a:p>
            <a:r>
              <a:rPr lang="ru-RU" dirty="0"/>
              <a:t>1945 Перемога на </a:t>
            </a:r>
            <a:r>
              <a:rPr lang="ru-RU" dirty="0" err="1"/>
              <a:t>Правобережній</a:t>
            </a:r>
            <a:r>
              <a:rPr lang="ru-RU" dirty="0"/>
              <a:t> </a:t>
            </a:r>
            <a:r>
              <a:rPr lang="ru-RU" dirty="0" err="1"/>
              <a:t>Україні</a:t>
            </a:r>
            <a:r>
              <a:rPr lang="ru-RU" dirty="0"/>
              <a:t> (</a:t>
            </a:r>
            <a:r>
              <a:rPr lang="ru-RU" dirty="0" err="1"/>
              <a:t>режисер</a:t>
            </a:r>
            <a:r>
              <a:rPr lang="ru-RU" dirty="0"/>
              <a:t>, у </a:t>
            </a:r>
            <a:r>
              <a:rPr lang="ru-RU" dirty="0" err="1"/>
              <a:t>співавторстві</a:t>
            </a:r>
            <a:r>
              <a:rPr lang="ru-RU" dirty="0"/>
              <a:t> з Ю. Солнцевою)</a:t>
            </a:r>
          </a:p>
          <a:p>
            <a:r>
              <a:rPr lang="ru-RU" dirty="0"/>
              <a:t>1945 </a:t>
            </a:r>
            <a:r>
              <a:rPr lang="ru-RU" dirty="0" err="1"/>
              <a:t>Рідна</a:t>
            </a:r>
            <a:r>
              <a:rPr lang="ru-RU" dirty="0"/>
              <a:t> </a:t>
            </a:r>
            <a:r>
              <a:rPr lang="ru-RU" dirty="0" err="1"/>
              <a:t>країна</a:t>
            </a:r>
            <a:r>
              <a:rPr lang="ru-RU" dirty="0"/>
              <a:t> (</a:t>
            </a:r>
            <a:r>
              <a:rPr lang="ru-RU" dirty="0" err="1"/>
              <a:t>художній</a:t>
            </a:r>
            <a:r>
              <a:rPr lang="ru-RU" dirty="0"/>
              <a:t> </a:t>
            </a:r>
            <a:r>
              <a:rPr lang="ru-RU" dirty="0" err="1"/>
              <a:t>керівник</a:t>
            </a:r>
            <a:r>
              <a:rPr lang="ru-RU" dirty="0"/>
              <a:t>)</a:t>
            </a:r>
          </a:p>
          <a:p>
            <a:r>
              <a:rPr lang="ru-RU" dirty="0"/>
              <a:t>1948 </a:t>
            </a:r>
            <a:r>
              <a:rPr lang="ru-RU" dirty="0" err="1"/>
              <a:t>Мічурін</a:t>
            </a:r>
            <a:r>
              <a:rPr lang="ru-RU" dirty="0"/>
              <a:t> (</a:t>
            </a:r>
            <a:r>
              <a:rPr lang="ru-RU" dirty="0" err="1"/>
              <a:t>режисер</a:t>
            </a:r>
            <a:r>
              <a:rPr lang="ru-RU" dirty="0"/>
              <a:t>, сценарист)</a:t>
            </a:r>
          </a:p>
          <a:p>
            <a:r>
              <a:rPr lang="ru-RU" dirty="0" smtClean="0"/>
              <a:t>1951</a:t>
            </a:r>
            <a:r>
              <a:rPr lang="ru-RU" dirty="0"/>
              <a:t> </a:t>
            </a:r>
            <a:r>
              <a:rPr lang="ru-RU" dirty="0" err="1"/>
              <a:t>Прощавай</a:t>
            </a:r>
            <a:r>
              <a:rPr lang="ru-RU" dirty="0"/>
              <a:t>, </a:t>
            </a:r>
            <a:r>
              <a:rPr lang="ru-RU" dirty="0" err="1"/>
              <a:t>Америко</a:t>
            </a:r>
            <a:r>
              <a:rPr lang="ru-RU" dirty="0"/>
              <a:t>! (</a:t>
            </a:r>
            <a:r>
              <a:rPr lang="ru-RU" dirty="0" err="1"/>
              <a:t>режисер</a:t>
            </a:r>
            <a:r>
              <a:rPr lang="ru-RU" dirty="0"/>
              <a:t>, </a:t>
            </a:r>
            <a:r>
              <a:rPr lang="ru-RU" dirty="0" err="1"/>
              <a:t>незакінчений</a:t>
            </a:r>
            <a:r>
              <a:rPr lang="ru-RU" dirty="0"/>
              <a:t>, </a:t>
            </a:r>
            <a:r>
              <a:rPr lang="ru-RU" dirty="0" err="1"/>
              <a:t>змонтовано</a:t>
            </a:r>
            <a:r>
              <a:rPr lang="ru-RU" dirty="0"/>
              <a:t> </a:t>
            </a:r>
            <a:r>
              <a:rPr lang="ru-RU" dirty="0" err="1"/>
              <a:t>лише</a:t>
            </a:r>
            <a:r>
              <a:rPr lang="ru-RU" dirty="0"/>
              <a:t> 6 </a:t>
            </a:r>
            <a:r>
              <a:rPr lang="ru-RU" dirty="0" err="1"/>
              <a:t>частин</a:t>
            </a:r>
            <a:r>
              <a:rPr lang="ru-RU" dirty="0"/>
              <a:t>)</a:t>
            </a:r>
          </a:p>
          <a:p>
            <a:r>
              <a:rPr lang="ru-RU" dirty="0"/>
              <a:t>1959 Поема про море (</a:t>
            </a:r>
            <a:r>
              <a:rPr lang="ru-RU" dirty="0" err="1"/>
              <a:t>режисер</a:t>
            </a:r>
            <a:r>
              <a:rPr lang="ru-RU" dirty="0"/>
              <a:t>)</a:t>
            </a:r>
          </a:p>
          <a:p>
            <a:endParaRPr lang="ru-RU" dirty="0"/>
          </a:p>
        </p:txBody>
      </p:sp>
    </p:spTree>
    <p:extLst>
      <p:ext uri="{BB962C8B-B14F-4D97-AF65-F5344CB8AC3E}">
        <p14:creationId xmlns:p14="http://schemas.microsoft.com/office/powerpoint/2010/main" val="3953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50"/>
                                        <p:tgtEl>
                                          <p:spTgt spid="3">
                                            <p:txEl>
                                              <p:pRg st="1" end="1"/>
                                            </p:txEl>
                                          </p:spTgt>
                                        </p:tgtEl>
                                      </p:cBhvr>
                                    </p:animEffect>
                                    <p:anim calcmode="lin" valueType="num">
                                      <p:cBhvr>
                                        <p:cTn id="14"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750"/>
                                        <p:tgtEl>
                                          <p:spTgt spid="3">
                                            <p:txEl>
                                              <p:pRg st="2" end="2"/>
                                            </p:txEl>
                                          </p:spTgt>
                                        </p:tgtEl>
                                      </p:cBhvr>
                                    </p:animEffect>
                                    <p:anim calcmode="lin" valueType="num">
                                      <p:cBhvr>
                                        <p:cTn id="20"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50"/>
                                        <p:tgtEl>
                                          <p:spTgt spid="3">
                                            <p:txEl>
                                              <p:pRg st="3" end="3"/>
                                            </p:txEl>
                                          </p:spTgt>
                                        </p:tgtEl>
                                      </p:cBhvr>
                                    </p:animEffect>
                                    <p:anim calcmode="lin" valueType="num">
                                      <p:cBhvr>
                                        <p:cTn id="26"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750"/>
                                        <p:tgtEl>
                                          <p:spTgt spid="3">
                                            <p:txEl>
                                              <p:pRg st="4" end="4"/>
                                            </p:txEl>
                                          </p:spTgt>
                                        </p:tgtEl>
                                      </p:cBhvr>
                                    </p:animEffect>
                                    <p:anim calcmode="lin" valueType="num">
                                      <p:cBhvr>
                                        <p:cTn id="32"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750"/>
                                        <p:tgtEl>
                                          <p:spTgt spid="3">
                                            <p:txEl>
                                              <p:pRg st="5" end="5"/>
                                            </p:txEl>
                                          </p:spTgt>
                                        </p:tgtEl>
                                      </p:cBhvr>
                                    </p:animEffect>
                                    <p:anim calcmode="lin" valueType="num">
                                      <p:cBhvr>
                                        <p:cTn id="38"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750"/>
                                        <p:tgtEl>
                                          <p:spTgt spid="3">
                                            <p:txEl>
                                              <p:pRg st="6" end="6"/>
                                            </p:txEl>
                                          </p:spTgt>
                                        </p:tgtEl>
                                      </p:cBhvr>
                                    </p:animEffect>
                                    <p:anim calcmode="lin" valueType="num">
                                      <p:cBhvr>
                                        <p:cTn id="44"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525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750"/>
                                        <p:tgtEl>
                                          <p:spTgt spid="3">
                                            <p:txEl>
                                              <p:pRg st="7" end="7"/>
                                            </p:txEl>
                                          </p:spTgt>
                                        </p:tgtEl>
                                      </p:cBhvr>
                                    </p:animEffect>
                                    <p:anim calcmode="lin" valueType="num">
                                      <p:cBhvr>
                                        <p:cTn id="50"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750"/>
                                        <p:tgtEl>
                                          <p:spTgt spid="3">
                                            <p:txEl>
                                              <p:pRg st="8" end="8"/>
                                            </p:txEl>
                                          </p:spTgt>
                                        </p:tgtEl>
                                      </p:cBhvr>
                                    </p:animEffect>
                                    <p:anim calcmode="lin" valueType="num">
                                      <p:cBhvr>
                                        <p:cTn id="56"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42"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750"/>
                                        <p:tgtEl>
                                          <p:spTgt spid="3">
                                            <p:txEl>
                                              <p:pRg st="9" end="9"/>
                                            </p:txEl>
                                          </p:spTgt>
                                        </p:tgtEl>
                                      </p:cBhvr>
                                    </p:animEffect>
                                    <p:anim calcmode="lin" valueType="num">
                                      <p:cBhvr>
                                        <p:cTn id="62" dur="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7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750"/>
                                        <p:tgtEl>
                                          <p:spTgt spid="3">
                                            <p:txEl>
                                              <p:pRg st="10" end="10"/>
                                            </p:txEl>
                                          </p:spTgt>
                                        </p:tgtEl>
                                      </p:cBhvr>
                                    </p:animEffect>
                                    <p:anim calcmode="lin" valueType="num">
                                      <p:cBhvr>
                                        <p:cTn id="68" dur="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75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250"/>
                            </p:stCondLst>
                            <p:childTnLst>
                              <p:par>
                                <p:cTn id="71" presetID="42" presetClass="entr" presetSubtype="0"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750"/>
                                        <p:tgtEl>
                                          <p:spTgt spid="3">
                                            <p:txEl>
                                              <p:pRg st="11" end="11"/>
                                            </p:txEl>
                                          </p:spTgt>
                                        </p:tgtEl>
                                      </p:cBhvr>
                                    </p:animEffect>
                                    <p:anim calcmode="lin" valueType="num">
                                      <p:cBhvr>
                                        <p:cTn id="74" dur="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75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750"/>
                                        <p:tgtEl>
                                          <p:spTgt spid="3">
                                            <p:txEl>
                                              <p:pRg st="12" end="12"/>
                                            </p:txEl>
                                          </p:spTgt>
                                        </p:tgtEl>
                                      </p:cBhvr>
                                    </p:animEffect>
                                    <p:anim calcmode="lin" valueType="num">
                                      <p:cBhvr>
                                        <p:cTn id="80" dur="75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75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42" presetClass="entr" presetSubtype="0" fill="hold" grpId="0" nodeType="after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750"/>
                                        <p:tgtEl>
                                          <p:spTgt spid="3">
                                            <p:txEl>
                                              <p:pRg st="13" end="13"/>
                                            </p:txEl>
                                          </p:spTgt>
                                        </p:tgtEl>
                                      </p:cBhvr>
                                    </p:animEffect>
                                    <p:anim calcmode="lin" valueType="num">
                                      <p:cBhvr>
                                        <p:cTn id="86" dur="75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75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750"/>
                                        <p:tgtEl>
                                          <p:spTgt spid="3">
                                            <p:txEl>
                                              <p:pRg st="14" end="14"/>
                                            </p:txEl>
                                          </p:spTgt>
                                        </p:tgtEl>
                                      </p:cBhvr>
                                    </p:animEffect>
                                    <p:anim calcmode="lin" valueType="num">
                                      <p:cBhvr>
                                        <p:cTn id="92" dur="75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75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250"/>
                            </p:stCondLst>
                            <p:childTnLst>
                              <p:par>
                                <p:cTn id="95" presetID="42" presetClass="entr" presetSubtype="0" fill="hold" grpId="0" nodeType="after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Effect transition="in" filter="fade">
                                      <p:cBhvr>
                                        <p:cTn id="97" dur="750"/>
                                        <p:tgtEl>
                                          <p:spTgt spid="3">
                                            <p:txEl>
                                              <p:pRg st="15" end="15"/>
                                            </p:txEl>
                                          </p:spTgt>
                                        </p:tgtEl>
                                      </p:cBhvr>
                                    </p:animEffect>
                                    <p:anim calcmode="lin" valueType="num">
                                      <p:cBhvr>
                                        <p:cTn id="98" dur="75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9" dur="75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Effect transition="in" filter="fade">
                                      <p:cBhvr>
                                        <p:cTn id="103" dur="750"/>
                                        <p:tgtEl>
                                          <p:spTgt spid="3">
                                            <p:txEl>
                                              <p:pRg st="16" end="16"/>
                                            </p:txEl>
                                          </p:spTgt>
                                        </p:tgtEl>
                                      </p:cBhvr>
                                    </p:animEffect>
                                    <p:anim calcmode="lin" valueType="num">
                                      <p:cBhvr>
                                        <p:cTn id="104" dur="75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05" dur="75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3175000" cy="2222500"/>
          </a:xfr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71500"/>
            <a:ext cx="3810000" cy="5715000"/>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2778"/>
            <a:ext cx="9144000" cy="6096000"/>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1760" y="0"/>
            <a:ext cx="2922240" cy="3999816"/>
          </a:xfrm>
          <a:prstGeom prst="rect">
            <a:avLst/>
          </a:prstGeom>
        </p:spPr>
      </p:pic>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0653" y="0"/>
            <a:ext cx="4401107" cy="3212976"/>
          </a:xfrm>
          <a:prstGeom prst="rect">
            <a:avLst/>
          </a:prstGeom>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906"/>
            <a:ext cx="9137468" cy="6862906"/>
          </a:xfrm>
          <a:prstGeom prst="rect">
            <a:avLst/>
          </a:prstGeom>
        </p:spPr>
      </p:pic>
    </p:spTree>
    <p:extLst>
      <p:ext uri="{BB962C8B-B14F-4D97-AF65-F5344CB8AC3E}">
        <p14:creationId xmlns:p14="http://schemas.microsoft.com/office/powerpoint/2010/main" val="401463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0" presetClass="entr" presetSubtype="0" fill="hold" nodeType="after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par>
                          <p:cTn id="14" fill="hold">
                            <p:stCondLst>
                              <p:cond delay="2500"/>
                            </p:stCondLst>
                            <p:childTnLst>
                              <p:par>
                                <p:cTn id="15" presetID="10" presetClass="entr" presetSubtype="0" fill="hold" nodeType="afterEffect">
                                  <p:stCondLst>
                                    <p:cond delay="25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par>
                          <p:cTn id="18" fill="hold">
                            <p:stCondLst>
                              <p:cond delay="3750"/>
                            </p:stCondLst>
                            <p:childTnLst>
                              <p:par>
                                <p:cTn id="19" presetID="21" presetClass="entr" presetSubtype="1" fill="hold" nodeType="after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1000"/>
                                        <p:tgtEl>
                                          <p:spTgt spid="13"/>
                                        </p:tgtEl>
                                      </p:cBhvr>
                                    </p:animEffect>
                                  </p:childTnLst>
                                </p:cTn>
                              </p:par>
                            </p:childTnLst>
                          </p:cTn>
                        </p:par>
                        <p:par>
                          <p:cTn id="22" fill="hold">
                            <p:stCondLst>
                              <p:cond delay="5000"/>
                            </p:stCondLst>
                            <p:childTnLst>
                              <p:par>
                                <p:cTn id="23" presetID="22" presetClass="entr" presetSubtype="4" fill="hold" nodeType="after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1000"/>
                                        <p:tgtEl>
                                          <p:spTgt spid="14"/>
                                        </p:tgtEl>
                                      </p:cBhvr>
                                    </p:animEffect>
                                  </p:childTnLst>
                                </p:cTn>
                              </p:par>
                            </p:childTnLst>
                          </p:cTn>
                        </p:par>
                        <p:par>
                          <p:cTn id="26" fill="hold">
                            <p:stCondLst>
                              <p:cond delay="6250"/>
                            </p:stCondLst>
                            <p:childTnLst>
                              <p:par>
                                <p:cTn id="27" presetID="6" presetClass="entr" presetSubtype="16" fill="hold" nodeType="afterEffect">
                                  <p:stCondLst>
                                    <p:cond delay="25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5445224"/>
            <a:ext cx="4165848" cy="1143000"/>
          </a:xfrm>
        </p:spPr>
        <p:txBody>
          <a:bodyPr/>
          <a:lstStyle/>
          <a:p>
            <a:r>
              <a:rPr lang="ru-RU" dirty="0" err="1" smtClean="0"/>
              <a:t>Дитинство</a:t>
            </a:r>
            <a:endParaRPr lang="ru-RU" dirty="0"/>
          </a:p>
        </p:txBody>
      </p:sp>
      <p:sp>
        <p:nvSpPr>
          <p:cNvPr id="3" name="Объект 2"/>
          <p:cNvSpPr>
            <a:spLocks noGrp="1"/>
          </p:cNvSpPr>
          <p:nvPr>
            <p:ph sz="quarter" idx="13"/>
          </p:nvPr>
        </p:nvSpPr>
        <p:spPr>
          <a:xfrm>
            <a:off x="395536" y="332656"/>
            <a:ext cx="8568952" cy="3873584"/>
          </a:xfrm>
        </p:spPr>
        <p:txBody>
          <a:bodyPr>
            <a:normAutofit/>
          </a:bodyPr>
          <a:lstStyle/>
          <a:p>
            <a:r>
              <a:rPr lang="ru-RU" dirty="0" err="1" smtClean="0"/>
              <a:t>Народився</a:t>
            </a:r>
            <a:r>
              <a:rPr lang="ru-RU" dirty="0"/>
              <a:t> 10 </a:t>
            </a:r>
            <a:r>
              <a:rPr lang="ru-RU" dirty="0" err="1"/>
              <a:t>вересня</a:t>
            </a:r>
            <a:r>
              <a:rPr lang="ru-RU" dirty="0"/>
              <a:t> </a:t>
            </a:r>
            <a:r>
              <a:rPr lang="ru-RU" dirty="0" smtClean="0"/>
              <a:t>1894 </a:t>
            </a:r>
            <a:r>
              <a:rPr lang="ru-RU" dirty="0"/>
              <a:t>у </a:t>
            </a:r>
            <a:r>
              <a:rPr lang="ru-RU" dirty="0" err="1"/>
              <a:t>багатодітній</a:t>
            </a:r>
            <a:r>
              <a:rPr lang="ru-RU" dirty="0"/>
              <a:t> </a:t>
            </a:r>
            <a:r>
              <a:rPr lang="ru-RU" dirty="0" err="1"/>
              <a:t>селянській</a:t>
            </a:r>
            <a:r>
              <a:rPr lang="ru-RU" dirty="0"/>
              <a:t> </a:t>
            </a:r>
            <a:r>
              <a:rPr lang="ru-RU" dirty="0" err="1"/>
              <a:t>сім'ї</a:t>
            </a:r>
            <a:r>
              <a:rPr lang="ru-RU" dirty="0"/>
              <a:t> на </a:t>
            </a:r>
            <a:r>
              <a:rPr lang="ru-RU" dirty="0" err="1"/>
              <a:t>хуторі</a:t>
            </a:r>
            <a:r>
              <a:rPr lang="ru-RU" dirty="0"/>
              <a:t> </a:t>
            </a:r>
            <a:r>
              <a:rPr lang="ru-RU" dirty="0" err="1" smtClean="0"/>
              <a:t>В'юнище</a:t>
            </a:r>
            <a:r>
              <a:rPr lang="ru-RU" dirty="0" smtClean="0"/>
              <a:t> </a:t>
            </a:r>
            <a:r>
              <a:rPr lang="ru-RU" dirty="0" err="1" smtClean="0"/>
              <a:t>Сосницького</a:t>
            </a:r>
            <a:r>
              <a:rPr lang="ru-RU" dirty="0" smtClean="0"/>
              <a:t> </a:t>
            </a:r>
            <a:r>
              <a:rPr lang="ru-RU" dirty="0" err="1"/>
              <a:t>повіту</a:t>
            </a:r>
            <a:r>
              <a:rPr lang="ru-RU" dirty="0"/>
              <a:t> </a:t>
            </a:r>
            <a:r>
              <a:rPr lang="ru-RU" dirty="0" err="1"/>
              <a:t>Чернігівської</a:t>
            </a:r>
            <a:r>
              <a:rPr lang="ru-RU" dirty="0"/>
              <a:t> </a:t>
            </a:r>
            <a:r>
              <a:rPr lang="ru-RU" dirty="0" err="1" smtClean="0"/>
              <a:t>губернії</a:t>
            </a:r>
            <a:r>
              <a:rPr lang="ru-RU" dirty="0" smtClean="0"/>
              <a:t>.</a:t>
            </a:r>
          </a:p>
          <a:p>
            <a:r>
              <a:rPr lang="ru-RU" dirty="0" err="1"/>
              <a:t>Сім'я</a:t>
            </a:r>
            <a:r>
              <a:rPr lang="ru-RU" dirty="0"/>
              <a:t> жила </a:t>
            </a:r>
            <a:r>
              <a:rPr lang="ru-RU" dirty="0" err="1"/>
              <a:t>незаможно</a:t>
            </a:r>
            <a:r>
              <a:rPr lang="ru-RU" dirty="0"/>
              <a:t>: </a:t>
            </a:r>
            <a:r>
              <a:rPr lang="ru-RU" dirty="0" err="1"/>
              <a:t>землі</a:t>
            </a:r>
            <a:r>
              <a:rPr lang="ru-RU" dirty="0"/>
              <a:t> </a:t>
            </a:r>
            <a:r>
              <a:rPr lang="ru-RU" dirty="0" err="1"/>
              <a:t>було</a:t>
            </a:r>
            <a:r>
              <a:rPr lang="ru-RU" dirty="0"/>
              <a:t> немало, </a:t>
            </a:r>
            <a:r>
              <a:rPr lang="ru-RU" dirty="0" err="1"/>
              <a:t>проте</a:t>
            </a:r>
            <a:r>
              <a:rPr lang="ru-RU" dirty="0"/>
              <a:t> вона </a:t>
            </a:r>
            <a:r>
              <a:rPr lang="ru-RU" dirty="0" err="1"/>
              <a:t>була</a:t>
            </a:r>
            <a:r>
              <a:rPr lang="ru-RU" dirty="0"/>
              <a:t> </a:t>
            </a:r>
            <a:r>
              <a:rPr lang="ru-RU" dirty="0" err="1"/>
              <a:t>неродюча</a:t>
            </a:r>
            <a:r>
              <a:rPr lang="ru-RU" dirty="0"/>
              <a:t>, </a:t>
            </a:r>
            <a:r>
              <a:rPr lang="ru-RU" dirty="0" err="1"/>
              <a:t>натомість</a:t>
            </a:r>
            <a:r>
              <a:rPr lang="ru-RU" dirty="0"/>
              <a:t> </a:t>
            </a:r>
            <a:r>
              <a:rPr lang="ru-RU" dirty="0" err="1"/>
              <a:t>дітей</a:t>
            </a:r>
            <a:r>
              <a:rPr lang="ru-RU" dirty="0"/>
              <a:t> </a:t>
            </a:r>
            <a:r>
              <a:rPr lang="ru-RU" dirty="0" err="1"/>
              <a:t>було</a:t>
            </a:r>
            <a:r>
              <a:rPr lang="ru-RU" dirty="0"/>
              <a:t> 14, тому </a:t>
            </a:r>
            <a:r>
              <a:rPr lang="ru-RU" dirty="0" err="1"/>
              <a:t>батько</a:t>
            </a:r>
            <a:r>
              <a:rPr lang="ru-RU" dirty="0"/>
              <a:t> «</a:t>
            </a:r>
            <a:r>
              <a:rPr lang="ru-RU" dirty="0" err="1"/>
              <a:t>наймався</a:t>
            </a:r>
            <a:r>
              <a:rPr lang="ru-RU" dirty="0"/>
              <a:t> в </a:t>
            </a:r>
            <a:r>
              <a:rPr lang="ru-RU" dirty="0" err="1"/>
              <a:t>підводчики</a:t>
            </a:r>
            <a:r>
              <a:rPr lang="ru-RU" dirty="0"/>
              <a:t> та </a:t>
            </a:r>
            <a:r>
              <a:rPr lang="ru-RU" dirty="0" err="1"/>
              <a:t>смолярував</a:t>
            </a:r>
            <a:r>
              <a:rPr lang="ru-RU" dirty="0"/>
              <a:t>». </a:t>
            </a:r>
            <a:r>
              <a:rPr lang="ru-RU" dirty="0" err="1"/>
              <a:t>Діти</a:t>
            </a:r>
            <a:r>
              <a:rPr lang="ru-RU" dirty="0"/>
              <a:t> в </a:t>
            </a:r>
            <a:r>
              <a:rPr lang="ru-RU" dirty="0" err="1"/>
              <a:t>сім'ї</a:t>
            </a:r>
            <a:r>
              <a:rPr lang="ru-RU" dirty="0"/>
              <a:t> </a:t>
            </a:r>
            <a:r>
              <a:rPr lang="ru-RU" dirty="0" err="1"/>
              <a:t>швидко</a:t>
            </a:r>
            <a:r>
              <a:rPr lang="ru-RU" dirty="0"/>
              <a:t> помирали, </a:t>
            </a:r>
            <a:r>
              <a:rPr lang="ru-RU" dirty="0" err="1"/>
              <a:t>майже</a:t>
            </a:r>
            <a:r>
              <a:rPr lang="ru-RU" dirty="0"/>
              <a:t> </a:t>
            </a:r>
            <a:r>
              <a:rPr lang="ru-RU" dirty="0" err="1"/>
              <a:t>всі</a:t>
            </a:r>
            <a:r>
              <a:rPr lang="ru-RU" dirty="0"/>
              <a:t> не досягнувши </a:t>
            </a:r>
            <a:r>
              <a:rPr lang="ru-RU" dirty="0" err="1"/>
              <a:t>працездатного</a:t>
            </a:r>
            <a:r>
              <a:rPr lang="ru-RU" dirty="0"/>
              <a:t> </a:t>
            </a:r>
            <a:r>
              <a:rPr lang="ru-RU" dirty="0" err="1"/>
              <a:t>віку</a:t>
            </a:r>
            <a:r>
              <a:rPr lang="ru-RU" dirty="0"/>
              <a:t>, тому у </a:t>
            </a:r>
            <a:r>
              <a:rPr lang="ru-RU" dirty="0" err="1"/>
              <a:t>згадках</a:t>
            </a:r>
            <a:r>
              <a:rPr lang="ru-RU" dirty="0"/>
              <a:t> про </a:t>
            </a:r>
            <a:r>
              <a:rPr lang="ru-RU" dirty="0" err="1"/>
              <a:t>дитинство</a:t>
            </a:r>
            <a:r>
              <a:rPr lang="ru-RU" dirty="0"/>
              <a:t> в </a:t>
            </a:r>
            <a:r>
              <a:rPr lang="ru-RU" dirty="0" err="1"/>
              <a:t>уяві</a:t>
            </a:r>
            <a:r>
              <a:rPr lang="ru-RU" dirty="0"/>
              <a:t> </a:t>
            </a:r>
            <a:r>
              <a:rPr lang="ru-RU" dirty="0" err="1"/>
              <a:t>Олександра</a:t>
            </a:r>
            <a:r>
              <a:rPr lang="ru-RU" dirty="0"/>
              <a:t> </a:t>
            </a:r>
            <a:r>
              <a:rPr lang="ru-RU" dirty="0" err="1"/>
              <a:t>Довженка</a:t>
            </a:r>
            <a:r>
              <a:rPr lang="ru-RU" dirty="0"/>
              <a:t> </a:t>
            </a:r>
            <a:r>
              <a:rPr lang="ru-RU" dirty="0" err="1"/>
              <a:t>завжди</a:t>
            </a:r>
            <a:r>
              <a:rPr lang="ru-RU" dirty="0"/>
              <a:t> </a:t>
            </a:r>
            <a:r>
              <a:rPr lang="ru-RU" dirty="0" err="1"/>
              <a:t>поставали</a:t>
            </a:r>
            <a:r>
              <a:rPr lang="ru-RU" dirty="0"/>
              <a:t> «плач і похорон».</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06" y="3284984"/>
            <a:ext cx="3381534" cy="3403928"/>
          </a:xfrm>
          <a:prstGeom prst="rect">
            <a:avLst/>
          </a:prstGeom>
        </p:spPr>
      </p:pic>
    </p:spTree>
    <p:extLst>
      <p:ext uri="{BB962C8B-B14F-4D97-AF65-F5344CB8AC3E}">
        <p14:creationId xmlns:p14="http://schemas.microsoft.com/office/powerpoint/2010/main" val="4221317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8406" y="5715000"/>
            <a:ext cx="6512511" cy="1143000"/>
          </a:xfrm>
        </p:spPr>
        <p:txBody>
          <a:bodyPr/>
          <a:lstStyle/>
          <a:p>
            <a:r>
              <a:rPr lang="uk-UA" dirty="0" smtClean="0"/>
              <a:t>Юні роки</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22651925"/>
              </p:ext>
            </p:extLst>
          </p:nvPr>
        </p:nvGraphicFramePr>
        <p:xfrm>
          <a:off x="0" y="12612"/>
          <a:ext cx="9143999" cy="6845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8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033030EF-609B-4C23-8EBA-DC941AF701AD}"/>
                                            </p:graphicEl>
                                          </p:spTgt>
                                        </p:tgtEl>
                                        <p:attrNameLst>
                                          <p:attrName>style.visibility</p:attrName>
                                        </p:attrNameLst>
                                      </p:cBhvr>
                                      <p:to>
                                        <p:strVal val="visible"/>
                                      </p:to>
                                    </p:set>
                                    <p:animEffect transition="in" filter="wipe(down)">
                                      <p:cBhvr>
                                        <p:cTn id="7" dur="750"/>
                                        <p:tgtEl>
                                          <p:spTgt spid="4">
                                            <p:graphicEl>
                                              <a:dgm id="{033030EF-609B-4C23-8EBA-DC941AF701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4B5943C0-89DB-4615-A31F-1403253405C6}"/>
                                            </p:graphicEl>
                                          </p:spTgt>
                                        </p:tgtEl>
                                        <p:attrNameLst>
                                          <p:attrName>style.visibility</p:attrName>
                                        </p:attrNameLst>
                                      </p:cBhvr>
                                      <p:to>
                                        <p:strVal val="visible"/>
                                      </p:to>
                                    </p:set>
                                    <p:animEffect transition="in" filter="wipe(down)">
                                      <p:cBhvr>
                                        <p:cTn id="12" dur="750"/>
                                        <p:tgtEl>
                                          <p:spTgt spid="4">
                                            <p:graphicEl>
                                              <a:dgm id="{4B5943C0-89DB-4615-A31F-1403253405C6}"/>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259D902C-9C6D-4B65-91AD-A09DF3F439F6}"/>
                                            </p:graphicEl>
                                          </p:spTgt>
                                        </p:tgtEl>
                                        <p:attrNameLst>
                                          <p:attrName>style.visibility</p:attrName>
                                        </p:attrNameLst>
                                      </p:cBhvr>
                                      <p:to>
                                        <p:strVal val="visible"/>
                                      </p:to>
                                    </p:set>
                                    <p:animEffect transition="in" filter="wipe(down)">
                                      <p:cBhvr>
                                        <p:cTn id="15" dur="750"/>
                                        <p:tgtEl>
                                          <p:spTgt spid="4">
                                            <p:graphicEl>
                                              <a:dgm id="{259D902C-9C6D-4B65-91AD-A09DF3F439F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6D0FCCF7-FE5B-411D-933A-E0F894FE527D}"/>
                                            </p:graphicEl>
                                          </p:spTgt>
                                        </p:tgtEl>
                                        <p:attrNameLst>
                                          <p:attrName>style.visibility</p:attrName>
                                        </p:attrNameLst>
                                      </p:cBhvr>
                                      <p:to>
                                        <p:strVal val="visible"/>
                                      </p:to>
                                    </p:set>
                                    <p:animEffect transition="in" filter="wipe(down)">
                                      <p:cBhvr>
                                        <p:cTn id="20" dur="750"/>
                                        <p:tgtEl>
                                          <p:spTgt spid="4">
                                            <p:graphicEl>
                                              <a:dgm id="{6D0FCCF7-FE5B-411D-933A-E0F894FE527D}"/>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E9B18697-9B5C-43D8-8454-DA8E9A998D62}"/>
                                            </p:graphicEl>
                                          </p:spTgt>
                                        </p:tgtEl>
                                        <p:attrNameLst>
                                          <p:attrName>style.visibility</p:attrName>
                                        </p:attrNameLst>
                                      </p:cBhvr>
                                      <p:to>
                                        <p:strVal val="visible"/>
                                      </p:to>
                                    </p:set>
                                    <p:animEffect transition="in" filter="wipe(down)">
                                      <p:cBhvr>
                                        <p:cTn id="23" dur="750"/>
                                        <p:tgtEl>
                                          <p:spTgt spid="4">
                                            <p:graphicEl>
                                              <a:dgm id="{E9B18697-9B5C-43D8-8454-DA8E9A998D6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4D215799-59C8-403A-B4E9-6581C56B863D}"/>
                                            </p:graphicEl>
                                          </p:spTgt>
                                        </p:tgtEl>
                                        <p:attrNameLst>
                                          <p:attrName>style.visibility</p:attrName>
                                        </p:attrNameLst>
                                      </p:cBhvr>
                                      <p:to>
                                        <p:strVal val="visible"/>
                                      </p:to>
                                    </p:set>
                                    <p:animEffect transition="in" filter="wipe(down)">
                                      <p:cBhvr>
                                        <p:cTn id="28" dur="750"/>
                                        <p:tgtEl>
                                          <p:spTgt spid="4">
                                            <p:graphicEl>
                                              <a:dgm id="{4D215799-59C8-403A-B4E9-6581C56B863D}"/>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1ECA2B05-8C39-4A71-92AA-9653D16CB03D}"/>
                                            </p:graphicEl>
                                          </p:spTgt>
                                        </p:tgtEl>
                                        <p:attrNameLst>
                                          <p:attrName>style.visibility</p:attrName>
                                        </p:attrNameLst>
                                      </p:cBhvr>
                                      <p:to>
                                        <p:strVal val="visible"/>
                                      </p:to>
                                    </p:set>
                                    <p:animEffect transition="in" filter="wipe(down)">
                                      <p:cBhvr>
                                        <p:cTn id="31" dur="750"/>
                                        <p:tgtEl>
                                          <p:spTgt spid="4">
                                            <p:graphicEl>
                                              <a:dgm id="{1ECA2B05-8C39-4A71-92AA-9653D16CB03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87788D7F-7C3D-4F42-AC6E-79C50DD8EC5F}"/>
                                            </p:graphicEl>
                                          </p:spTgt>
                                        </p:tgtEl>
                                        <p:attrNameLst>
                                          <p:attrName>style.visibility</p:attrName>
                                        </p:attrNameLst>
                                      </p:cBhvr>
                                      <p:to>
                                        <p:strVal val="visible"/>
                                      </p:to>
                                    </p:set>
                                    <p:animEffect transition="in" filter="wipe(down)">
                                      <p:cBhvr>
                                        <p:cTn id="36" dur="750"/>
                                        <p:tgtEl>
                                          <p:spTgt spid="4">
                                            <p:graphicEl>
                                              <a:dgm id="{87788D7F-7C3D-4F42-AC6E-79C50DD8EC5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29F28EEC-2FB6-4C93-BCAE-3B0385D90B95}"/>
                                            </p:graphicEl>
                                          </p:spTgt>
                                        </p:tgtEl>
                                        <p:attrNameLst>
                                          <p:attrName>style.visibility</p:attrName>
                                        </p:attrNameLst>
                                      </p:cBhvr>
                                      <p:to>
                                        <p:strVal val="visible"/>
                                      </p:to>
                                    </p:set>
                                    <p:animEffect transition="in" filter="wipe(down)">
                                      <p:cBhvr>
                                        <p:cTn id="39" dur="750"/>
                                        <p:tgtEl>
                                          <p:spTgt spid="4">
                                            <p:graphicEl>
                                              <a:dgm id="{29F28EEC-2FB6-4C93-BCAE-3B0385D90B9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graphicEl>
                                              <a:dgm id="{FD4433F5-8AA2-49C3-9D84-2F4836505CA1}"/>
                                            </p:graphicEl>
                                          </p:spTgt>
                                        </p:tgtEl>
                                        <p:attrNameLst>
                                          <p:attrName>style.visibility</p:attrName>
                                        </p:attrNameLst>
                                      </p:cBhvr>
                                      <p:to>
                                        <p:strVal val="visible"/>
                                      </p:to>
                                    </p:set>
                                    <p:animEffect transition="in" filter="wipe(down)">
                                      <p:cBhvr>
                                        <p:cTn id="44" dur="750"/>
                                        <p:tgtEl>
                                          <p:spTgt spid="4">
                                            <p:graphicEl>
                                              <a:dgm id="{FD4433F5-8AA2-49C3-9D84-2F4836505CA1}"/>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graphicEl>
                                              <a:dgm id="{1ED1DAEE-F0D9-45E9-8A61-B75BB1FAE636}"/>
                                            </p:graphicEl>
                                          </p:spTgt>
                                        </p:tgtEl>
                                        <p:attrNameLst>
                                          <p:attrName>style.visibility</p:attrName>
                                        </p:attrNameLst>
                                      </p:cBhvr>
                                      <p:to>
                                        <p:strVal val="visible"/>
                                      </p:to>
                                    </p:set>
                                    <p:animEffect transition="in" filter="wipe(down)">
                                      <p:cBhvr>
                                        <p:cTn id="47" dur="750"/>
                                        <p:tgtEl>
                                          <p:spTgt spid="4">
                                            <p:graphicEl>
                                              <a:dgm id="{1ED1DAEE-F0D9-45E9-8A61-B75BB1FAE63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B6DBE3E4-66F3-48D9-AD7F-AB2A26728D60}"/>
                                            </p:graphicEl>
                                          </p:spTgt>
                                        </p:tgtEl>
                                        <p:attrNameLst>
                                          <p:attrName>style.visibility</p:attrName>
                                        </p:attrNameLst>
                                      </p:cBhvr>
                                      <p:to>
                                        <p:strVal val="visible"/>
                                      </p:to>
                                    </p:set>
                                    <p:animEffect transition="in" filter="wipe(down)">
                                      <p:cBhvr>
                                        <p:cTn id="52" dur="750"/>
                                        <p:tgtEl>
                                          <p:spTgt spid="4">
                                            <p:graphicEl>
                                              <a:dgm id="{B6DBE3E4-66F3-48D9-AD7F-AB2A26728D60}"/>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
                                            <p:graphicEl>
                                              <a:dgm id="{0175FB9C-EB1C-44E4-8166-21CE9D948FEB}"/>
                                            </p:graphicEl>
                                          </p:spTgt>
                                        </p:tgtEl>
                                        <p:attrNameLst>
                                          <p:attrName>style.visibility</p:attrName>
                                        </p:attrNameLst>
                                      </p:cBhvr>
                                      <p:to>
                                        <p:strVal val="visible"/>
                                      </p:to>
                                    </p:set>
                                    <p:animEffect transition="in" filter="wipe(down)">
                                      <p:cBhvr>
                                        <p:cTn id="55" dur="750"/>
                                        <p:tgtEl>
                                          <p:spTgt spid="4">
                                            <p:graphicEl>
                                              <a:dgm id="{0175FB9C-EB1C-44E4-8166-21CE9D948FE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graphicEl>
                                              <a:dgm id="{E0AA0C19-F098-48DE-BE5C-1F276774240B}"/>
                                            </p:graphicEl>
                                          </p:spTgt>
                                        </p:tgtEl>
                                        <p:attrNameLst>
                                          <p:attrName>style.visibility</p:attrName>
                                        </p:attrNameLst>
                                      </p:cBhvr>
                                      <p:to>
                                        <p:strVal val="visible"/>
                                      </p:to>
                                    </p:set>
                                    <p:animEffect transition="in" filter="wipe(down)">
                                      <p:cBhvr>
                                        <p:cTn id="60" dur="750"/>
                                        <p:tgtEl>
                                          <p:spTgt spid="4">
                                            <p:graphicEl>
                                              <a:dgm id="{E0AA0C19-F098-48DE-BE5C-1F276774240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
                                            <p:graphicEl>
                                              <a:dgm id="{AD6AB697-A31B-4038-A632-43291A2049E3}"/>
                                            </p:graphicEl>
                                          </p:spTgt>
                                        </p:tgtEl>
                                        <p:attrNameLst>
                                          <p:attrName>style.visibility</p:attrName>
                                        </p:attrNameLst>
                                      </p:cBhvr>
                                      <p:to>
                                        <p:strVal val="visible"/>
                                      </p:to>
                                    </p:set>
                                    <p:animEffect transition="in" filter="wipe(down)">
                                      <p:cBhvr>
                                        <p:cTn id="63" dur="750"/>
                                        <p:tgtEl>
                                          <p:spTgt spid="4">
                                            <p:graphicEl>
                                              <a:dgm id="{AD6AB697-A31B-4038-A632-43291A2049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4437112"/>
            <a:ext cx="4644008" cy="2232248"/>
          </a:xfrm>
        </p:spPr>
        <p:txBody>
          <a:bodyPr/>
          <a:lstStyle/>
          <a:p>
            <a:pPr algn="ctr"/>
            <a:r>
              <a:rPr lang="uk-UA" dirty="0" smtClean="0"/>
              <a:t>Ранні       радянські роки</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469979773"/>
              </p:ext>
            </p:extLst>
          </p:nvPr>
        </p:nvGraphicFramePr>
        <p:xfrm>
          <a:off x="-108520" y="-1107504"/>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573016"/>
            <a:ext cx="4499992" cy="3284984"/>
          </a:xfrm>
          <a:prstGeom prst="rect">
            <a:avLst/>
          </a:prstGeom>
        </p:spPr>
      </p:pic>
    </p:spTree>
    <p:extLst>
      <p:ext uri="{BB962C8B-B14F-4D97-AF65-F5344CB8AC3E}">
        <p14:creationId xmlns:p14="http://schemas.microsoft.com/office/powerpoint/2010/main" val="411983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5102D66-3D6C-44F8-987B-31083B5A2F5A}"/>
                                            </p:graphicEl>
                                          </p:spTgt>
                                        </p:tgtEl>
                                        <p:attrNameLst>
                                          <p:attrName>style.visibility</p:attrName>
                                        </p:attrNameLst>
                                      </p:cBhvr>
                                      <p:to>
                                        <p:strVal val="visible"/>
                                      </p:to>
                                    </p:set>
                                    <p:anim calcmode="lin" valueType="num">
                                      <p:cBhvr additive="base">
                                        <p:cTn id="7" dur="500" fill="hold"/>
                                        <p:tgtEl>
                                          <p:spTgt spid="4">
                                            <p:graphicEl>
                                              <a:dgm id="{D5102D66-3D6C-44F8-987B-31083B5A2F5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5102D66-3D6C-44F8-987B-31083B5A2F5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6BBD4D36-0D94-4248-A139-DD006B7C12FA}"/>
                                            </p:graphicEl>
                                          </p:spTgt>
                                        </p:tgtEl>
                                        <p:attrNameLst>
                                          <p:attrName>style.visibility</p:attrName>
                                        </p:attrNameLst>
                                      </p:cBhvr>
                                      <p:to>
                                        <p:strVal val="visible"/>
                                      </p:to>
                                    </p:set>
                                    <p:anim calcmode="lin" valueType="num">
                                      <p:cBhvr additive="base">
                                        <p:cTn id="11" dur="500" fill="hold"/>
                                        <p:tgtEl>
                                          <p:spTgt spid="4">
                                            <p:graphicEl>
                                              <a:dgm id="{6BBD4D36-0D94-4248-A139-DD006B7C12FA}"/>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6BBD4D36-0D94-4248-A139-DD006B7C12FA}"/>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7B711FC1-17C7-4FA3-8A4D-0122A62EEFCE}"/>
                                            </p:graphicEl>
                                          </p:spTgt>
                                        </p:tgtEl>
                                        <p:attrNameLst>
                                          <p:attrName>style.visibility</p:attrName>
                                        </p:attrNameLst>
                                      </p:cBhvr>
                                      <p:to>
                                        <p:strVal val="visible"/>
                                      </p:to>
                                    </p:set>
                                    <p:anim calcmode="lin" valueType="num">
                                      <p:cBhvr additive="base">
                                        <p:cTn id="17" dur="500" fill="hold"/>
                                        <p:tgtEl>
                                          <p:spTgt spid="4">
                                            <p:graphicEl>
                                              <a:dgm id="{7B711FC1-17C7-4FA3-8A4D-0122A62EEFC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7B711FC1-17C7-4FA3-8A4D-0122A62EEFCE}"/>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520FFE36-E489-4A13-AFD9-B502292AE3DC}"/>
                                            </p:graphicEl>
                                          </p:spTgt>
                                        </p:tgtEl>
                                        <p:attrNameLst>
                                          <p:attrName>style.visibility</p:attrName>
                                        </p:attrNameLst>
                                      </p:cBhvr>
                                      <p:to>
                                        <p:strVal val="visible"/>
                                      </p:to>
                                    </p:set>
                                    <p:anim calcmode="lin" valueType="num">
                                      <p:cBhvr additive="base">
                                        <p:cTn id="21" dur="500" fill="hold"/>
                                        <p:tgtEl>
                                          <p:spTgt spid="4">
                                            <p:graphicEl>
                                              <a:dgm id="{520FFE36-E489-4A13-AFD9-B502292AE3DC}"/>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520FFE36-E489-4A13-AFD9-B502292AE3DC}"/>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B3FFDA42-4248-47DF-BE26-F346EE973041}"/>
                                            </p:graphicEl>
                                          </p:spTgt>
                                        </p:tgtEl>
                                        <p:attrNameLst>
                                          <p:attrName>style.visibility</p:attrName>
                                        </p:attrNameLst>
                                      </p:cBhvr>
                                      <p:to>
                                        <p:strVal val="visible"/>
                                      </p:to>
                                    </p:set>
                                    <p:anim calcmode="lin" valueType="num">
                                      <p:cBhvr additive="base">
                                        <p:cTn id="27" dur="500" fill="hold"/>
                                        <p:tgtEl>
                                          <p:spTgt spid="4">
                                            <p:graphicEl>
                                              <a:dgm id="{B3FFDA42-4248-47DF-BE26-F346EE97304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B3FFDA42-4248-47DF-BE26-F346EE973041}"/>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08BF2887-C2D9-4B57-8815-FAD9D6D2F5AC}"/>
                                            </p:graphicEl>
                                          </p:spTgt>
                                        </p:tgtEl>
                                        <p:attrNameLst>
                                          <p:attrName>style.visibility</p:attrName>
                                        </p:attrNameLst>
                                      </p:cBhvr>
                                      <p:to>
                                        <p:strVal val="visible"/>
                                      </p:to>
                                    </p:set>
                                    <p:anim calcmode="lin" valueType="num">
                                      <p:cBhvr additive="base">
                                        <p:cTn id="31" dur="500" fill="hold"/>
                                        <p:tgtEl>
                                          <p:spTgt spid="4">
                                            <p:graphicEl>
                                              <a:dgm id="{08BF2887-C2D9-4B57-8815-FAD9D6D2F5A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08BF2887-C2D9-4B57-8815-FAD9D6D2F5A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0975" y="4869160"/>
            <a:ext cx="6512511" cy="1143000"/>
          </a:xfrm>
        </p:spPr>
        <p:txBody>
          <a:bodyPr/>
          <a:lstStyle/>
          <a:p>
            <a:r>
              <a:rPr lang="uk-UA" dirty="0" smtClean="0"/>
              <a:t>Робота у Харкові</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853076"/>
            <a:ext cx="2304256" cy="3371894"/>
          </a:xfrm>
          <a:prstGeom prst="rect">
            <a:avLst/>
          </a:prstGeom>
        </p:spPr>
      </p:pic>
      <p:graphicFrame>
        <p:nvGraphicFramePr>
          <p:cNvPr id="4" name="Объект 3"/>
          <p:cNvGraphicFramePr>
            <a:graphicFrameLocks noGrp="1"/>
          </p:cNvGraphicFramePr>
          <p:nvPr>
            <p:ph sz="quarter" idx="13"/>
            <p:extLst>
              <p:ext uri="{D42A27DB-BD31-4B8C-83A1-F6EECF244321}">
                <p14:modId xmlns:p14="http://schemas.microsoft.com/office/powerpoint/2010/main" val="1452574727"/>
              </p:ext>
            </p:extLst>
          </p:nvPr>
        </p:nvGraphicFramePr>
        <p:xfrm>
          <a:off x="59377" y="-891480"/>
          <a:ext cx="903649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576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2329DE77-3038-4420-836C-C9A07950544D}"/>
                                            </p:graphicEl>
                                          </p:spTgt>
                                        </p:tgtEl>
                                        <p:attrNameLst>
                                          <p:attrName>style.visibility</p:attrName>
                                        </p:attrNameLst>
                                      </p:cBhvr>
                                      <p:to>
                                        <p:strVal val="visible"/>
                                      </p:to>
                                    </p:set>
                                    <p:animEffect transition="in" filter="randombar(horizontal)">
                                      <p:cBhvr>
                                        <p:cTn id="7" dur="500"/>
                                        <p:tgtEl>
                                          <p:spTgt spid="4">
                                            <p:graphicEl>
                                              <a:dgm id="{2329DE77-3038-4420-836C-C9A07950544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DDC213C7-E438-4EDD-B3B1-C2A83D38B6F8}"/>
                                            </p:graphicEl>
                                          </p:spTgt>
                                        </p:tgtEl>
                                        <p:attrNameLst>
                                          <p:attrName>style.visibility</p:attrName>
                                        </p:attrNameLst>
                                      </p:cBhvr>
                                      <p:to>
                                        <p:strVal val="visible"/>
                                      </p:to>
                                    </p:set>
                                    <p:animEffect transition="in" filter="randombar(horizontal)">
                                      <p:cBhvr>
                                        <p:cTn id="12" dur="500"/>
                                        <p:tgtEl>
                                          <p:spTgt spid="4">
                                            <p:graphicEl>
                                              <a:dgm id="{DDC213C7-E438-4EDD-B3B1-C2A83D38B6F8}"/>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graphicEl>
                                              <a:dgm id="{D6786F23-853D-409E-ADA2-327EF802D065}"/>
                                            </p:graphicEl>
                                          </p:spTgt>
                                        </p:tgtEl>
                                        <p:attrNameLst>
                                          <p:attrName>style.visibility</p:attrName>
                                        </p:attrNameLst>
                                      </p:cBhvr>
                                      <p:to>
                                        <p:strVal val="visible"/>
                                      </p:to>
                                    </p:set>
                                    <p:animEffect transition="in" filter="randombar(horizontal)">
                                      <p:cBhvr>
                                        <p:cTn id="15" dur="500"/>
                                        <p:tgtEl>
                                          <p:spTgt spid="4">
                                            <p:graphicEl>
                                              <a:dgm id="{D6786F23-853D-409E-ADA2-327EF802D06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graphicEl>
                                              <a:dgm id="{A369F55D-40E5-4EB8-AAAA-EF247EA2A991}"/>
                                            </p:graphicEl>
                                          </p:spTgt>
                                        </p:tgtEl>
                                        <p:attrNameLst>
                                          <p:attrName>style.visibility</p:attrName>
                                        </p:attrNameLst>
                                      </p:cBhvr>
                                      <p:to>
                                        <p:strVal val="visible"/>
                                      </p:to>
                                    </p:set>
                                    <p:animEffect transition="in" filter="randombar(horizontal)">
                                      <p:cBhvr>
                                        <p:cTn id="20" dur="500"/>
                                        <p:tgtEl>
                                          <p:spTgt spid="4">
                                            <p:graphicEl>
                                              <a:dgm id="{A369F55D-40E5-4EB8-AAAA-EF247EA2A991}"/>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graphicEl>
                                              <a:dgm id="{B5B92286-29F3-4ADC-85A2-AD48E3EFBCD7}"/>
                                            </p:graphicEl>
                                          </p:spTgt>
                                        </p:tgtEl>
                                        <p:attrNameLst>
                                          <p:attrName>style.visibility</p:attrName>
                                        </p:attrNameLst>
                                      </p:cBhvr>
                                      <p:to>
                                        <p:strVal val="visible"/>
                                      </p:to>
                                    </p:set>
                                    <p:animEffect transition="in" filter="randombar(horizontal)">
                                      <p:cBhvr>
                                        <p:cTn id="23" dur="500"/>
                                        <p:tgtEl>
                                          <p:spTgt spid="4">
                                            <p:graphicEl>
                                              <a:dgm id="{B5B92286-29F3-4ADC-85A2-AD48E3EFBCD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graphicEl>
                                              <a:dgm id="{743EB62D-7072-4D12-94FF-A3EDE69162FB}"/>
                                            </p:graphicEl>
                                          </p:spTgt>
                                        </p:tgtEl>
                                        <p:attrNameLst>
                                          <p:attrName>style.visibility</p:attrName>
                                        </p:attrNameLst>
                                      </p:cBhvr>
                                      <p:to>
                                        <p:strVal val="visible"/>
                                      </p:to>
                                    </p:set>
                                    <p:animEffect transition="in" filter="randombar(horizontal)">
                                      <p:cBhvr>
                                        <p:cTn id="28" dur="500"/>
                                        <p:tgtEl>
                                          <p:spTgt spid="4">
                                            <p:graphicEl>
                                              <a:dgm id="{743EB62D-7072-4D12-94FF-A3EDE69162FB}"/>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
                                            <p:graphicEl>
                                              <a:dgm id="{9781791F-CA1D-4850-BFFB-5C305DA3143B}"/>
                                            </p:graphicEl>
                                          </p:spTgt>
                                        </p:tgtEl>
                                        <p:attrNameLst>
                                          <p:attrName>style.visibility</p:attrName>
                                        </p:attrNameLst>
                                      </p:cBhvr>
                                      <p:to>
                                        <p:strVal val="visible"/>
                                      </p:to>
                                    </p:set>
                                    <p:animEffect transition="in" filter="randombar(horizontal)">
                                      <p:cBhvr>
                                        <p:cTn id="31" dur="500"/>
                                        <p:tgtEl>
                                          <p:spTgt spid="4">
                                            <p:graphicEl>
                                              <a:dgm id="{9781791F-CA1D-4850-BFFB-5C305DA3143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graphicEl>
                                              <a:dgm id="{B044EF1B-CC2F-4C19-944C-430CE40B0214}"/>
                                            </p:graphicEl>
                                          </p:spTgt>
                                        </p:tgtEl>
                                        <p:attrNameLst>
                                          <p:attrName>style.visibility</p:attrName>
                                        </p:attrNameLst>
                                      </p:cBhvr>
                                      <p:to>
                                        <p:strVal val="visible"/>
                                      </p:to>
                                    </p:set>
                                    <p:animEffect transition="in" filter="randombar(horizontal)">
                                      <p:cBhvr>
                                        <p:cTn id="36" dur="500"/>
                                        <p:tgtEl>
                                          <p:spTgt spid="4">
                                            <p:graphicEl>
                                              <a:dgm id="{B044EF1B-CC2F-4C19-944C-430CE40B0214}"/>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
                                            <p:graphicEl>
                                              <a:dgm id="{6ED9DE59-6345-4B20-BB1D-023DA84907CE}"/>
                                            </p:graphicEl>
                                          </p:spTgt>
                                        </p:tgtEl>
                                        <p:attrNameLst>
                                          <p:attrName>style.visibility</p:attrName>
                                        </p:attrNameLst>
                                      </p:cBhvr>
                                      <p:to>
                                        <p:strVal val="visible"/>
                                      </p:to>
                                    </p:set>
                                    <p:animEffect transition="in" filter="randombar(horizontal)">
                                      <p:cBhvr>
                                        <p:cTn id="39" dur="500"/>
                                        <p:tgtEl>
                                          <p:spTgt spid="4">
                                            <p:graphicEl>
                                              <a:dgm id="{6ED9DE59-6345-4B20-BB1D-023DA84907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1489" y="5715000"/>
            <a:ext cx="6512511" cy="1143000"/>
          </a:xfrm>
        </p:spPr>
        <p:txBody>
          <a:bodyPr/>
          <a:lstStyle/>
          <a:p>
            <a:r>
              <a:rPr lang="uk-UA" dirty="0" smtClean="0"/>
              <a:t>Перші успіхи</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650044"/>
            <a:ext cx="2376264" cy="3207956"/>
          </a:xfrm>
          <a:prstGeom prst="rect">
            <a:avLst/>
          </a:prstGeom>
        </p:spPr>
      </p:pic>
      <p:graphicFrame>
        <p:nvGraphicFramePr>
          <p:cNvPr id="4" name="Объект 3"/>
          <p:cNvGraphicFramePr>
            <a:graphicFrameLocks noGrp="1"/>
          </p:cNvGraphicFramePr>
          <p:nvPr>
            <p:ph sz="quarter" idx="13"/>
            <p:extLst>
              <p:ext uri="{D42A27DB-BD31-4B8C-83A1-F6EECF244321}">
                <p14:modId xmlns:p14="http://schemas.microsoft.com/office/powerpoint/2010/main" val="4265767157"/>
              </p:ext>
            </p:extLst>
          </p:nvPr>
        </p:nvGraphicFramePr>
        <p:xfrm>
          <a:off x="26384" y="-603448"/>
          <a:ext cx="9144000"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806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graphicEl>
                                              <a:dgm id="{E811A1E2-39F4-4420-8FB1-9F17FABD2739}"/>
                                            </p:graphicEl>
                                          </p:spTgt>
                                        </p:tgtEl>
                                        <p:attrNameLst>
                                          <p:attrName>style.visibility</p:attrName>
                                        </p:attrNameLst>
                                      </p:cBhvr>
                                      <p:to>
                                        <p:strVal val="visible"/>
                                      </p:to>
                                    </p:set>
                                    <p:anim calcmode="lin" valueType="num">
                                      <p:cBhvr additive="base">
                                        <p:cTn id="7" dur="500"/>
                                        <p:tgtEl>
                                          <p:spTgt spid="4">
                                            <p:graphicEl>
                                              <a:dgm id="{E811A1E2-39F4-4420-8FB1-9F17FABD2739}"/>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4">
                                            <p:graphicEl>
                                              <a:dgm id="{E811A1E2-39F4-4420-8FB1-9F17FABD2739}"/>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graphicEl>
                                              <a:dgm id="{CB9F991F-F096-4764-AF3C-67020964FEF6}"/>
                                            </p:graphicEl>
                                          </p:spTgt>
                                        </p:tgtEl>
                                        <p:attrNameLst>
                                          <p:attrName>style.visibility</p:attrName>
                                        </p:attrNameLst>
                                      </p:cBhvr>
                                      <p:to>
                                        <p:strVal val="visible"/>
                                      </p:to>
                                    </p:set>
                                    <p:anim calcmode="lin" valueType="num">
                                      <p:cBhvr additive="base">
                                        <p:cTn id="13" dur="500"/>
                                        <p:tgtEl>
                                          <p:spTgt spid="4">
                                            <p:graphicEl>
                                              <a:dgm id="{CB9F991F-F096-4764-AF3C-67020964FEF6}"/>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4">
                                            <p:graphicEl>
                                              <a:dgm id="{CB9F991F-F096-4764-AF3C-67020964FEF6}"/>
                                            </p:graphic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
                                            <p:graphicEl>
                                              <a:dgm id="{FCD7BFDA-4716-4EAA-8FDB-9F1D0FADEC13}"/>
                                            </p:graphicEl>
                                          </p:spTgt>
                                        </p:tgtEl>
                                        <p:attrNameLst>
                                          <p:attrName>style.visibility</p:attrName>
                                        </p:attrNameLst>
                                      </p:cBhvr>
                                      <p:to>
                                        <p:strVal val="visible"/>
                                      </p:to>
                                    </p:set>
                                    <p:anim calcmode="lin" valueType="num">
                                      <p:cBhvr additive="base">
                                        <p:cTn id="17" dur="500"/>
                                        <p:tgtEl>
                                          <p:spTgt spid="4">
                                            <p:graphicEl>
                                              <a:dgm id="{FCD7BFDA-4716-4EAA-8FDB-9F1D0FADEC13}"/>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4">
                                            <p:graphicEl>
                                              <a:dgm id="{FCD7BFDA-4716-4EAA-8FDB-9F1D0FADEC1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
                                            <p:graphicEl>
                                              <a:dgm id="{132D0516-0EEE-4164-90C2-4519F85BF570}"/>
                                            </p:graphicEl>
                                          </p:spTgt>
                                        </p:tgtEl>
                                        <p:attrNameLst>
                                          <p:attrName>style.visibility</p:attrName>
                                        </p:attrNameLst>
                                      </p:cBhvr>
                                      <p:to>
                                        <p:strVal val="visible"/>
                                      </p:to>
                                    </p:set>
                                    <p:anim calcmode="lin" valueType="num">
                                      <p:cBhvr additive="base">
                                        <p:cTn id="23" dur="500"/>
                                        <p:tgtEl>
                                          <p:spTgt spid="4">
                                            <p:graphicEl>
                                              <a:dgm id="{132D0516-0EEE-4164-90C2-4519F85BF570}"/>
                                            </p:graphicEl>
                                          </p:spTgt>
                                        </p:tgtEl>
                                        <p:attrNameLst>
                                          <p:attrName>ppt_y</p:attrName>
                                        </p:attrNameLst>
                                      </p:cBhvr>
                                      <p:tavLst>
                                        <p:tav tm="0">
                                          <p:val>
                                            <p:strVal val="#ppt_y+#ppt_h*1.125000"/>
                                          </p:val>
                                        </p:tav>
                                        <p:tav tm="100000">
                                          <p:val>
                                            <p:strVal val="#ppt_y"/>
                                          </p:val>
                                        </p:tav>
                                      </p:tavLst>
                                    </p:anim>
                                    <p:animEffect transition="in" filter="wipe(up)">
                                      <p:cBhvr>
                                        <p:cTn id="24" dur="500"/>
                                        <p:tgtEl>
                                          <p:spTgt spid="4">
                                            <p:graphicEl>
                                              <a:dgm id="{132D0516-0EEE-4164-90C2-4519F85BF570}"/>
                                            </p:graphic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
                                            <p:graphicEl>
                                              <a:dgm id="{881D63D1-E1EA-4970-A5BF-5243F00E9501}"/>
                                            </p:graphicEl>
                                          </p:spTgt>
                                        </p:tgtEl>
                                        <p:attrNameLst>
                                          <p:attrName>style.visibility</p:attrName>
                                        </p:attrNameLst>
                                      </p:cBhvr>
                                      <p:to>
                                        <p:strVal val="visible"/>
                                      </p:to>
                                    </p:set>
                                    <p:anim calcmode="lin" valueType="num">
                                      <p:cBhvr additive="base">
                                        <p:cTn id="27" dur="500"/>
                                        <p:tgtEl>
                                          <p:spTgt spid="4">
                                            <p:graphicEl>
                                              <a:dgm id="{881D63D1-E1EA-4970-A5BF-5243F00E9501}"/>
                                            </p:graphicEl>
                                          </p:spTgt>
                                        </p:tgtEl>
                                        <p:attrNameLst>
                                          <p:attrName>ppt_y</p:attrName>
                                        </p:attrNameLst>
                                      </p:cBhvr>
                                      <p:tavLst>
                                        <p:tav tm="0">
                                          <p:val>
                                            <p:strVal val="#ppt_y+#ppt_h*1.125000"/>
                                          </p:val>
                                        </p:tav>
                                        <p:tav tm="100000">
                                          <p:val>
                                            <p:strVal val="#ppt_y"/>
                                          </p:val>
                                        </p:tav>
                                      </p:tavLst>
                                    </p:anim>
                                    <p:animEffect transition="in" filter="wipe(up)">
                                      <p:cBhvr>
                                        <p:cTn id="28" dur="500"/>
                                        <p:tgtEl>
                                          <p:spTgt spid="4">
                                            <p:graphicEl>
                                              <a:dgm id="{881D63D1-E1EA-4970-A5BF-5243F00E950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4">
                                            <p:graphicEl>
                                              <a:dgm id="{4B7124E4-DE58-412A-8A70-C30B95394C3D}"/>
                                            </p:graphicEl>
                                          </p:spTgt>
                                        </p:tgtEl>
                                        <p:attrNameLst>
                                          <p:attrName>style.visibility</p:attrName>
                                        </p:attrNameLst>
                                      </p:cBhvr>
                                      <p:to>
                                        <p:strVal val="visible"/>
                                      </p:to>
                                    </p:set>
                                    <p:anim calcmode="lin" valueType="num">
                                      <p:cBhvr additive="base">
                                        <p:cTn id="33" dur="500"/>
                                        <p:tgtEl>
                                          <p:spTgt spid="4">
                                            <p:graphicEl>
                                              <a:dgm id="{4B7124E4-DE58-412A-8A70-C30B95394C3D}"/>
                                            </p:graphicEl>
                                          </p:spTgt>
                                        </p:tgtEl>
                                        <p:attrNameLst>
                                          <p:attrName>ppt_y</p:attrName>
                                        </p:attrNameLst>
                                      </p:cBhvr>
                                      <p:tavLst>
                                        <p:tav tm="0">
                                          <p:val>
                                            <p:strVal val="#ppt_y+#ppt_h*1.125000"/>
                                          </p:val>
                                        </p:tav>
                                        <p:tav tm="100000">
                                          <p:val>
                                            <p:strVal val="#ppt_y"/>
                                          </p:val>
                                        </p:tav>
                                      </p:tavLst>
                                    </p:anim>
                                    <p:animEffect transition="in" filter="wipe(up)">
                                      <p:cBhvr>
                                        <p:cTn id="34" dur="500"/>
                                        <p:tgtEl>
                                          <p:spTgt spid="4">
                                            <p:graphicEl>
                                              <a:dgm id="{4B7124E4-DE58-412A-8A70-C30B95394C3D}"/>
                                            </p:graphic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4">
                                            <p:graphicEl>
                                              <a:dgm id="{CDF049F1-C04A-4F4B-884D-54F0B81261C0}"/>
                                            </p:graphicEl>
                                          </p:spTgt>
                                        </p:tgtEl>
                                        <p:attrNameLst>
                                          <p:attrName>style.visibility</p:attrName>
                                        </p:attrNameLst>
                                      </p:cBhvr>
                                      <p:to>
                                        <p:strVal val="visible"/>
                                      </p:to>
                                    </p:set>
                                    <p:anim calcmode="lin" valueType="num">
                                      <p:cBhvr additive="base">
                                        <p:cTn id="37" dur="500"/>
                                        <p:tgtEl>
                                          <p:spTgt spid="4">
                                            <p:graphicEl>
                                              <a:dgm id="{CDF049F1-C04A-4F4B-884D-54F0B81261C0}"/>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4">
                                            <p:graphicEl>
                                              <a:dgm id="{CDF049F1-C04A-4F4B-884D-54F0B81261C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4">
                                            <p:graphicEl>
                                              <a:dgm id="{423AB5AA-B742-4B95-B1C5-56ECF602ECF8}"/>
                                            </p:graphicEl>
                                          </p:spTgt>
                                        </p:tgtEl>
                                        <p:attrNameLst>
                                          <p:attrName>style.visibility</p:attrName>
                                        </p:attrNameLst>
                                      </p:cBhvr>
                                      <p:to>
                                        <p:strVal val="visible"/>
                                      </p:to>
                                    </p:set>
                                    <p:anim calcmode="lin" valueType="num">
                                      <p:cBhvr additive="base">
                                        <p:cTn id="43" dur="500"/>
                                        <p:tgtEl>
                                          <p:spTgt spid="4">
                                            <p:graphicEl>
                                              <a:dgm id="{423AB5AA-B742-4B95-B1C5-56ECF602ECF8}"/>
                                            </p:graphicEl>
                                          </p:spTgt>
                                        </p:tgtEl>
                                        <p:attrNameLst>
                                          <p:attrName>ppt_y</p:attrName>
                                        </p:attrNameLst>
                                      </p:cBhvr>
                                      <p:tavLst>
                                        <p:tav tm="0">
                                          <p:val>
                                            <p:strVal val="#ppt_y+#ppt_h*1.125000"/>
                                          </p:val>
                                        </p:tav>
                                        <p:tav tm="100000">
                                          <p:val>
                                            <p:strVal val="#ppt_y"/>
                                          </p:val>
                                        </p:tav>
                                      </p:tavLst>
                                    </p:anim>
                                    <p:animEffect transition="in" filter="wipe(up)">
                                      <p:cBhvr>
                                        <p:cTn id="44" dur="500"/>
                                        <p:tgtEl>
                                          <p:spTgt spid="4">
                                            <p:graphicEl>
                                              <a:dgm id="{423AB5AA-B742-4B95-B1C5-56ECF602ECF8}"/>
                                            </p:graphic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
                                            <p:graphicEl>
                                              <a:dgm id="{B713FC07-73A0-45F3-9A17-B6564B2CCF85}"/>
                                            </p:graphicEl>
                                          </p:spTgt>
                                        </p:tgtEl>
                                        <p:attrNameLst>
                                          <p:attrName>style.visibility</p:attrName>
                                        </p:attrNameLst>
                                      </p:cBhvr>
                                      <p:to>
                                        <p:strVal val="visible"/>
                                      </p:to>
                                    </p:set>
                                    <p:anim calcmode="lin" valueType="num">
                                      <p:cBhvr additive="base">
                                        <p:cTn id="47" dur="500"/>
                                        <p:tgtEl>
                                          <p:spTgt spid="4">
                                            <p:graphicEl>
                                              <a:dgm id="{B713FC07-73A0-45F3-9A17-B6564B2CCF85}"/>
                                            </p:graphicEl>
                                          </p:spTgt>
                                        </p:tgtEl>
                                        <p:attrNameLst>
                                          <p:attrName>ppt_y</p:attrName>
                                        </p:attrNameLst>
                                      </p:cBhvr>
                                      <p:tavLst>
                                        <p:tav tm="0">
                                          <p:val>
                                            <p:strVal val="#ppt_y+#ppt_h*1.125000"/>
                                          </p:val>
                                        </p:tav>
                                        <p:tav tm="100000">
                                          <p:val>
                                            <p:strVal val="#ppt_y"/>
                                          </p:val>
                                        </p:tav>
                                      </p:tavLst>
                                    </p:anim>
                                    <p:animEffect transition="in" filter="wipe(up)">
                                      <p:cBhvr>
                                        <p:cTn id="48" dur="500"/>
                                        <p:tgtEl>
                                          <p:spTgt spid="4">
                                            <p:graphicEl>
                                              <a:dgm id="{B713FC07-73A0-45F3-9A17-B6564B2CCF85}"/>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4">
                                            <p:graphicEl>
                                              <a:dgm id="{ECB3B43A-27F8-4B89-A071-8FF70AE25EEB}"/>
                                            </p:graphicEl>
                                          </p:spTgt>
                                        </p:tgtEl>
                                        <p:attrNameLst>
                                          <p:attrName>style.visibility</p:attrName>
                                        </p:attrNameLst>
                                      </p:cBhvr>
                                      <p:to>
                                        <p:strVal val="visible"/>
                                      </p:to>
                                    </p:set>
                                    <p:anim calcmode="lin" valueType="num">
                                      <p:cBhvr additive="base">
                                        <p:cTn id="53" dur="500"/>
                                        <p:tgtEl>
                                          <p:spTgt spid="4">
                                            <p:graphicEl>
                                              <a:dgm id="{ECB3B43A-27F8-4B89-A071-8FF70AE25EEB}"/>
                                            </p:graphicEl>
                                          </p:spTgt>
                                        </p:tgtEl>
                                        <p:attrNameLst>
                                          <p:attrName>ppt_y</p:attrName>
                                        </p:attrNameLst>
                                      </p:cBhvr>
                                      <p:tavLst>
                                        <p:tav tm="0">
                                          <p:val>
                                            <p:strVal val="#ppt_y+#ppt_h*1.125000"/>
                                          </p:val>
                                        </p:tav>
                                        <p:tav tm="100000">
                                          <p:val>
                                            <p:strVal val="#ppt_y"/>
                                          </p:val>
                                        </p:tav>
                                      </p:tavLst>
                                    </p:anim>
                                    <p:animEffect transition="in" filter="wipe(up)">
                                      <p:cBhvr>
                                        <p:cTn id="54" dur="500"/>
                                        <p:tgtEl>
                                          <p:spTgt spid="4">
                                            <p:graphicEl>
                                              <a:dgm id="{ECB3B43A-27F8-4B89-A071-8FF70AE25EEB}"/>
                                            </p:graphic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4">
                                            <p:graphicEl>
                                              <a:dgm id="{62283175-92D7-4073-A196-53A5EA2259E0}"/>
                                            </p:graphicEl>
                                          </p:spTgt>
                                        </p:tgtEl>
                                        <p:attrNameLst>
                                          <p:attrName>style.visibility</p:attrName>
                                        </p:attrNameLst>
                                      </p:cBhvr>
                                      <p:to>
                                        <p:strVal val="visible"/>
                                      </p:to>
                                    </p:set>
                                    <p:anim calcmode="lin" valueType="num">
                                      <p:cBhvr additive="base">
                                        <p:cTn id="57" dur="500"/>
                                        <p:tgtEl>
                                          <p:spTgt spid="4">
                                            <p:graphicEl>
                                              <a:dgm id="{62283175-92D7-4073-A196-53A5EA2259E0}"/>
                                            </p:graphicEl>
                                          </p:spTgt>
                                        </p:tgtEl>
                                        <p:attrNameLst>
                                          <p:attrName>ppt_y</p:attrName>
                                        </p:attrNameLst>
                                      </p:cBhvr>
                                      <p:tavLst>
                                        <p:tav tm="0">
                                          <p:val>
                                            <p:strVal val="#ppt_y+#ppt_h*1.125000"/>
                                          </p:val>
                                        </p:tav>
                                        <p:tav tm="100000">
                                          <p:val>
                                            <p:strVal val="#ppt_y"/>
                                          </p:val>
                                        </p:tav>
                                      </p:tavLst>
                                    </p:anim>
                                    <p:animEffect transition="in" filter="wipe(up)">
                                      <p:cBhvr>
                                        <p:cTn id="58" dur="500"/>
                                        <p:tgtEl>
                                          <p:spTgt spid="4">
                                            <p:graphicEl>
                                              <a:dgm id="{62283175-92D7-4073-A196-53A5EA2259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373216"/>
            <a:ext cx="7350711" cy="2297192"/>
          </a:xfrm>
        </p:spPr>
        <p:txBody>
          <a:bodyPr/>
          <a:lstStyle/>
          <a:p>
            <a:r>
              <a:rPr lang="ru-RU" dirty="0" err="1">
                <a:effectLst/>
              </a:rPr>
              <a:t>Період</a:t>
            </a:r>
            <a:r>
              <a:rPr lang="ru-RU" dirty="0">
                <a:effectLst/>
              </a:rPr>
              <a:t> </a:t>
            </a:r>
            <a:r>
              <a:rPr lang="ru-RU" dirty="0" err="1" smtClean="0">
                <a:effectLst/>
              </a:rPr>
              <a:t>кінематогра</a:t>
            </a:r>
            <a:r>
              <a:rPr lang="ru-RU" dirty="0" err="1">
                <a:effectLst/>
              </a:rPr>
              <a:t>-</a:t>
            </a:r>
            <a:r>
              <a:rPr lang="ru-RU" dirty="0" err="1" smtClean="0">
                <a:effectLst/>
              </a:rPr>
              <a:t>фічного</a:t>
            </a:r>
            <a:r>
              <a:rPr lang="ru-RU" dirty="0" smtClean="0">
                <a:effectLst/>
              </a:rPr>
              <a:t> </a:t>
            </a:r>
            <a:r>
              <a:rPr lang="ru-RU" dirty="0" err="1" smtClean="0">
                <a:effectLst/>
              </a:rPr>
              <a:t>виживання</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230312939"/>
              </p:ext>
            </p:extLst>
          </p:nvPr>
        </p:nvGraphicFramePr>
        <p:xfrm>
          <a:off x="0" y="-1388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15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0D49D816-260F-4859-BD37-FA77587A2210}"/>
                                            </p:graphicEl>
                                          </p:spTgt>
                                        </p:tgtEl>
                                        <p:attrNameLst>
                                          <p:attrName>style.visibility</p:attrName>
                                        </p:attrNameLst>
                                      </p:cBhvr>
                                      <p:to>
                                        <p:strVal val="visible"/>
                                      </p:to>
                                    </p:set>
                                    <p:animEffect transition="in" filter="wipe(down)">
                                      <p:cBhvr>
                                        <p:cTn id="7" dur="500"/>
                                        <p:tgtEl>
                                          <p:spTgt spid="4">
                                            <p:graphicEl>
                                              <a:dgm id="{0D49D816-260F-4859-BD37-FA77587A22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4934F61F-1786-4945-90DD-B2CECBDEC5A7}"/>
                                            </p:graphicEl>
                                          </p:spTgt>
                                        </p:tgtEl>
                                        <p:attrNameLst>
                                          <p:attrName>style.visibility</p:attrName>
                                        </p:attrNameLst>
                                      </p:cBhvr>
                                      <p:to>
                                        <p:strVal val="visible"/>
                                      </p:to>
                                    </p:set>
                                    <p:animEffect transition="in" filter="wipe(down)">
                                      <p:cBhvr>
                                        <p:cTn id="12" dur="500"/>
                                        <p:tgtEl>
                                          <p:spTgt spid="4">
                                            <p:graphicEl>
                                              <a:dgm id="{4934F61F-1786-4945-90DD-B2CECBDEC5A7}"/>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BDD69835-FF86-4635-BE6D-361CD8A6A0C3}"/>
                                            </p:graphicEl>
                                          </p:spTgt>
                                        </p:tgtEl>
                                        <p:attrNameLst>
                                          <p:attrName>style.visibility</p:attrName>
                                        </p:attrNameLst>
                                      </p:cBhvr>
                                      <p:to>
                                        <p:strVal val="visible"/>
                                      </p:to>
                                    </p:set>
                                    <p:animEffect transition="in" filter="wipe(down)">
                                      <p:cBhvr>
                                        <p:cTn id="15" dur="500"/>
                                        <p:tgtEl>
                                          <p:spTgt spid="4">
                                            <p:graphicEl>
                                              <a:dgm id="{BDD69835-FF86-4635-BE6D-361CD8A6A0C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D0BABD94-D98C-4E12-906F-C6E712B28263}"/>
                                            </p:graphicEl>
                                          </p:spTgt>
                                        </p:tgtEl>
                                        <p:attrNameLst>
                                          <p:attrName>style.visibility</p:attrName>
                                        </p:attrNameLst>
                                      </p:cBhvr>
                                      <p:to>
                                        <p:strVal val="visible"/>
                                      </p:to>
                                    </p:set>
                                    <p:animEffect transition="in" filter="wipe(down)">
                                      <p:cBhvr>
                                        <p:cTn id="20" dur="500"/>
                                        <p:tgtEl>
                                          <p:spTgt spid="4">
                                            <p:graphicEl>
                                              <a:dgm id="{D0BABD94-D98C-4E12-906F-C6E712B28263}"/>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12A699E6-4368-4EEF-9E71-39D0E39FC229}"/>
                                            </p:graphicEl>
                                          </p:spTgt>
                                        </p:tgtEl>
                                        <p:attrNameLst>
                                          <p:attrName>style.visibility</p:attrName>
                                        </p:attrNameLst>
                                      </p:cBhvr>
                                      <p:to>
                                        <p:strVal val="visible"/>
                                      </p:to>
                                    </p:set>
                                    <p:animEffect transition="in" filter="wipe(down)">
                                      <p:cBhvr>
                                        <p:cTn id="23" dur="500"/>
                                        <p:tgtEl>
                                          <p:spTgt spid="4">
                                            <p:graphicEl>
                                              <a:dgm id="{12A699E6-4368-4EEF-9E71-39D0E39FC22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670E4F08-83CC-4B7E-B997-BC41D4B24D2F}"/>
                                            </p:graphicEl>
                                          </p:spTgt>
                                        </p:tgtEl>
                                        <p:attrNameLst>
                                          <p:attrName>style.visibility</p:attrName>
                                        </p:attrNameLst>
                                      </p:cBhvr>
                                      <p:to>
                                        <p:strVal val="visible"/>
                                      </p:to>
                                    </p:set>
                                    <p:animEffect transition="in" filter="wipe(down)">
                                      <p:cBhvr>
                                        <p:cTn id="28" dur="500"/>
                                        <p:tgtEl>
                                          <p:spTgt spid="4">
                                            <p:graphicEl>
                                              <a:dgm id="{670E4F08-83CC-4B7E-B997-BC41D4B24D2F}"/>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684A7318-050D-4A2F-B725-B793468E47C2}"/>
                                            </p:graphicEl>
                                          </p:spTgt>
                                        </p:tgtEl>
                                        <p:attrNameLst>
                                          <p:attrName>style.visibility</p:attrName>
                                        </p:attrNameLst>
                                      </p:cBhvr>
                                      <p:to>
                                        <p:strVal val="visible"/>
                                      </p:to>
                                    </p:set>
                                    <p:animEffect transition="in" filter="wipe(down)">
                                      <p:cBhvr>
                                        <p:cTn id="31" dur="500"/>
                                        <p:tgtEl>
                                          <p:spTgt spid="4">
                                            <p:graphicEl>
                                              <a:dgm id="{684A7318-050D-4A2F-B725-B793468E47C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80CBA468-A7EC-485B-BFD3-2EBA9CF8966B}"/>
                                            </p:graphicEl>
                                          </p:spTgt>
                                        </p:tgtEl>
                                        <p:attrNameLst>
                                          <p:attrName>style.visibility</p:attrName>
                                        </p:attrNameLst>
                                      </p:cBhvr>
                                      <p:to>
                                        <p:strVal val="visible"/>
                                      </p:to>
                                    </p:set>
                                    <p:animEffect transition="in" filter="wipe(down)">
                                      <p:cBhvr>
                                        <p:cTn id="36" dur="500"/>
                                        <p:tgtEl>
                                          <p:spTgt spid="4">
                                            <p:graphicEl>
                                              <a:dgm id="{80CBA468-A7EC-485B-BFD3-2EBA9CF8966B}"/>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019B4111-9D05-40FC-B4CC-E4AF48273837}"/>
                                            </p:graphicEl>
                                          </p:spTgt>
                                        </p:tgtEl>
                                        <p:attrNameLst>
                                          <p:attrName>style.visibility</p:attrName>
                                        </p:attrNameLst>
                                      </p:cBhvr>
                                      <p:to>
                                        <p:strVal val="visible"/>
                                      </p:to>
                                    </p:set>
                                    <p:animEffect transition="in" filter="wipe(down)">
                                      <p:cBhvr>
                                        <p:cTn id="39" dur="500"/>
                                        <p:tgtEl>
                                          <p:spTgt spid="4">
                                            <p:graphicEl>
                                              <a:dgm id="{019B4111-9D05-40FC-B4CC-E4AF4827383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graphicEl>
                                              <a:dgm id="{902B98ED-A8C2-40E5-A9CF-836152BED869}"/>
                                            </p:graphicEl>
                                          </p:spTgt>
                                        </p:tgtEl>
                                        <p:attrNameLst>
                                          <p:attrName>style.visibility</p:attrName>
                                        </p:attrNameLst>
                                      </p:cBhvr>
                                      <p:to>
                                        <p:strVal val="visible"/>
                                      </p:to>
                                    </p:set>
                                    <p:animEffect transition="in" filter="wipe(down)">
                                      <p:cBhvr>
                                        <p:cTn id="44" dur="500"/>
                                        <p:tgtEl>
                                          <p:spTgt spid="4">
                                            <p:graphicEl>
                                              <a:dgm id="{902B98ED-A8C2-40E5-A9CF-836152BED869}"/>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graphicEl>
                                              <a:dgm id="{7EFAD722-4E50-4C3D-B983-564C1ADE1D0B}"/>
                                            </p:graphicEl>
                                          </p:spTgt>
                                        </p:tgtEl>
                                        <p:attrNameLst>
                                          <p:attrName>style.visibility</p:attrName>
                                        </p:attrNameLst>
                                      </p:cBhvr>
                                      <p:to>
                                        <p:strVal val="visible"/>
                                      </p:to>
                                    </p:set>
                                    <p:animEffect transition="in" filter="wipe(down)">
                                      <p:cBhvr>
                                        <p:cTn id="47" dur="500"/>
                                        <p:tgtEl>
                                          <p:spTgt spid="4">
                                            <p:graphicEl>
                                              <a:dgm id="{7EFAD722-4E50-4C3D-B983-564C1ADE1D0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94A20605-1D40-4C7C-8062-71C5224AD4D5}"/>
                                            </p:graphicEl>
                                          </p:spTgt>
                                        </p:tgtEl>
                                        <p:attrNameLst>
                                          <p:attrName>style.visibility</p:attrName>
                                        </p:attrNameLst>
                                      </p:cBhvr>
                                      <p:to>
                                        <p:strVal val="visible"/>
                                      </p:to>
                                    </p:set>
                                    <p:animEffect transition="in" filter="wipe(down)">
                                      <p:cBhvr>
                                        <p:cTn id="52" dur="500"/>
                                        <p:tgtEl>
                                          <p:spTgt spid="4">
                                            <p:graphicEl>
                                              <a:dgm id="{94A20605-1D40-4C7C-8062-71C5224AD4D5}"/>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
                                            <p:graphicEl>
                                              <a:dgm id="{91B9E34F-86E8-4307-97D6-64721E7AF095}"/>
                                            </p:graphicEl>
                                          </p:spTgt>
                                        </p:tgtEl>
                                        <p:attrNameLst>
                                          <p:attrName>style.visibility</p:attrName>
                                        </p:attrNameLst>
                                      </p:cBhvr>
                                      <p:to>
                                        <p:strVal val="visible"/>
                                      </p:to>
                                    </p:set>
                                    <p:animEffect transition="in" filter="wipe(down)">
                                      <p:cBhvr>
                                        <p:cTn id="55" dur="500"/>
                                        <p:tgtEl>
                                          <p:spTgt spid="4">
                                            <p:graphicEl>
                                              <a:dgm id="{91B9E34F-86E8-4307-97D6-64721E7AF09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graphicEl>
                                              <a:dgm id="{648B89FB-B6DD-41F8-BDC8-C8FCACF8408D}"/>
                                            </p:graphicEl>
                                          </p:spTgt>
                                        </p:tgtEl>
                                        <p:attrNameLst>
                                          <p:attrName>style.visibility</p:attrName>
                                        </p:attrNameLst>
                                      </p:cBhvr>
                                      <p:to>
                                        <p:strVal val="visible"/>
                                      </p:to>
                                    </p:set>
                                    <p:animEffect transition="in" filter="wipe(down)">
                                      <p:cBhvr>
                                        <p:cTn id="60" dur="500"/>
                                        <p:tgtEl>
                                          <p:spTgt spid="4">
                                            <p:graphicEl>
                                              <a:dgm id="{648B89FB-B6DD-41F8-BDC8-C8FCACF8408D}"/>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
                                            <p:graphicEl>
                                              <a:dgm id="{DC5DE3A9-1BF0-4FA6-9AD5-5628791C6D1D}"/>
                                            </p:graphicEl>
                                          </p:spTgt>
                                        </p:tgtEl>
                                        <p:attrNameLst>
                                          <p:attrName>style.visibility</p:attrName>
                                        </p:attrNameLst>
                                      </p:cBhvr>
                                      <p:to>
                                        <p:strVal val="visible"/>
                                      </p:to>
                                    </p:set>
                                    <p:animEffect transition="in" filter="wipe(down)">
                                      <p:cBhvr>
                                        <p:cTn id="63" dur="500"/>
                                        <p:tgtEl>
                                          <p:spTgt spid="4">
                                            <p:graphicEl>
                                              <a:dgm id="{DC5DE3A9-1BF0-4FA6-9AD5-5628791C6D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1489" y="5726468"/>
            <a:ext cx="6512511" cy="1143000"/>
          </a:xfrm>
        </p:spPr>
        <p:txBody>
          <a:bodyPr/>
          <a:lstStyle/>
          <a:p>
            <a:r>
              <a:rPr lang="uk-UA" dirty="0" smtClean="0"/>
              <a:t>Москва</a:t>
            </a:r>
            <a:br>
              <a:rPr lang="uk-UA" dirty="0" smtClean="0"/>
            </a:b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693" y="1346795"/>
            <a:ext cx="5544615" cy="4164411"/>
          </a:xfrm>
          <a:prstGeom prst="rect">
            <a:avLst/>
          </a:prstGeom>
        </p:spPr>
      </p:pic>
      <p:graphicFrame>
        <p:nvGraphicFramePr>
          <p:cNvPr id="4" name="Объект 3"/>
          <p:cNvGraphicFramePr>
            <a:graphicFrameLocks noGrp="1"/>
          </p:cNvGraphicFramePr>
          <p:nvPr>
            <p:ph sz="quarter" idx="13"/>
            <p:extLst>
              <p:ext uri="{D42A27DB-BD31-4B8C-83A1-F6EECF244321}">
                <p14:modId xmlns:p14="http://schemas.microsoft.com/office/powerpoint/2010/main" val="3596676085"/>
              </p:ext>
            </p:extLst>
          </p:nvPr>
        </p:nvGraphicFramePr>
        <p:xfrm>
          <a:off x="-222134" y="0"/>
          <a:ext cx="9618669" cy="6669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91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B595D256-4D36-4C1D-971C-E33C99C9EAD6}"/>
                                            </p:graphicEl>
                                          </p:spTgt>
                                        </p:tgtEl>
                                        <p:attrNameLst>
                                          <p:attrName>style.visibility</p:attrName>
                                        </p:attrNameLst>
                                      </p:cBhvr>
                                      <p:to>
                                        <p:strVal val="visible"/>
                                      </p:to>
                                    </p:set>
                                    <p:animEffect transition="in" filter="wipe(down)">
                                      <p:cBhvr>
                                        <p:cTn id="7" dur="500"/>
                                        <p:tgtEl>
                                          <p:spTgt spid="4">
                                            <p:graphicEl>
                                              <a:dgm id="{B595D256-4D36-4C1D-971C-E33C99C9EAD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DD66B5C2-A407-4E78-B203-DE55BD550DBB}"/>
                                            </p:graphicEl>
                                          </p:spTgt>
                                        </p:tgtEl>
                                        <p:attrNameLst>
                                          <p:attrName>style.visibility</p:attrName>
                                        </p:attrNameLst>
                                      </p:cBhvr>
                                      <p:to>
                                        <p:strVal val="visible"/>
                                      </p:to>
                                    </p:set>
                                    <p:animEffect transition="in" filter="wipe(down)">
                                      <p:cBhvr>
                                        <p:cTn id="12" dur="500"/>
                                        <p:tgtEl>
                                          <p:spTgt spid="4">
                                            <p:graphicEl>
                                              <a:dgm id="{DD66B5C2-A407-4E78-B203-DE55BD550DBB}"/>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81B13354-5A46-45BF-B6D4-423D289045CC}"/>
                                            </p:graphicEl>
                                          </p:spTgt>
                                        </p:tgtEl>
                                        <p:attrNameLst>
                                          <p:attrName>style.visibility</p:attrName>
                                        </p:attrNameLst>
                                      </p:cBhvr>
                                      <p:to>
                                        <p:strVal val="visible"/>
                                      </p:to>
                                    </p:set>
                                    <p:animEffect transition="in" filter="wipe(down)">
                                      <p:cBhvr>
                                        <p:cTn id="15" dur="500"/>
                                        <p:tgtEl>
                                          <p:spTgt spid="4">
                                            <p:graphicEl>
                                              <a:dgm id="{81B13354-5A46-45BF-B6D4-423D289045C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60F4028E-8AB9-4770-8FCD-192123CC1B27}"/>
                                            </p:graphicEl>
                                          </p:spTgt>
                                        </p:tgtEl>
                                        <p:attrNameLst>
                                          <p:attrName>style.visibility</p:attrName>
                                        </p:attrNameLst>
                                      </p:cBhvr>
                                      <p:to>
                                        <p:strVal val="visible"/>
                                      </p:to>
                                    </p:set>
                                    <p:animEffect transition="in" filter="wipe(down)">
                                      <p:cBhvr>
                                        <p:cTn id="20" dur="500"/>
                                        <p:tgtEl>
                                          <p:spTgt spid="4">
                                            <p:graphicEl>
                                              <a:dgm id="{60F4028E-8AB9-4770-8FCD-192123CC1B27}"/>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47E295D6-FB0F-4CE2-9D37-4108602B378A}"/>
                                            </p:graphicEl>
                                          </p:spTgt>
                                        </p:tgtEl>
                                        <p:attrNameLst>
                                          <p:attrName>style.visibility</p:attrName>
                                        </p:attrNameLst>
                                      </p:cBhvr>
                                      <p:to>
                                        <p:strVal val="visible"/>
                                      </p:to>
                                    </p:set>
                                    <p:animEffect transition="in" filter="wipe(down)">
                                      <p:cBhvr>
                                        <p:cTn id="23" dur="500"/>
                                        <p:tgtEl>
                                          <p:spTgt spid="4">
                                            <p:graphicEl>
                                              <a:dgm id="{47E295D6-FB0F-4CE2-9D37-4108602B378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C3F6A171-6A1F-4BAC-B90A-C6E26E9A389A}"/>
                                            </p:graphicEl>
                                          </p:spTgt>
                                        </p:tgtEl>
                                        <p:attrNameLst>
                                          <p:attrName>style.visibility</p:attrName>
                                        </p:attrNameLst>
                                      </p:cBhvr>
                                      <p:to>
                                        <p:strVal val="visible"/>
                                      </p:to>
                                    </p:set>
                                    <p:animEffect transition="in" filter="wipe(down)">
                                      <p:cBhvr>
                                        <p:cTn id="28" dur="500"/>
                                        <p:tgtEl>
                                          <p:spTgt spid="4">
                                            <p:graphicEl>
                                              <a:dgm id="{C3F6A171-6A1F-4BAC-B90A-C6E26E9A389A}"/>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35F0DC09-BE00-43A7-89ED-64AD0DEA3F70}"/>
                                            </p:graphicEl>
                                          </p:spTgt>
                                        </p:tgtEl>
                                        <p:attrNameLst>
                                          <p:attrName>style.visibility</p:attrName>
                                        </p:attrNameLst>
                                      </p:cBhvr>
                                      <p:to>
                                        <p:strVal val="visible"/>
                                      </p:to>
                                    </p:set>
                                    <p:animEffect transition="in" filter="wipe(down)">
                                      <p:cBhvr>
                                        <p:cTn id="31" dur="500"/>
                                        <p:tgtEl>
                                          <p:spTgt spid="4">
                                            <p:graphicEl>
                                              <a:dgm id="{35F0DC09-BE00-43A7-89ED-64AD0DEA3F7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836368E6-B184-4F24-908F-408EE93C776A}"/>
                                            </p:graphicEl>
                                          </p:spTgt>
                                        </p:tgtEl>
                                        <p:attrNameLst>
                                          <p:attrName>style.visibility</p:attrName>
                                        </p:attrNameLst>
                                      </p:cBhvr>
                                      <p:to>
                                        <p:strVal val="visible"/>
                                      </p:to>
                                    </p:set>
                                    <p:animEffect transition="in" filter="wipe(down)">
                                      <p:cBhvr>
                                        <p:cTn id="36" dur="500"/>
                                        <p:tgtEl>
                                          <p:spTgt spid="4">
                                            <p:graphicEl>
                                              <a:dgm id="{836368E6-B184-4F24-908F-408EE93C776A}"/>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3551407E-A86D-4ECC-ABD8-A14E09B7FAD0}"/>
                                            </p:graphicEl>
                                          </p:spTgt>
                                        </p:tgtEl>
                                        <p:attrNameLst>
                                          <p:attrName>style.visibility</p:attrName>
                                        </p:attrNameLst>
                                      </p:cBhvr>
                                      <p:to>
                                        <p:strVal val="visible"/>
                                      </p:to>
                                    </p:set>
                                    <p:animEffect transition="in" filter="wipe(down)">
                                      <p:cBhvr>
                                        <p:cTn id="39" dur="500"/>
                                        <p:tgtEl>
                                          <p:spTgt spid="4">
                                            <p:graphicEl>
                                              <a:dgm id="{3551407E-A86D-4ECC-ABD8-A14E09B7FA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graphicEl>
                                              <a:dgm id="{13FDFC0C-8E4D-45F9-A1E0-158069C0E4FB}"/>
                                            </p:graphicEl>
                                          </p:spTgt>
                                        </p:tgtEl>
                                        <p:attrNameLst>
                                          <p:attrName>style.visibility</p:attrName>
                                        </p:attrNameLst>
                                      </p:cBhvr>
                                      <p:to>
                                        <p:strVal val="visible"/>
                                      </p:to>
                                    </p:set>
                                    <p:animEffect transition="in" filter="wipe(down)">
                                      <p:cBhvr>
                                        <p:cTn id="44" dur="500"/>
                                        <p:tgtEl>
                                          <p:spTgt spid="4">
                                            <p:graphicEl>
                                              <a:dgm id="{13FDFC0C-8E4D-45F9-A1E0-158069C0E4FB}"/>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graphicEl>
                                              <a:dgm id="{79D38090-337D-42C7-89D2-AEF191E58366}"/>
                                            </p:graphicEl>
                                          </p:spTgt>
                                        </p:tgtEl>
                                        <p:attrNameLst>
                                          <p:attrName>style.visibility</p:attrName>
                                        </p:attrNameLst>
                                      </p:cBhvr>
                                      <p:to>
                                        <p:strVal val="visible"/>
                                      </p:to>
                                    </p:set>
                                    <p:animEffect transition="in" filter="wipe(down)">
                                      <p:cBhvr>
                                        <p:cTn id="47" dur="500"/>
                                        <p:tgtEl>
                                          <p:spTgt spid="4">
                                            <p:graphicEl>
                                              <a:dgm id="{79D38090-337D-42C7-89D2-AEF191E5836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2F2A0D06-A37E-46FF-8FBD-CC2547C4E0D3}"/>
                                            </p:graphicEl>
                                          </p:spTgt>
                                        </p:tgtEl>
                                        <p:attrNameLst>
                                          <p:attrName>style.visibility</p:attrName>
                                        </p:attrNameLst>
                                      </p:cBhvr>
                                      <p:to>
                                        <p:strVal val="visible"/>
                                      </p:to>
                                    </p:set>
                                    <p:animEffect transition="in" filter="wipe(down)">
                                      <p:cBhvr>
                                        <p:cTn id="52" dur="500"/>
                                        <p:tgtEl>
                                          <p:spTgt spid="4">
                                            <p:graphicEl>
                                              <a:dgm id="{2F2A0D06-A37E-46FF-8FBD-CC2547C4E0D3}"/>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
                                            <p:graphicEl>
                                              <a:dgm id="{BAE93799-2A52-4A2A-9119-84EAEB64CED1}"/>
                                            </p:graphicEl>
                                          </p:spTgt>
                                        </p:tgtEl>
                                        <p:attrNameLst>
                                          <p:attrName>style.visibility</p:attrName>
                                        </p:attrNameLst>
                                      </p:cBhvr>
                                      <p:to>
                                        <p:strVal val="visible"/>
                                      </p:to>
                                    </p:set>
                                    <p:animEffect transition="in" filter="wipe(down)">
                                      <p:cBhvr>
                                        <p:cTn id="55" dur="500"/>
                                        <p:tgtEl>
                                          <p:spTgt spid="4">
                                            <p:graphicEl>
                                              <a:dgm id="{BAE93799-2A52-4A2A-9119-84EAEB64CED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graphicEl>
                                              <a:dgm id="{D31A74F1-6874-4683-8DF9-9F70063514B6}"/>
                                            </p:graphicEl>
                                          </p:spTgt>
                                        </p:tgtEl>
                                        <p:attrNameLst>
                                          <p:attrName>style.visibility</p:attrName>
                                        </p:attrNameLst>
                                      </p:cBhvr>
                                      <p:to>
                                        <p:strVal val="visible"/>
                                      </p:to>
                                    </p:set>
                                    <p:animEffect transition="in" filter="wipe(down)">
                                      <p:cBhvr>
                                        <p:cTn id="60" dur="500"/>
                                        <p:tgtEl>
                                          <p:spTgt spid="4">
                                            <p:graphicEl>
                                              <a:dgm id="{D31A74F1-6874-4683-8DF9-9F70063514B6}"/>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
                                            <p:graphicEl>
                                              <a:dgm id="{6BD99CA3-6051-4FE9-B672-81F70E39431D}"/>
                                            </p:graphicEl>
                                          </p:spTgt>
                                        </p:tgtEl>
                                        <p:attrNameLst>
                                          <p:attrName>style.visibility</p:attrName>
                                        </p:attrNameLst>
                                      </p:cBhvr>
                                      <p:to>
                                        <p:strVal val="visible"/>
                                      </p:to>
                                    </p:set>
                                    <p:animEffect transition="in" filter="wipe(down)">
                                      <p:cBhvr>
                                        <p:cTn id="63" dur="500"/>
                                        <p:tgtEl>
                                          <p:spTgt spid="4">
                                            <p:graphicEl>
                                              <a:dgm id="{6BD99CA3-6051-4FE9-B672-81F70E39431D}"/>
                                            </p:graphic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
                                            <p:graphicEl>
                                              <a:dgm id="{FF876248-7115-4E63-89DC-E56667F6FFE8}"/>
                                            </p:graphicEl>
                                          </p:spTgt>
                                        </p:tgtEl>
                                        <p:attrNameLst>
                                          <p:attrName>style.visibility</p:attrName>
                                        </p:attrNameLst>
                                      </p:cBhvr>
                                      <p:to>
                                        <p:strVal val="visible"/>
                                      </p:to>
                                    </p:set>
                                    <p:animEffect transition="in" filter="wipe(down)">
                                      <p:cBhvr>
                                        <p:cTn id="66" dur="500"/>
                                        <p:tgtEl>
                                          <p:spTgt spid="4">
                                            <p:graphicEl>
                                              <a:dgm id="{FF876248-7115-4E63-89DC-E56667F6FF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1489" y="5301208"/>
            <a:ext cx="6512511" cy="1143000"/>
          </a:xfrm>
        </p:spPr>
        <p:txBody>
          <a:bodyPr/>
          <a:lstStyle/>
          <a:p>
            <a:r>
              <a:rPr lang="uk-UA" dirty="0" smtClean="0"/>
              <a:t>Воєнні роки</a:t>
            </a:r>
            <a:endParaRPr lang="ru-RU" dirty="0"/>
          </a:p>
        </p:txBody>
      </p:sp>
      <p:graphicFrame>
        <p:nvGraphicFramePr>
          <p:cNvPr id="7" name="Объект 3"/>
          <p:cNvGraphicFramePr>
            <a:graphicFrameLocks/>
          </p:cNvGraphicFramePr>
          <p:nvPr>
            <p:extLst>
              <p:ext uri="{D42A27DB-BD31-4B8C-83A1-F6EECF244321}">
                <p14:modId xmlns:p14="http://schemas.microsoft.com/office/powerpoint/2010/main" val="3132864828"/>
              </p:ext>
            </p:extLst>
          </p:nvPr>
        </p:nvGraphicFramePr>
        <p:xfrm>
          <a:off x="6178" y="-675456"/>
          <a:ext cx="9599304"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56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CBEA76E8-E7FD-4E99-B0EF-9808156B9CD0}"/>
                                            </p:graphicEl>
                                          </p:spTgt>
                                        </p:tgtEl>
                                        <p:attrNameLst>
                                          <p:attrName>style.visibility</p:attrName>
                                        </p:attrNameLst>
                                      </p:cBhvr>
                                      <p:to>
                                        <p:strVal val="visible"/>
                                      </p:to>
                                    </p:set>
                                    <p:animEffect transition="in" filter="barn(inVertical)">
                                      <p:cBhvr>
                                        <p:cTn id="7" dur="500"/>
                                        <p:tgtEl>
                                          <p:spTgt spid="7">
                                            <p:graphicEl>
                                              <a:dgm id="{CBEA76E8-E7FD-4E99-B0EF-9808156B9C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graphicEl>
                                              <a:dgm id="{1A0FC79D-09EA-4BF9-BD82-DEA7805E1427}"/>
                                            </p:graphicEl>
                                          </p:spTgt>
                                        </p:tgtEl>
                                        <p:attrNameLst>
                                          <p:attrName>style.visibility</p:attrName>
                                        </p:attrNameLst>
                                      </p:cBhvr>
                                      <p:to>
                                        <p:strVal val="visible"/>
                                      </p:to>
                                    </p:set>
                                    <p:animEffect transition="in" filter="barn(inVertical)">
                                      <p:cBhvr>
                                        <p:cTn id="12" dur="500"/>
                                        <p:tgtEl>
                                          <p:spTgt spid="7">
                                            <p:graphicEl>
                                              <a:dgm id="{1A0FC79D-09EA-4BF9-BD82-DEA7805E142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graphicEl>
                                              <a:dgm id="{A425CBBA-8C32-4321-BCCC-2BA5E3FD11AC}"/>
                                            </p:graphicEl>
                                          </p:spTgt>
                                        </p:tgtEl>
                                        <p:attrNameLst>
                                          <p:attrName>style.visibility</p:attrName>
                                        </p:attrNameLst>
                                      </p:cBhvr>
                                      <p:to>
                                        <p:strVal val="visible"/>
                                      </p:to>
                                    </p:set>
                                    <p:animEffect transition="in" filter="barn(inVertical)">
                                      <p:cBhvr>
                                        <p:cTn id="17" dur="500"/>
                                        <p:tgtEl>
                                          <p:spTgt spid="7">
                                            <p:graphicEl>
                                              <a:dgm id="{A425CBBA-8C32-4321-BCCC-2BA5E3FD11A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graphicEl>
                                              <a:dgm id="{035EECD0-61A7-49BC-AEC0-E17D1D236C74}"/>
                                            </p:graphicEl>
                                          </p:spTgt>
                                        </p:tgtEl>
                                        <p:attrNameLst>
                                          <p:attrName>style.visibility</p:attrName>
                                        </p:attrNameLst>
                                      </p:cBhvr>
                                      <p:to>
                                        <p:strVal val="visible"/>
                                      </p:to>
                                    </p:set>
                                    <p:animEffect transition="in" filter="barn(inVertical)">
                                      <p:cBhvr>
                                        <p:cTn id="22" dur="500"/>
                                        <p:tgtEl>
                                          <p:spTgt spid="7">
                                            <p:graphicEl>
                                              <a:dgm id="{035EECD0-61A7-49BC-AEC0-E17D1D236C7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graphicEl>
                                              <a:dgm id="{4373199C-EA17-4389-B759-55C9D68D50F2}"/>
                                            </p:graphicEl>
                                          </p:spTgt>
                                        </p:tgtEl>
                                        <p:attrNameLst>
                                          <p:attrName>style.visibility</p:attrName>
                                        </p:attrNameLst>
                                      </p:cBhvr>
                                      <p:to>
                                        <p:strVal val="visible"/>
                                      </p:to>
                                    </p:set>
                                    <p:animEffect transition="in" filter="barn(inVertical)">
                                      <p:cBhvr>
                                        <p:cTn id="27" dur="500"/>
                                        <p:tgtEl>
                                          <p:spTgt spid="7">
                                            <p:graphicEl>
                                              <a:dgm id="{4373199C-EA17-4389-B759-55C9D68D50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156</TotalTime>
  <Words>391</Words>
  <Application>Microsoft Office PowerPoint</Application>
  <PresentationFormat>Экран (4:3)</PresentationFormat>
  <Paragraphs>95</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Олександр                 Довженко</vt:lpstr>
      <vt:lpstr>Дитинство</vt:lpstr>
      <vt:lpstr>Юні роки</vt:lpstr>
      <vt:lpstr>Ранні       радянські роки</vt:lpstr>
      <vt:lpstr>Робота у Харкові</vt:lpstr>
      <vt:lpstr>Перші успіхи</vt:lpstr>
      <vt:lpstr>Період кінематогра-фічного виживання</vt:lpstr>
      <vt:lpstr>Москва </vt:lpstr>
      <vt:lpstr>Воєнні роки</vt:lpstr>
      <vt:lpstr>Повоєнний період</vt:lpstr>
      <vt:lpstr>Літературні твори </vt:lpstr>
      <vt:lpstr>Фільмографія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Олександр                 Довженко</dc:title>
  <dc:creator>xXx</dc:creator>
  <cp:lastModifiedBy>xXx</cp:lastModifiedBy>
  <cp:revision>20</cp:revision>
  <dcterms:created xsi:type="dcterms:W3CDTF">2014-01-18T14:48:38Z</dcterms:created>
  <dcterms:modified xsi:type="dcterms:W3CDTF">2014-01-19T14:30:37Z</dcterms:modified>
</cp:coreProperties>
</file>