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1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0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0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9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9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6D7A-90AB-41E7-B58E-46B5835EF1BA}" type="datetimeFigureOut">
              <a:rPr lang="ru-RU" smtClean="0"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54E0-100C-4204-8BFF-8C41DB50E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9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84576" cy="63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43513"/>
            <a:ext cx="32403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 smtClean="0"/>
              <a:t>Іва́н Я́кович Франко́</a:t>
            </a:r>
            <a:endParaRPr lang="ru-RU" sz="4000" dirty="0" smtClean="0"/>
          </a:p>
          <a:p>
            <a:r>
              <a:rPr lang="ru-RU" dirty="0"/>
              <a:t>(</a:t>
            </a:r>
            <a:r>
              <a:rPr lang="vi-VN" dirty="0" smtClean="0"/>
              <a:t>27 серпня </a:t>
            </a:r>
            <a:r>
              <a:rPr lang="ru-RU" dirty="0" smtClean="0"/>
              <a:t>-</a:t>
            </a:r>
            <a:r>
              <a:rPr lang="vi-VN" dirty="0" smtClean="0"/>
              <a:t>28 травня 1916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CHomu_yavlyaeshsya_meni_u_sn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6323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2453">
                <p:cTn id="7" repeatCount="10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274" y="0"/>
            <a:ext cx="56298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Ранні</a:t>
            </a:r>
            <a:r>
              <a:rPr lang="ru-RU" dirty="0" smtClean="0"/>
              <a:t> роки</a:t>
            </a:r>
          </a:p>
          <a:p>
            <a:endParaRPr lang="ru-RU" dirty="0" smtClean="0"/>
          </a:p>
          <a:p>
            <a:r>
              <a:rPr lang="ru-RU" dirty="0" err="1" smtClean="0"/>
              <a:t>Іван</a:t>
            </a:r>
            <a:r>
              <a:rPr lang="ru-RU" dirty="0" smtClean="0"/>
              <a:t> Франко </a:t>
            </a:r>
            <a:r>
              <a:rPr lang="ru-RU" dirty="0" err="1" smtClean="0"/>
              <a:t>народився</a:t>
            </a:r>
            <a:r>
              <a:rPr lang="ru-RU" dirty="0" smtClean="0"/>
              <a:t> 27 </a:t>
            </a:r>
            <a:r>
              <a:rPr lang="ru-RU" dirty="0" err="1" smtClean="0"/>
              <a:t>серпня</a:t>
            </a:r>
            <a:r>
              <a:rPr lang="ru-RU" dirty="0" smtClean="0"/>
              <a:t> 1856 року в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Нагуєвичі</a:t>
            </a:r>
            <a:r>
              <a:rPr lang="ru-RU" dirty="0" smtClean="0"/>
              <a:t> </a:t>
            </a:r>
            <a:r>
              <a:rPr lang="ru-RU" dirty="0" err="1" smtClean="0"/>
              <a:t>Дрогобицького</a:t>
            </a:r>
            <a:r>
              <a:rPr lang="ru-RU" dirty="0" smtClean="0"/>
              <a:t> </a:t>
            </a:r>
            <a:r>
              <a:rPr lang="ru-RU" dirty="0" err="1" smtClean="0"/>
              <a:t>повіту</a:t>
            </a:r>
            <a:r>
              <a:rPr lang="ru-RU" dirty="0" smtClean="0"/>
              <a:t> в </a:t>
            </a:r>
            <a:r>
              <a:rPr lang="ru-RU" dirty="0" err="1" smtClean="0"/>
              <a:t>Східній</a:t>
            </a:r>
            <a:r>
              <a:rPr lang="ru-RU" dirty="0" smtClean="0"/>
              <a:t> </a:t>
            </a:r>
            <a:r>
              <a:rPr lang="ru-RU" dirty="0" err="1" smtClean="0"/>
              <a:t>Галичині</a:t>
            </a:r>
            <a:r>
              <a:rPr lang="ru-RU" dirty="0" smtClean="0"/>
              <a:t>, </a:t>
            </a:r>
            <a:r>
              <a:rPr lang="ru-RU" dirty="0" err="1" smtClean="0"/>
              <a:t>поблизу</a:t>
            </a:r>
            <a:r>
              <a:rPr lang="ru-RU" dirty="0" smtClean="0"/>
              <a:t> Борислава, в </a:t>
            </a:r>
            <a:r>
              <a:rPr lang="ru-RU" dirty="0" err="1" smtClean="0"/>
              <a:t>родині</a:t>
            </a:r>
            <a:r>
              <a:rPr lang="ru-RU" dirty="0" smtClean="0"/>
              <a:t> селянина-коваля. </a:t>
            </a:r>
            <a:r>
              <a:rPr lang="ru-RU" dirty="0" err="1" smtClean="0"/>
              <a:t>Мати</a:t>
            </a:r>
            <a:r>
              <a:rPr lang="ru-RU" dirty="0" smtClean="0"/>
              <a:t>, </a:t>
            </a:r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Кульчицька</a:t>
            </a:r>
            <a:r>
              <a:rPr lang="ru-RU" dirty="0" smtClean="0"/>
              <a:t>, походила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зубожілого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шляхетського</a:t>
            </a:r>
            <a:r>
              <a:rPr lang="ru-RU" dirty="0" smtClean="0"/>
              <a:t> роду </a:t>
            </a:r>
            <a:r>
              <a:rPr lang="ru-RU" dirty="0" err="1" smtClean="0"/>
              <a:t>Кульчицьких</a:t>
            </a:r>
            <a:r>
              <a:rPr lang="ru-RU" dirty="0" smtClean="0"/>
              <a:t>, гербу </a:t>
            </a:r>
            <a:r>
              <a:rPr lang="ru-RU" dirty="0" err="1" smtClean="0"/>
              <a:t>Сас</a:t>
            </a:r>
            <a:r>
              <a:rPr lang="ru-RU" dirty="0" smtClean="0"/>
              <a:t>. Свою </a:t>
            </a:r>
            <a:r>
              <a:rPr lang="ru-RU" dirty="0" err="1" smtClean="0"/>
              <a:t>селянську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виявлялась</a:t>
            </a:r>
            <a:r>
              <a:rPr lang="ru-RU" dirty="0" smtClean="0"/>
              <a:t> у </a:t>
            </a:r>
            <a:r>
              <a:rPr lang="ru-RU" dirty="0" err="1" smtClean="0"/>
              <a:t>подиву</a:t>
            </a:r>
            <a:r>
              <a:rPr lang="ru-RU" dirty="0" smtClean="0"/>
              <a:t> </a:t>
            </a:r>
            <a:r>
              <a:rPr lang="ru-RU" dirty="0" err="1" smtClean="0"/>
              <a:t>гідній</a:t>
            </a:r>
            <a:r>
              <a:rPr lang="ru-RU" dirty="0" smtClean="0"/>
              <a:t> </a:t>
            </a:r>
            <a:r>
              <a:rPr lang="ru-RU" dirty="0" err="1" smtClean="0"/>
              <a:t>працелюбності</a:t>
            </a:r>
            <a:r>
              <a:rPr lang="ru-RU" dirty="0" smtClean="0"/>
              <a:t> й </a:t>
            </a:r>
            <a:r>
              <a:rPr lang="ru-RU" dirty="0" err="1" smtClean="0"/>
              <a:t>невибагливості</a:t>
            </a:r>
            <a:r>
              <a:rPr lang="ru-RU" dirty="0" smtClean="0"/>
              <a:t> в </a:t>
            </a:r>
            <a:r>
              <a:rPr lang="ru-RU" dirty="0" err="1" smtClean="0"/>
              <a:t>побуті</a:t>
            </a:r>
            <a:r>
              <a:rPr lang="ru-RU" dirty="0" smtClean="0"/>
              <a:t>, Франко </a:t>
            </a:r>
            <a:r>
              <a:rPr lang="ru-RU" dirty="0" err="1" smtClean="0"/>
              <a:t>зберіг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спочатку</a:t>
            </a:r>
            <a:r>
              <a:rPr lang="ru-RU" dirty="0" smtClean="0"/>
              <a:t> в </a:t>
            </a:r>
            <a:r>
              <a:rPr lang="ru-RU" dirty="0" err="1" smtClean="0"/>
              <a:t>школі</a:t>
            </a:r>
            <a:r>
              <a:rPr lang="ru-RU" dirty="0" smtClean="0"/>
              <a:t> села </a:t>
            </a:r>
            <a:r>
              <a:rPr lang="ru-RU" dirty="0" err="1" smtClean="0"/>
              <a:t>Ясениця-Сільна</a:t>
            </a:r>
            <a:r>
              <a:rPr lang="ru-RU" dirty="0" smtClean="0"/>
              <a:t> (1862—1864), </a:t>
            </a:r>
            <a:r>
              <a:rPr lang="ru-RU" dirty="0" err="1" smtClean="0"/>
              <a:t>потім</a:t>
            </a:r>
            <a:r>
              <a:rPr lang="ru-RU" dirty="0" smtClean="0"/>
              <a:t> у так </a:t>
            </a:r>
            <a:r>
              <a:rPr lang="ru-RU" dirty="0" err="1" smtClean="0"/>
              <a:t>званій</a:t>
            </a:r>
            <a:r>
              <a:rPr lang="ru-RU" dirty="0" smtClean="0"/>
              <a:t> </a:t>
            </a:r>
            <a:r>
              <a:rPr lang="ru-RU" dirty="0" err="1" smtClean="0"/>
              <a:t>нормальній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 при </a:t>
            </a:r>
            <a:r>
              <a:rPr lang="ru-RU" dirty="0" err="1" smtClean="0"/>
              <a:t>василіанському</a:t>
            </a:r>
            <a:r>
              <a:rPr lang="ru-RU" dirty="0" smtClean="0"/>
              <a:t> </a:t>
            </a:r>
            <a:r>
              <a:rPr lang="ru-RU" dirty="0" err="1" smtClean="0"/>
              <a:t>монастирі</a:t>
            </a:r>
            <a:r>
              <a:rPr lang="ru-RU" dirty="0" smtClean="0"/>
              <a:t> у </a:t>
            </a:r>
            <a:r>
              <a:rPr lang="ru-RU" dirty="0" err="1" smtClean="0"/>
              <a:t>Дрогобичі</a:t>
            </a:r>
            <a:r>
              <a:rPr lang="ru-RU" dirty="0" smtClean="0"/>
              <a:t> (1864—1867). 1875 року 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Дрогобицьку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 (</a:t>
            </a:r>
            <a:r>
              <a:rPr lang="ru-RU" dirty="0" err="1" smtClean="0"/>
              <a:t>нині</a:t>
            </a:r>
            <a:r>
              <a:rPr lang="ru-RU" dirty="0" smtClean="0"/>
              <a:t> — </a:t>
            </a:r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). </a:t>
            </a:r>
            <a:r>
              <a:rPr lang="ru-RU" dirty="0" err="1" smtClean="0"/>
              <a:t>Восени</a:t>
            </a:r>
            <a:r>
              <a:rPr lang="ru-RU" dirty="0" smtClean="0"/>
              <a:t> 1875 р. Франко став студентом </a:t>
            </a:r>
            <a:r>
              <a:rPr lang="ru-RU" dirty="0" err="1" smtClean="0"/>
              <a:t>філософського</a:t>
            </a:r>
            <a:r>
              <a:rPr lang="ru-RU" dirty="0" smtClean="0"/>
              <a:t> факультету </a:t>
            </a:r>
            <a:r>
              <a:rPr lang="ru-RU" dirty="0" err="1" smtClean="0"/>
              <a:t>Львівського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3046184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7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049" y="45510"/>
            <a:ext cx="45870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/>
              <a:t>Творча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спадщина</a:t>
            </a:r>
            <a:endParaRPr lang="ru-RU" b="1" i="1" u="sng" dirty="0" smtClean="0"/>
          </a:p>
          <a:p>
            <a:r>
              <a:rPr lang="ru-RU" dirty="0" err="1" smtClean="0"/>
              <a:t>Усебічно</a:t>
            </a:r>
            <a:r>
              <a:rPr lang="ru-RU" dirty="0" smtClean="0"/>
              <a:t> </a:t>
            </a:r>
            <a:r>
              <a:rPr lang="ru-RU" dirty="0" err="1" smtClean="0"/>
              <a:t>обдарований</a:t>
            </a:r>
            <a:r>
              <a:rPr lang="ru-RU" dirty="0" smtClean="0"/>
              <a:t>, </a:t>
            </a:r>
            <a:r>
              <a:rPr lang="ru-RU" dirty="0" err="1" smtClean="0"/>
              <a:t>енциклопедично</a:t>
            </a:r>
            <a:r>
              <a:rPr lang="ru-RU" dirty="0" smtClean="0"/>
              <a:t> </a:t>
            </a:r>
            <a:r>
              <a:rPr lang="ru-RU" dirty="0" err="1" smtClean="0"/>
              <a:t>освічений</a:t>
            </a:r>
            <a:r>
              <a:rPr lang="ru-RU" dirty="0" smtClean="0"/>
              <a:t> і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працьовитий</a:t>
            </a:r>
            <a:r>
              <a:rPr lang="ru-RU" dirty="0" smtClean="0"/>
              <a:t>, Франко </a:t>
            </a:r>
            <a:r>
              <a:rPr lang="ru-RU" dirty="0" err="1" smtClean="0"/>
              <a:t>виявив</a:t>
            </a:r>
            <a:r>
              <a:rPr lang="ru-RU" dirty="0" smtClean="0"/>
              <a:t> себе на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поетом</a:t>
            </a:r>
            <a:r>
              <a:rPr lang="ru-RU" dirty="0" smtClean="0"/>
              <a:t>, </a:t>
            </a:r>
            <a:r>
              <a:rPr lang="ru-RU" dirty="0" err="1" smtClean="0"/>
              <a:t>прозаїком</a:t>
            </a:r>
            <a:r>
              <a:rPr lang="ru-RU" dirty="0" smtClean="0"/>
              <a:t>, драматургом, критиком й </a:t>
            </a:r>
            <a:r>
              <a:rPr lang="ru-RU" dirty="0" err="1" smtClean="0"/>
              <a:t>істориком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, </a:t>
            </a:r>
            <a:r>
              <a:rPr lang="ru-RU" dirty="0" err="1" smtClean="0"/>
              <a:t>перекладачем</a:t>
            </a:r>
            <a:r>
              <a:rPr lang="ru-RU" dirty="0" smtClean="0"/>
              <a:t> і </a:t>
            </a:r>
            <a:r>
              <a:rPr lang="ru-RU" dirty="0" err="1" smtClean="0"/>
              <a:t>видавцем</a:t>
            </a:r>
            <a:r>
              <a:rPr lang="ru-RU" dirty="0" smtClean="0"/>
              <a:t>. </a:t>
            </a:r>
            <a:r>
              <a:rPr lang="ru-RU" dirty="0" err="1" smtClean="0"/>
              <a:t>Сюжети</a:t>
            </a:r>
            <a:r>
              <a:rPr lang="ru-RU" dirty="0" smtClean="0"/>
              <a:t> для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Франко черпав з </a:t>
            </a:r>
            <a:r>
              <a:rPr lang="ru-RU" dirty="0" err="1" smtClean="0"/>
              <a:t>життя</a:t>
            </a:r>
            <a:r>
              <a:rPr lang="ru-RU" dirty="0" smtClean="0"/>
              <a:t> і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рідного</a:t>
            </a:r>
            <a:r>
              <a:rPr lang="ru-RU" dirty="0" smtClean="0"/>
              <a:t> народу, але </a:t>
            </a:r>
            <a:r>
              <a:rPr lang="ru-RU" dirty="0" err="1" smtClean="0"/>
              <a:t>також</a:t>
            </a:r>
            <a:r>
              <a:rPr lang="ru-RU" dirty="0" smtClean="0"/>
              <a:t> з </a:t>
            </a:r>
            <a:r>
              <a:rPr lang="ru-RU" dirty="0" err="1" smtClean="0"/>
              <a:t>першоджерел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— </a:t>
            </a:r>
            <a:r>
              <a:rPr lang="ru-RU" dirty="0" err="1" smtClean="0"/>
              <a:t>зі</a:t>
            </a:r>
            <a:r>
              <a:rPr lang="ru-RU" dirty="0" smtClean="0"/>
              <a:t> Сходу, </a:t>
            </a:r>
            <a:r>
              <a:rPr lang="ru-RU" dirty="0" err="1" smtClean="0"/>
              <a:t>античної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й </a:t>
            </a:r>
            <a:r>
              <a:rPr lang="ru-RU" dirty="0" err="1" smtClean="0"/>
              <a:t>Ренесансу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«золотим мостом»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і </a:t>
            </a:r>
            <a:r>
              <a:rPr lang="ru-RU" dirty="0" err="1" smtClean="0"/>
              <a:t>світовими</a:t>
            </a:r>
            <a:r>
              <a:rPr lang="ru-RU" dirty="0" smtClean="0"/>
              <a:t> </a:t>
            </a:r>
            <a:r>
              <a:rPr lang="ru-RU" dirty="0" err="1" smtClean="0"/>
              <a:t>літературами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Нерідко</a:t>
            </a:r>
            <a:r>
              <a:rPr lang="ru-RU" dirty="0" smtClean="0"/>
              <a:t> </a:t>
            </a:r>
            <a:r>
              <a:rPr lang="ru-RU" dirty="0" err="1" smtClean="0"/>
              <a:t>Івана</a:t>
            </a:r>
            <a:r>
              <a:rPr lang="ru-RU" dirty="0" smtClean="0"/>
              <a:t> Франка </a:t>
            </a:r>
            <a:r>
              <a:rPr lang="ru-RU" dirty="0" err="1" smtClean="0"/>
              <a:t>називають</a:t>
            </a:r>
            <a:r>
              <a:rPr lang="ru-RU" dirty="0" smtClean="0"/>
              <a:t> титаном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Маланюк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часу писав: «</a:t>
            </a:r>
            <a:r>
              <a:rPr lang="ru-RU" dirty="0" err="1" smtClean="0"/>
              <a:t>Свідомо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несвідомо</a:t>
            </a:r>
            <a:r>
              <a:rPr lang="ru-RU" dirty="0" smtClean="0"/>
              <a:t>, з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пересвідчення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ж чужого голосу, але </a:t>
            </a:r>
            <a:r>
              <a:rPr lang="ru-RU" dirty="0" err="1" smtClean="0"/>
              <a:t>кожен</a:t>
            </a:r>
            <a:r>
              <a:rPr lang="ru-RU" dirty="0" smtClean="0"/>
              <a:t>, </a:t>
            </a:r>
            <a:r>
              <a:rPr lang="ru-RU" dirty="0" err="1" smtClean="0"/>
              <a:t>почувши</a:t>
            </a:r>
            <a:r>
              <a:rPr lang="ru-RU" dirty="0" smtClean="0"/>
              <a:t> </a:t>
            </a:r>
            <a:r>
              <a:rPr lang="ru-RU" dirty="0" err="1" smtClean="0"/>
              <a:t>ім'я</a:t>
            </a:r>
            <a:r>
              <a:rPr lang="ru-RU" dirty="0" smtClean="0"/>
              <a:t> Франка, </a:t>
            </a:r>
            <a:r>
              <a:rPr lang="ru-RU" dirty="0" err="1" smtClean="0"/>
              <a:t>здіймає</a:t>
            </a:r>
            <a:r>
              <a:rPr lang="ru-RU" dirty="0" smtClean="0"/>
              <a:t> шапку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. Тут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інстинкт</a:t>
            </a:r>
            <a:r>
              <a:rPr lang="ru-RU" dirty="0" smtClean="0"/>
              <a:t> </a:t>
            </a:r>
            <a:r>
              <a:rPr lang="ru-RU" dirty="0" err="1" smtClean="0"/>
              <a:t>величі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8" y="9915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9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3851920" cy="573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81825"/>
            <a:ext cx="52920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Перший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Франка </a:t>
            </a:r>
            <a:r>
              <a:rPr lang="ru-RU" dirty="0" err="1" smtClean="0"/>
              <a:t>визначають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, </a:t>
            </a:r>
            <a:r>
              <a:rPr lang="ru-RU" dirty="0" err="1" smtClean="0"/>
              <a:t>своєрідні</a:t>
            </a:r>
            <a:r>
              <a:rPr lang="ru-RU" dirty="0" smtClean="0"/>
              <a:t>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гімни</a:t>
            </a:r>
            <a:r>
              <a:rPr lang="ru-RU" dirty="0" smtClean="0"/>
              <a:t>: «</a:t>
            </a:r>
            <a:r>
              <a:rPr lang="ru-RU" dirty="0" err="1" smtClean="0"/>
              <a:t>Каменярі</a:t>
            </a:r>
            <a:r>
              <a:rPr lang="ru-RU" dirty="0" smtClean="0"/>
              <a:t>» (1878), «</a:t>
            </a:r>
            <a:r>
              <a:rPr lang="ru-RU" dirty="0" err="1" smtClean="0"/>
              <a:t>Вічний</a:t>
            </a:r>
            <a:r>
              <a:rPr lang="ru-RU" dirty="0" smtClean="0"/>
              <a:t> </a:t>
            </a:r>
            <a:r>
              <a:rPr lang="ru-RU" dirty="0" err="1" smtClean="0"/>
              <a:t>революціонер</a:t>
            </a:r>
            <a:r>
              <a:rPr lang="ru-RU" dirty="0" smtClean="0"/>
              <a:t>» (1880), «Не пора…» (1880) та </a:t>
            </a:r>
            <a:r>
              <a:rPr lang="ru-RU" dirty="0" err="1" smtClean="0"/>
              <a:t>ін</a:t>
            </a:r>
            <a:r>
              <a:rPr lang="ru-RU" dirty="0" smtClean="0"/>
              <a:t>.,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«</a:t>
            </a:r>
            <a:r>
              <a:rPr lang="en-US" dirty="0" smtClean="0"/>
              <a:t>Boa constrictor» (1881), «</a:t>
            </a:r>
            <a:r>
              <a:rPr lang="ru-RU" dirty="0" smtClean="0"/>
              <a:t>Борислав </a:t>
            </a:r>
            <a:r>
              <a:rPr lang="ru-RU" dirty="0" err="1" smtClean="0"/>
              <a:t>сміється</a:t>
            </a:r>
            <a:r>
              <a:rPr lang="ru-RU" dirty="0" smtClean="0"/>
              <a:t>» (1881), «Захар Беркут» (1882) та низка </a:t>
            </a:r>
            <a:r>
              <a:rPr lang="ru-RU" dirty="0" err="1" smtClean="0"/>
              <a:t>літературознавчих</a:t>
            </a:r>
            <a:r>
              <a:rPr lang="ru-RU" dirty="0" smtClean="0"/>
              <a:t> і </a:t>
            </a:r>
            <a:r>
              <a:rPr lang="ru-RU" dirty="0" err="1" smtClean="0"/>
              <a:t>публіцистичних</a:t>
            </a:r>
            <a:r>
              <a:rPr lang="ru-RU" dirty="0" smtClean="0"/>
              <a:t> статей.</a:t>
            </a:r>
          </a:p>
          <a:p>
            <a:r>
              <a:rPr lang="ru-RU" dirty="0" smtClean="0"/>
              <a:t> У 1881 р. Франко став </a:t>
            </a:r>
            <a:r>
              <a:rPr lang="ru-RU" dirty="0" err="1" smtClean="0"/>
              <a:t>співвидавцем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</a:t>
            </a:r>
            <a:r>
              <a:rPr lang="ru-RU" dirty="0" err="1" smtClean="0"/>
              <a:t>Світ</a:t>
            </a:r>
            <a:r>
              <a:rPr lang="ru-RU" dirty="0" smtClean="0"/>
              <a:t>»,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закриття</a:t>
            </a:r>
            <a:r>
              <a:rPr lang="ru-RU" dirty="0" smtClean="0"/>
              <a:t> (1882)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редакції</a:t>
            </a:r>
            <a:r>
              <a:rPr lang="ru-RU" dirty="0" smtClean="0"/>
              <a:t> </a:t>
            </a:r>
            <a:r>
              <a:rPr lang="ru-RU" dirty="0" err="1" smtClean="0"/>
              <a:t>часопису</a:t>
            </a:r>
            <a:r>
              <a:rPr lang="ru-RU" dirty="0" smtClean="0"/>
              <a:t> «Зоря» й </a:t>
            </a:r>
            <a:r>
              <a:rPr lang="ru-RU" dirty="0" err="1" smtClean="0"/>
              <a:t>газеті</a:t>
            </a:r>
            <a:r>
              <a:rPr lang="ru-RU" dirty="0" smtClean="0"/>
              <a:t> «</a:t>
            </a:r>
            <a:r>
              <a:rPr lang="ru-RU" dirty="0" err="1" smtClean="0"/>
              <a:t>Діло</a:t>
            </a:r>
            <a:r>
              <a:rPr lang="ru-RU" dirty="0" smtClean="0"/>
              <a:t>» (1883—1885). </a:t>
            </a:r>
            <a:r>
              <a:rPr lang="ru-RU" dirty="0" err="1" smtClean="0"/>
              <a:t>Зневірившись</a:t>
            </a:r>
            <a:r>
              <a:rPr lang="ru-RU" dirty="0" smtClean="0"/>
              <a:t> у </a:t>
            </a:r>
            <a:r>
              <a:rPr lang="ru-RU" dirty="0" err="1" smtClean="0"/>
              <a:t>співпраці</a:t>
            </a:r>
            <a:r>
              <a:rPr lang="ru-RU" dirty="0" smtClean="0"/>
              <a:t> з </a:t>
            </a:r>
            <a:r>
              <a:rPr lang="ru-RU" dirty="0" err="1" smtClean="0"/>
              <a:t>галицькими</a:t>
            </a:r>
            <a:r>
              <a:rPr lang="ru-RU" dirty="0" smtClean="0"/>
              <a:t> </a:t>
            </a:r>
            <a:r>
              <a:rPr lang="ru-RU" dirty="0" err="1" smtClean="0"/>
              <a:t>народовцями</a:t>
            </a:r>
            <a:r>
              <a:rPr lang="ru-RU" dirty="0" smtClean="0"/>
              <a:t>, Франко </a:t>
            </a:r>
            <a:r>
              <a:rPr lang="ru-RU" dirty="0" err="1" smtClean="0"/>
              <a:t>спільно</a:t>
            </a:r>
            <a:r>
              <a:rPr lang="ru-RU" dirty="0" smtClean="0"/>
              <a:t> з </a:t>
            </a:r>
            <a:r>
              <a:rPr lang="ru-RU" dirty="0" err="1" smtClean="0"/>
              <a:t>діячами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Громади</a:t>
            </a:r>
            <a:r>
              <a:rPr lang="ru-RU" dirty="0" smtClean="0"/>
              <a:t> </a:t>
            </a:r>
            <a:r>
              <a:rPr lang="ru-RU" dirty="0" err="1" smtClean="0"/>
              <a:t>пробував</a:t>
            </a:r>
            <a:r>
              <a:rPr lang="ru-RU" dirty="0" smtClean="0"/>
              <a:t> </a:t>
            </a:r>
            <a:r>
              <a:rPr lang="ru-RU" dirty="0" err="1" smtClean="0"/>
              <a:t>заснувати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незалежний</a:t>
            </a:r>
            <a:r>
              <a:rPr lang="ru-RU" dirty="0" smtClean="0"/>
              <a:t> орган («</a:t>
            </a:r>
            <a:r>
              <a:rPr lang="ru-RU" dirty="0" err="1" smtClean="0"/>
              <a:t>Поступ</a:t>
            </a:r>
            <a:r>
              <a:rPr lang="ru-RU" dirty="0" smtClean="0"/>
              <a:t>») і з </a:t>
            </a:r>
            <a:r>
              <a:rPr lang="ru-RU" dirty="0" err="1" smtClean="0"/>
              <a:t>цією</a:t>
            </a:r>
            <a:r>
              <a:rPr lang="ru-RU" dirty="0" smtClean="0"/>
              <a:t> метою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їздив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 — 1885 і 1886 </a:t>
            </a:r>
            <a:r>
              <a:rPr lang="ru-RU" dirty="0" err="1" smtClean="0"/>
              <a:t>рр</a:t>
            </a:r>
            <a:r>
              <a:rPr lang="ru-RU" dirty="0" smtClean="0"/>
              <a:t>. Тут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зустрічався</a:t>
            </a:r>
            <a:r>
              <a:rPr lang="ru-RU" dirty="0" smtClean="0"/>
              <a:t> з </a:t>
            </a:r>
            <a:r>
              <a:rPr lang="ru-RU" dirty="0" err="1" smtClean="0"/>
              <a:t>визначними</a:t>
            </a:r>
            <a:r>
              <a:rPr lang="ru-RU" dirty="0" smtClean="0"/>
              <a:t> </a:t>
            </a:r>
            <a:r>
              <a:rPr lang="ru-RU" dirty="0" err="1" smtClean="0"/>
              <a:t>громадсько-культурними</a:t>
            </a:r>
            <a:r>
              <a:rPr lang="ru-RU" dirty="0" smtClean="0"/>
              <a:t> </a:t>
            </a:r>
            <a:r>
              <a:rPr lang="ru-RU" dirty="0" err="1" smtClean="0"/>
              <a:t>діячами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М. Лисенком, М. </a:t>
            </a:r>
            <a:r>
              <a:rPr lang="ru-RU" dirty="0" err="1" smtClean="0"/>
              <a:t>Старицьким</a:t>
            </a:r>
            <a:r>
              <a:rPr lang="ru-RU" dirty="0" smtClean="0"/>
              <a:t>, </a:t>
            </a:r>
            <a:r>
              <a:rPr lang="ru-RU" dirty="0" err="1" smtClean="0"/>
              <a:t>Є.Трегубовим</a:t>
            </a:r>
            <a:r>
              <a:rPr lang="ru-RU" dirty="0" smtClean="0"/>
              <a:t>, П. </a:t>
            </a:r>
            <a:r>
              <a:rPr lang="ru-RU" dirty="0" err="1" smtClean="0"/>
              <a:t>Житецьким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.; </a:t>
            </a:r>
            <a:r>
              <a:rPr lang="ru-RU" dirty="0" err="1" smtClean="0"/>
              <a:t>познайомився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майбутньою</a:t>
            </a:r>
            <a:r>
              <a:rPr lang="ru-RU" dirty="0" smtClean="0"/>
              <a:t> дружиною Ольгою </a:t>
            </a:r>
            <a:r>
              <a:rPr lang="ru-RU" dirty="0" err="1" smtClean="0"/>
              <a:t>Хоружинською</a:t>
            </a:r>
            <a:r>
              <a:rPr lang="ru-RU" dirty="0" smtClean="0"/>
              <a:t> і в </a:t>
            </a:r>
            <a:r>
              <a:rPr lang="ru-RU" dirty="0" err="1" smtClean="0"/>
              <a:t>травні</a:t>
            </a:r>
            <a:r>
              <a:rPr lang="ru-RU" dirty="0" smtClean="0"/>
              <a:t> 1886 р. взяв з нею </a:t>
            </a:r>
            <a:r>
              <a:rPr lang="ru-RU" dirty="0" err="1" smtClean="0"/>
              <a:t>шлюб</a:t>
            </a:r>
            <a:r>
              <a:rPr lang="ru-RU" dirty="0" smtClean="0"/>
              <a:t> у </a:t>
            </a:r>
            <a:r>
              <a:rPr lang="ru-RU" dirty="0" err="1" smtClean="0"/>
              <a:t>Павлівській</a:t>
            </a:r>
            <a:r>
              <a:rPr lang="ru-RU" dirty="0" smtClean="0"/>
              <a:t> </a:t>
            </a:r>
            <a:r>
              <a:rPr lang="ru-RU" dirty="0" err="1" smtClean="0"/>
              <a:t>церкві</a:t>
            </a:r>
            <a:r>
              <a:rPr lang="ru-RU" dirty="0" smtClean="0"/>
              <a:t> </a:t>
            </a:r>
            <a:r>
              <a:rPr lang="ru-RU" dirty="0" err="1" smtClean="0"/>
              <a:t>Колегії</a:t>
            </a:r>
            <a:r>
              <a:rPr lang="ru-RU" dirty="0" smtClean="0"/>
              <a:t> Павла Галагана. </a:t>
            </a:r>
            <a:r>
              <a:rPr lang="ru-RU" dirty="0" err="1" smtClean="0"/>
              <a:t>Одруження</a:t>
            </a:r>
            <a:r>
              <a:rPr lang="ru-RU" dirty="0" smtClean="0"/>
              <a:t> Франка-галичанина з «</a:t>
            </a:r>
            <a:r>
              <a:rPr lang="ru-RU" dirty="0" err="1" smtClean="0"/>
              <a:t>українкою</a:t>
            </a:r>
            <a:r>
              <a:rPr lang="ru-RU" dirty="0" smtClean="0"/>
              <a:t>» </a:t>
            </a:r>
            <a:r>
              <a:rPr lang="ru-RU" dirty="0" err="1" smtClean="0"/>
              <a:t>сприймалося</a:t>
            </a:r>
            <a:r>
              <a:rPr lang="ru-RU" dirty="0" smtClean="0"/>
              <a:t> </a:t>
            </a:r>
            <a:r>
              <a:rPr lang="ru-RU" dirty="0" err="1" smtClean="0"/>
              <a:t>тодішініми</a:t>
            </a:r>
            <a:r>
              <a:rPr lang="ru-RU" dirty="0" smtClean="0"/>
              <a:t> </a:t>
            </a:r>
            <a:r>
              <a:rPr lang="ru-RU" dirty="0" err="1" smtClean="0"/>
              <a:t>киянами</a:t>
            </a:r>
            <a:r>
              <a:rPr lang="ru-RU" dirty="0" smtClean="0"/>
              <a:t> як </a:t>
            </a:r>
            <a:r>
              <a:rPr lang="ru-RU" dirty="0" err="1" smtClean="0"/>
              <a:t>уособлення</a:t>
            </a:r>
            <a:r>
              <a:rPr lang="ru-RU" dirty="0" smtClean="0"/>
              <a:t> </a:t>
            </a:r>
            <a:r>
              <a:rPr lang="ru-RU" dirty="0" err="1" smtClean="0"/>
              <a:t>духовної</a:t>
            </a:r>
            <a:r>
              <a:rPr lang="ru-RU" dirty="0" smtClean="0"/>
              <a:t> і </a:t>
            </a:r>
            <a:r>
              <a:rPr lang="ru-RU" dirty="0" err="1" smtClean="0"/>
              <a:t>політичної</a:t>
            </a:r>
            <a:r>
              <a:rPr lang="ru-RU" dirty="0" smtClean="0"/>
              <a:t> </a:t>
            </a:r>
            <a:r>
              <a:rPr lang="ru-RU" dirty="0" err="1" smtClean="0"/>
              <a:t>єдності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та </a:t>
            </a:r>
            <a:r>
              <a:rPr lang="ru-RU" dirty="0" err="1" smtClean="0"/>
              <a:t>Східної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78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116632"/>
            <a:ext cx="57241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err="1" smtClean="0"/>
              <a:t>Політична</a:t>
            </a:r>
            <a:r>
              <a:rPr lang="ru-RU" b="1" i="1" u="sng" dirty="0" smtClean="0"/>
              <a:t> </a:t>
            </a:r>
            <a:r>
              <a:rPr lang="ru-RU" b="1" i="1" u="sng" dirty="0" err="1" smtClean="0"/>
              <a:t>діяльність</a:t>
            </a:r>
            <a:endParaRPr lang="ru-RU" b="1" i="1" u="sng" dirty="0" smtClean="0"/>
          </a:p>
          <a:p>
            <a:r>
              <a:rPr lang="ru-RU" dirty="0" smtClean="0"/>
              <a:t>1888 р. Франко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працював</a:t>
            </a:r>
            <a:r>
              <a:rPr lang="ru-RU" dirty="0" smtClean="0"/>
              <a:t> у </a:t>
            </a:r>
            <a:r>
              <a:rPr lang="ru-RU" dirty="0" err="1" smtClean="0"/>
              <a:t>часописі</a:t>
            </a:r>
            <a:r>
              <a:rPr lang="ru-RU" dirty="0" smtClean="0"/>
              <a:t> «Правда». </a:t>
            </a:r>
            <a:r>
              <a:rPr lang="ru-RU" dirty="0" err="1" smtClean="0"/>
              <a:t>Зв'язки</a:t>
            </a:r>
            <a:r>
              <a:rPr lang="ru-RU" dirty="0" smtClean="0"/>
              <a:t> з </a:t>
            </a:r>
            <a:r>
              <a:rPr lang="ru-RU" dirty="0" err="1" smtClean="0"/>
              <a:t>наддніпрянцями</a:t>
            </a:r>
            <a:r>
              <a:rPr lang="ru-RU" dirty="0" smtClean="0"/>
              <a:t> </a:t>
            </a:r>
            <a:r>
              <a:rPr lang="ru-RU" dirty="0" err="1" smtClean="0"/>
              <a:t>спричинили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арешт</a:t>
            </a:r>
            <a:r>
              <a:rPr lang="ru-RU" dirty="0" smtClean="0"/>
              <a:t> (1889) </a:t>
            </a:r>
            <a:r>
              <a:rPr lang="ru-RU" dirty="0" err="1" smtClean="0"/>
              <a:t>письменника</a:t>
            </a:r>
            <a:r>
              <a:rPr lang="ru-RU" dirty="0" smtClean="0"/>
              <a:t>. 1890 р. за </a:t>
            </a:r>
            <a:r>
              <a:rPr lang="ru-RU" dirty="0" err="1" smtClean="0"/>
              <a:t>підтримки</a:t>
            </a:r>
            <a:r>
              <a:rPr lang="ru-RU" dirty="0" smtClean="0"/>
              <a:t> М. </a:t>
            </a:r>
            <a:r>
              <a:rPr lang="ru-RU" dirty="0" err="1" smtClean="0"/>
              <a:t>Драгоманова</a:t>
            </a:r>
            <a:r>
              <a:rPr lang="ru-RU" dirty="0" smtClean="0"/>
              <a:t> Франко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співзасновником</a:t>
            </a:r>
            <a:r>
              <a:rPr lang="ru-RU" dirty="0" smtClean="0"/>
              <a:t> </a:t>
            </a:r>
            <a:r>
              <a:rPr lang="ru-RU" dirty="0" err="1" smtClean="0"/>
              <a:t>Русько-Української</a:t>
            </a:r>
            <a:r>
              <a:rPr lang="ru-RU" dirty="0" smtClean="0"/>
              <a:t> </a:t>
            </a:r>
            <a:r>
              <a:rPr lang="ru-RU" dirty="0" err="1" smtClean="0"/>
              <a:t>Радикальної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, </a:t>
            </a:r>
            <a:r>
              <a:rPr lang="ru-RU" dirty="0" err="1" smtClean="0"/>
              <a:t>підготувавши</a:t>
            </a:r>
            <a:r>
              <a:rPr lang="ru-RU" dirty="0" smtClean="0"/>
              <a:t> для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програму</a:t>
            </a:r>
            <a:r>
              <a:rPr lang="ru-RU" dirty="0" smtClean="0"/>
              <a:t>, та разом з М. Павликом </a:t>
            </a:r>
            <a:r>
              <a:rPr lang="ru-RU" dirty="0" err="1" smtClean="0"/>
              <a:t>видає</a:t>
            </a:r>
            <a:r>
              <a:rPr lang="ru-RU" dirty="0" smtClean="0"/>
              <a:t> </a:t>
            </a:r>
            <a:r>
              <a:rPr lang="ru-RU" dirty="0" err="1" smtClean="0"/>
              <a:t>півмісячник</a:t>
            </a:r>
            <a:r>
              <a:rPr lang="ru-RU" dirty="0" smtClean="0"/>
              <a:t> «Народ» (1890—1895 ). У 1895, 1897 і 1898 </a:t>
            </a:r>
            <a:r>
              <a:rPr lang="ru-RU" dirty="0" err="1" smtClean="0"/>
              <a:t>рр</a:t>
            </a:r>
            <a:r>
              <a:rPr lang="ru-RU" dirty="0" smtClean="0"/>
              <a:t>. Радикальна </a:t>
            </a:r>
            <a:r>
              <a:rPr lang="ru-RU" dirty="0" err="1" smtClean="0"/>
              <a:t>Партія</a:t>
            </a:r>
            <a:r>
              <a:rPr lang="ru-RU" dirty="0" smtClean="0"/>
              <a:t> </a:t>
            </a:r>
            <a:r>
              <a:rPr lang="ru-RU" dirty="0" err="1" smtClean="0"/>
              <a:t>висувала</a:t>
            </a:r>
            <a:r>
              <a:rPr lang="ru-RU" dirty="0" smtClean="0"/>
              <a:t> Франка на посла </a:t>
            </a:r>
            <a:r>
              <a:rPr lang="ru-RU" dirty="0" err="1" smtClean="0"/>
              <a:t>віденського</a:t>
            </a:r>
            <a:r>
              <a:rPr lang="ru-RU" dirty="0" smtClean="0"/>
              <a:t> парламенту й </a:t>
            </a:r>
            <a:r>
              <a:rPr lang="ru-RU" dirty="0" err="1" smtClean="0"/>
              <a:t>галицького</a:t>
            </a:r>
            <a:r>
              <a:rPr lang="ru-RU" dirty="0" smtClean="0"/>
              <a:t> сейму, але — через </a:t>
            </a:r>
            <a:r>
              <a:rPr lang="ru-RU" dirty="0" err="1" smtClean="0"/>
              <a:t>виборчі</a:t>
            </a:r>
            <a:r>
              <a:rPr lang="ru-RU" dirty="0" smtClean="0"/>
              <a:t> </a:t>
            </a:r>
            <a:r>
              <a:rPr lang="ru-RU" dirty="0" err="1" smtClean="0"/>
              <a:t>маніпуляції</a:t>
            </a:r>
            <a:r>
              <a:rPr lang="ru-RU" dirty="0" smtClean="0"/>
              <a:t> </a:t>
            </a:r>
            <a:r>
              <a:rPr lang="ru-RU" dirty="0" err="1" smtClean="0"/>
              <a:t>адміністрації</a:t>
            </a:r>
            <a:r>
              <a:rPr lang="ru-RU" dirty="0" smtClean="0"/>
              <a:t> і </a:t>
            </a:r>
            <a:r>
              <a:rPr lang="ru-RU" dirty="0" err="1" smtClean="0"/>
              <a:t>провокації</a:t>
            </a:r>
            <a:r>
              <a:rPr lang="ru-RU" dirty="0" smtClean="0"/>
              <a:t> </a:t>
            </a:r>
            <a:r>
              <a:rPr lang="ru-RU" dirty="0" err="1" smtClean="0"/>
              <a:t>ідеологічних</a:t>
            </a:r>
            <a:r>
              <a:rPr lang="ru-RU" dirty="0" smtClean="0"/>
              <a:t> та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супротивників</a:t>
            </a:r>
            <a:r>
              <a:rPr lang="ru-RU" dirty="0" smtClean="0"/>
              <a:t> — без </a:t>
            </a:r>
            <a:r>
              <a:rPr lang="ru-RU" dirty="0" err="1" smtClean="0"/>
              <a:t>успіху</a:t>
            </a:r>
            <a:r>
              <a:rPr lang="ru-RU" dirty="0" smtClean="0"/>
              <a:t>. 1899 р. в </a:t>
            </a:r>
            <a:r>
              <a:rPr lang="ru-RU" dirty="0" err="1" smtClean="0"/>
              <a:t>Радикальній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зайшла</a:t>
            </a:r>
            <a:r>
              <a:rPr lang="ru-RU" dirty="0" smtClean="0"/>
              <a:t> криза, і Франко </a:t>
            </a:r>
            <a:r>
              <a:rPr lang="ru-RU" dirty="0" err="1" smtClean="0"/>
              <a:t>спільно</a:t>
            </a:r>
            <a:r>
              <a:rPr lang="ru-RU" dirty="0" smtClean="0"/>
              <a:t> з </a:t>
            </a:r>
            <a:r>
              <a:rPr lang="ru-RU" dirty="0" err="1" smtClean="0"/>
              <a:t>народовцями</a:t>
            </a:r>
            <a:r>
              <a:rPr lang="ru-RU" dirty="0" smtClean="0"/>
              <a:t> </a:t>
            </a:r>
            <a:r>
              <a:rPr lang="ru-RU" dirty="0" err="1" smtClean="0"/>
              <a:t>заснував</a:t>
            </a:r>
            <a:r>
              <a:rPr lang="ru-RU" dirty="0" smtClean="0"/>
              <a:t> </a:t>
            </a:r>
            <a:r>
              <a:rPr lang="ru-RU" dirty="0" err="1" smtClean="0"/>
              <a:t>Національно-Демократичну</a:t>
            </a:r>
            <a:r>
              <a:rPr lang="ru-RU" dirty="0" smtClean="0"/>
              <a:t> </a:t>
            </a:r>
            <a:r>
              <a:rPr lang="ru-RU" dirty="0" err="1" smtClean="0"/>
              <a:t>Партію</a:t>
            </a:r>
            <a:r>
              <a:rPr lang="ru-RU" dirty="0" smtClean="0"/>
              <a:t>, з </a:t>
            </a:r>
            <a:r>
              <a:rPr lang="ru-RU" dirty="0" err="1" smtClean="0"/>
              <a:t>якою</a:t>
            </a:r>
            <a:r>
              <a:rPr lang="ru-RU" dirty="0" smtClean="0"/>
              <a:t> </a:t>
            </a:r>
            <a:r>
              <a:rPr lang="ru-RU" dirty="0" err="1" smtClean="0"/>
              <a:t>співпрацював</a:t>
            </a:r>
            <a:r>
              <a:rPr lang="ru-RU" dirty="0" smtClean="0"/>
              <a:t> до 1904 р., а </a:t>
            </a:r>
            <a:r>
              <a:rPr lang="ru-RU" dirty="0" err="1" smtClean="0"/>
              <a:t>відтак</a:t>
            </a:r>
            <a:r>
              <a:rPr lang="ru-RU" dirty="0" smtClean="0"/>
              <a:t> покинув </a:t>
            </a:r>
            <a:r>
              <a:rPr lang="ru-RU" dirty="0" err="1" smtClean="0"/>
              <a:t>активну</a:t>
            </a:r>
            <a:r>
              <a:rPr lang="ru-RU" dirty="0" smtClean="0"/>
              <a:t> участь у </a:t>
            </a:r>
            <a:r>
              <a:rPr lang="ru-RU" dirty="0" err="1" smtClean="0"/>
              <a:t>політичному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. На </a:t>
            </a:r>
            <a:r>
              <a:rPr lang="ru-RU" dirty="0" err="1" smtClean="0"/>
              <a:t>громадсько-політичному</a:t>
            </a:r>
            <a:r>
              <a:rPr lang="ru-RU" dirty="0" smtClean="0"/>
              <a:t> </a:t>
            </a:r>
            <a:r>
              <a:rPr lang="ru-RU" dirty="0" err="1" smtClean="0"/>
              <a:t>відтинку</a:t>
            </a:r>
            <a:r>
              <a:rPr lang="ru-RU" dirty="0" smtClean="0"/>
              <a:t> Франко </a:t>
            </a:r>
            <a:r>
              <a:rPr lang="ru-RU" dirty="0" err="1" smtClean="0"/>
              <a:t>довгі</a:t>
            </a:r>
            <a:r>
              <a:rPr lang="ru-RU" dirty="0" smtClean="0"/>
              <a:t> роки </a:t>
            </a:r>
            <a:r>
              <a:rPr lang="ru-RU" dirty="0" err="1" smtClean="0"/>
              <a:t>співпрацював</a:t>
            </a:r>
            <a:r>
              <a:rPr lang="ru-RU" dirty="0" smtClean="0"/>
              <a:t> з М. </a:t>
            </a:r>
            <a:r>
              <a:rPr lang="ru-RU" dirty="0" err="1" smtClean="0"/>
              <a:t>Драгомановим</a:t>
            </a:r>
            <a:r>
              <a:rPr lang="ru-RU" dirty="0" smtClean="0"/>
              <a:t>, </a:t>
            </a:r>
            <a:r>
              <a:rPr lang="ru-RU" dirty="0" err="1" smtClean="0"/>
              <a:t>цінуючи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«</a:t>
            </a:r>
            <a:r>
              <a:rPr lang="ru-RU" dirty="0" err="1" smtClean="0"/>
              <a:t>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». </a:t>
            </a:r>
            <a:r>
              <a:rPr lang="ru-RU" dirty="0" err="1" smtClean="0"/>
              <a:t>Згодом</a:t>
            </a:r>
            <a:r>
              <a:rPr lang="ru-RU" dirty="0" smtClean="0"/>
              <a:t> Франко </a:t>
            </a:r>
            <a:r>
              <a:rPr lang="ru-RU" dirty="0" err="1" smtClean="0"/>
              <a:t>розійшовся</a:t>
            </a:r>
            <a:r>
              <a:rPr lang="ru-RU" dirty="0" smtClean="0"/>
              <a:t> з </a:t>
            </a:r>
            <a:r>
              <a:rPr lang="ru-RU" dirty="0" err="1" smtClean="0"/>
              <a:t>Драгомановим</a:t>
            </a:r>
            <a:r>
              <a:rPr lang="ru-RU" dirty="0" smtClean="0"/>
              <a:t> у </a:t>
            </a:r>
            <a:r>
              <a:rPr lang="ru-RU" dirty="0" err="1" smtClean="0"/>
              <a:t>поглядах</a:t>
            </a:r>
            <a:r>
              <a:rPr lang="ru-RU" dirty="0" smtClean="0"/>
              <a:t> на </a:t>
            </a:r>
            <a:r>
              <a:rPr lang="ru-RU" dirty="0" err="1" smtClean="0"/>
              <a:t>соціалізм</a:t>
            </a:r>
            <a:r>
              <a:rPr lang="ru-RU" dirty="0" smtClean="0"/>
              <a:t> і в </a:t>
            </a:r>
            <a:r>
              <a:rPr lang="ru-RU" dirty="0" err="1" smtClean="0"/>
              <a:t>питанні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самостійності</a:t>
            </a:r>
            <a:r>
              <a:rPr lang="ru-RU" dirty="0" smtClean="0"/>
              <a:t>, </a:t>
            </a:r>
            <a:r>
              <a:rPr lang="ru-RU" dirty="0" err="1" smtClean="0"/>
              <a:t>закидаючи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пов'язання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з </a:t>
            </a:r>
            <a:r>
              <a:rPr lang="ru-RU" dirty="0" err="1" smtClean="0"/>
              <a:t>Росією</a:t>
            </a:r>
            <a:r>
              <a:rPr lang="ru-RU" dirty="0" smtClean="0"/>
              <a:t> («</a:t>
            </a:r>
            <a:r>
              <a:rPr lang="ru-RU" dirty="0" err="1" smtClean="0"/>
              <a:t>Суспільно-політичні</a:t>
            </a:r>
            <a:r>
              <a:rPr lang="ru-RU" dirty="0" smtClean="0"/>
              <a:t> погляди М. </a:t>
            </a:r>
            <a:r>
              <a:rPr lang="ru-RU" dirty="0" err="1" smtClean="0"/>
              <a:t>Драгоманова</a:t>
            </a:r>
            <a:r>
              <a:rPr lang="ru-RU" dirty="0" smtClean="0"/>
              <a:t>», 1906 р.).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821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2808312" cy="340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0"/>
            <a:ext cx="62216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 1908 р. стан </a:t>
            </a:r>
            <a:r>
              <a:rPr lang="ru-RU" dirty="0" err="1" smtClean="0"/>
              <a:t>здоров'я</a:t>
            </a:r>
            <a:r>
              <a:rPr lang="ru-RU" dirty="0" smtClean="0"/>
              <a:t> Франка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погіршився</a:t>
            </a:r>
            <a:r>
              <a:rPr lang="ru-RU" dirty="0" smtClean="0"/>
              <a:t>,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За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написав «</a:t>
            </a:r>
            <a:r>
              <a:rPr lang="ru-RU" dirty="0" err="1" smtClean="0"/>
              <a:t>Нарис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українсько-руської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» (1910 р.), «</a:t>
            </a:r>
            <a:r>
              <a:rPr lang="ru-RU" dirty="0" err="1" smtClean="0"/>
              <a:t>Студії</a:t>
            </a:r>
            <a:r>
              <a:rPr lang="ru-RU" dirty="0" smtClean="0"/>
              <a:t> над </a:t>
            </a:r>
            <a:r>
              <a:rPr lang="ru-RU" dirty="0" err="1" smtClean="0"/>
              <a:t>українськими</a:t>
            </a:r>
            <a:r>
              <a:rPr lang="ru-RU" dirty="0" smtClean="0"/>
              <a:t> </a:t>
            </a:r>
            <a:r>
              <a:rPr lang="ru-RU" dirty="0" err="1" smtClean="0"/>
              <a:t>народними</a:t>
            </a:r>
            <a:r>
              <a:rPr lang="ru-RU" dirty="0" smtClean="0"/>
              <a:t> </a:t>
            </a:r>
            <a:r>
              <a:rPr lang="ru-RU" dirty="0" err="1" smtClean="0"/>
              <a:t>піснями</a:t>
            </a:r>
            <a:r>
              <a:rPr lang="ru-RU" dirty="0" smtClean="0"/>
              <a:t>» (1913 р.), </a:t>
            </a:r>
            <a:r>
              <a:rPr lang="ru-RU" dirty="0" err="1" smtClean="0"/>
              <a:t>здійснив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перекладів</a:t>
            </a:r>
            <a:r>
              <a:rPr lang="ru-RU" dirty="0" smtClean="0"/>
              <a:t> з </a:t>
            </a:r>
            <a:r>
              <a:rPr lang="ru-RU" dirty="0" err="1" smtClean="0"/>
              <a:t>античних</a:t>
            </a:r>
            <a:r>
              <a:rPr lang="ru-RU" dirty="0" smtClean="0"/>
              <a:t> </a:t>
            </a:r>
            <a:r>
              <a:rPr lang="ru-RU" dirty="0" err="1" smtClean="0"/>
              <a:t>поетів</a:t>
            </a:r>
            <a:r>
              <a:rPr lang="ru-RU" dirty="0" smtClean="0"/>
              <a:t>. 1913 р. вся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святкувала</a:t>
            </a:r>
            <a:r>
              <a:rPr lang="ru-RU" dirty="0" smtClean="0"/>
              <a:t> </a:t>
            </a:r>
            <a:r>
              <a:rPr lang="ru-RU" dirty="0" err="1" smtClean="0"/>
              <a:t>сорокарічний</a:t>
            </a:r>
            <a:r>
              <a:rPr lang="ru-RU" dirty="0" smtClean="0"/>
              <a:t> </a:t>
            </a:r>
            <a:r>
              <a:rPr lang="ru-RU" dirty="0" err="1" smtClean="0"/>
              <a:t>ювілей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Франка.</a:t>
            </a:r>
          </a:p>
          <a:p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останнього</a:t>
            </a:r>
            <a:r>
              <a:rPr lang="ru-RU" dirty="0" smtClean="0"/>
              <a:t> </a:t>
            </a:r>
            <a:r>
              <a:rPr lang="ru-RU" dirty="0" err="1" smtClean="0"/>
              <a:t>десятиліття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Франка —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складний</a:t>
            </a:r>
            <a:r>
              <a:rPr lang="ru-RU" dirty="0" smtClean="0"/>
              <a:t>. За </a:t>
            </a:r>
            <a:r>
              <a:rPr lang="ru-RU" dirty="0" err="1" smtClean="0"/>
              <a:t>розповідями</a:t>
            </a:r>
            <a:r>
              <a:rPr lang="ru-RU" dirty="0" smtClean="0"/>
              <a:t> </a:t>
            </a:r>
            <a:r>
              <a:rPr lang="ru-RU" dirty="0" err="1" smtClean="0"/>
              <a:t>сина</a:t>
            </a:r>
            <a:r>
              <a:rPr lang="ru-RU" dirty="0" smtClean="0"/>
              <a:t> </a:t>
            </a:r>
            <a:r>
              <a:rPr lang="ru-RU" dirty="0" err="1" smtClean="0"/>
              <a:t>Андрія</a:t>
            </a:r>
            <a:r>
              <a:rPr lang="ru-RU" dirty="0" smtClean="0"/>
              <a:t>, «у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батька </a:t>
            </a:r>
            <a:r>
              <a:rPr lang="ru-RU" dirty="0" err="1" smtClean="0"/>
              <a:t>переслідував</a:t>
            </a:r>
            <a:r>
              <a:rPr lang="ru-RU" dirty="0" smtClean="0"/>
              <a:t> дух </a:t>
            </a:r>
            <a:r>
              <a:rPr lang="ru-RU" dirty="0" err="1" smtClean="0"/>
              <a:t>померлого</a:t>
            </a:r>
            <a:r>
              <a:rPr lang="ru-RU" dirty="0" smtClean="0"/>
              <a:t> </a:t>
            </a:r>
            <a:r>
              <a:rPr lang="ru-RU" dirty="0" err="1" smtClean="0"/>
              <a:t>дідуся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бив </a:t>
            </a:r>
            <a:r>
              <a:rPr lang="ru-RU" dirty="0" err="1" smtClean="0"/>
              <a:t>його</a:t>
            </a:r>
            <a:r>
              <a:rPr lang="ru-RU" dirty="0" smtClean="0"/>
              <a:t> золотим молотом по руках…». «</a:t>
            </a:r>
            <a:r>
              <a:rPr lang="ru-RU" dirty="0" err="1" smtClean="0"/>
              <a:t>Протягом</a:t>
            </a:r>
            <a:r>
              <a:rPr lang="ru-RU" dirty="0" smtClean="0"/>
              <a:t> 14-ти </a:t>
            </a:r>
            <a:r>
              <a:rPr lang="ru-RU" dirty="0" err="1" smtClean="0"/>
              <a:t>днів</a:t>
            </a:r>
            <a:r>
              <a:rPr lang="ru-RU" dirty="0" smtClean="0"/>
              <a:t> я не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ані</a:t>
            </a:r>
            <a:r>
              <a:rPr lang="ru-RU" dirty="0" smtClean="0"/>
              <a:t> вдень, </a:t>
            </a:r>
            <a:r>
              <a:rPr lang="ru-RU" dirty="0" err="1" smtClean="0"/>
              <a:t>ані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r>
              <a:rPr lang="ru-RU" dirty="0" smtClean="0"/>
              <a:t> </a:t>
            </a:r>
            <a:r>
              <a:rPr lang="ru-RU" dirty="0" err="1" smtClean="0"/>
              <a:t>заснути</a:t>
            </a:r>
            <a:r>
              <a:rPr lang="ru-RU" dirty="0" smtClean="0"/>
              <a:t>, не </a:t>
            </a:r>
            <a:r>
              <a:rPr lang="ru-RU" dirty="0" err="1" smtClean="0"/>
              <a:t>міг</a:t>
            </a:r>
            <a:r>
              <a:rPr lang="ru-RU" dirty="0" smtClean="0"/>
              <a:t> </a:t>
            </a:r>
            <a:r>
              <a:rPr lang="ru-RU" dirty="0" err="1" smtClean="0"/>
              <a:t>сидіти</a:t>
            </a:r>
            <a:r>
              <a:rPr lang="ru-RU" dirty="0" smtClean="0"/>
              <a:t>, і, коли, </a:t>
            </a:r>
            <a:r>
              <a:rPr lang="ru-RU" dirty="0" err="1" smtClean="0"/>
              <a:t>проте</a:t>
            </a:r>
            <a:r>
              <a:rPr lang="ru-RU" dirty="0" smtClean="0"/>
              <a:t>, не переставав </a:t>
            </a:r>
            <a:r>
              <a:rPr lang="ru-RU" dirty="0" err="1" smtClean="0"/>
              <a:t>робити</a:t>
            </a:r>
            <a:r>
              <a:rPr lang="ru-RU" dirty="0" smtClean="0"/>
              <a:t>, то </a:t>
            </a:r>
            <a:r>
              <a:rPr lang="ru-RU" dirty="0" err="1" smtClean="0"/>
              <a:t>робив</a:t>
            </a:r>
            <a:r>
              <a:rPr lang="ru-RU" dirty="0" smtClean="0"/>
              <a:t> се </a:t>
            </a:r>
            <a:r>
              <a:rPr lang="ru-RU" dirty="0" err="1" smtClean="0"/>
              <a:t>серед</a:t>
            </a:r>
            <a:r>
              <a:rPr lang="ru-RU" dirty="0" smtClean="0"/>
              <a:t> страшенного болю» — писав </a:t>
            </a:r>
            <a:r>
              <a:rPr lang="ru-RU" dirty="0" err="1" smtClean="0"/>
              <a:t>Іван</a:t>
            </a:r>
            <a:r>
              <a:rPr lang="ru-RU" dirty="0" smtClean="0"/>
              <a:t> Франко. За таких </a:t>
            </a:r>
            <a:r>
              <a:rPr lang="ru-RU" dirty="0" err="1" smtClean="0"/>
              <a:t>обставин</a:t>
            </a:r>
            <a:r>
              <a:rPr lang="ru-RU" dirty="0" smtClean="0"/>
              <a:t> за </a:t>
            </a:r>
            <a:r>
              <a:rPr lang="ru-RU" dirty="0" err="1" smtClean="0"/>
              <a:t>неповний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до </a:t>
            </a:r>
            <a:r>
              <a:rPr lang="ru-RU" dirty="0" err="1" smtClean="0"/>
              <a:t>смерті</a:t>
            </a:r>
            <a:r>
              <a:rPr lang="ru-RU" dirty="0" smtClean="0"/>
              <a:t> Франко створив 232 </a:t>
            </a:r>
            <a:r>
              <a:rPr lang="ru-RU" dirty="0" err="1" smtClean="0"/>
              <a:t>поетичні</a:t>
            </a:r>
            <a:r>
              <a:rPr lang="ru-RU" dirty="0" smtClean="0"/>
              <a:t> </a:t>
            </a:r>
            <a:r>
              <a:rPr lang="ru-RU" dirty="0" err="1" smtClean="0"/>
              <a:t>переклади</a:t>
            </a:r>
            <a:r>
              <a:rPr lang="ru-RU" dirty="0" smtClean="0"/>
              <a:t> й </a:t>
            </a:r>
            <a:r>
              <a:rPr lang="ru-RU" dirty="0" err="1" smtClean="0"/>
              <a:t>переспіви</a:t>
            </a:r>
            <a:r>
              <a:rPr lang="ru-RU" dirty="0" smtClean="0"/>
              <a:t>,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7000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рядків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Івану</a:t>
            </a:r>
            <a:r>
              <a:rPr lang="ru-RU" dirty="0" smtClean="0"/>
              <a:t> Франку у </a:t>
            </a:r>
            <a:r>
              <a:rPr lang="ru-RU" dirty="0" err="1" smtClean="0"/>
              <a:t>Львові</a:t>
            </a:r>
            <a:endParaRPr lang="ru-RU" dirty="0" smtClean="0"/>
          </a:p>
          <a:p>
            <a:r>
              <a:rPr lang="ru-RU" dirty="0" smtClean="0"/>
              <a:t>Помер </a:t>
            </a:r>
            <a:r>
              <a:rPr lang="ru-RU" dirty="0" err="1" smtClean="0"/>
              <a:t>Іван</a:t>
            </a:r>
            <a:r>
              <a:rPr lang="ru-RU" dirty="0" smtClean="0"/>
              <a:t> Франко 28 </a:t>
            </a:r>
            <a:r>
              <a:rPr lang="ru-RU" dirty="0" err="1" smtClean="0"/>
              <a:t>травня</a:t>
            </a:r>
            <a:r>
              <a:rPr lang="ru-RU" dirty="0" smtClean="0"/>
              <a:t> 1916 р. у </a:t>
            </a:r>
            <a:r>
              <a:rPr lang="ru-RU" dirty="0" err="1" smtClean="0"/>
              <a:t>Львові</a:t>
            </a:r>
            <a:r>
              <a:rPr lang="ru-RU" dirty="0" smtClean="0"/>
              <a:t>. Через два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кількатисячне</a:t>
            </a:r>
            <a:r>
              <a:rPr lang="ru-RU" dirty="0" smtClean="0"/>
              <a:t> </a:t>
            </a:r>
            <a:r>
              <a:rPr lang="ru-RU" dirty="0" err="1" smtClean="0"/>
              <a:t>урочисте</a:t>
            </a:r>
            <a:r>
              <a:rPr lang="ru-RU" dirty="0" smtClean="0"/>
              <a:t> </a:t>
            </a:r>
            <a:r>
              <a:rPr lang="ru-RU" dirty="0" err="1" smtClean="0"/>
              <a:t>прощання</a:t>
            </a:r>
            <a:r>
              <a:rPr lang="ru-RU" dirty="0" smtClean="0"/>
              <a:t> на </a:t>
            </a:r>
            <a:r>
              <a:rPr lang="ru-RU" dirty="0" err="1" smtClean="0"/>
              <a:t>Личаківському</a:t>
            </a:r>
            <a:r>
              <a:rPr lang="ru-RU" dirty="0" smtClean="0"/>
              <a:t> </a:t>
            </a:r>
            <a:r>
              <a:rPr lang="ru-RU" dirty="0" err="1" smtClean="0"/>
              <a:t>цвинтарі</a:t>
            </a:r>
            <a:r>
              <a:rPr lang="ru-RU" dirty="0" smtClean="0"/>
              <a:t>.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поховали</a:t>
            </a:r>
            <a:r>
              <a:rPr lang="ru-RU" dirty="0" smtClean="0"/>
              <a:t> в чужому </a:t>
            </a:r>
            <a:r>
              <a:rPr lang="ru-RU" dirty="0" err="1" smtClean="0"/>
              <a:t>склепі</a:t>
            </a:r>
            <a:r>
              <a:rPr lang="ru-RU" dirty="0" smtClean="0"/>
              <a:t>, і </a:t>
            </a:r>
            <a:r>
              <a:rPr lang="ru-RU" dirty="0" err="1" smtClean="0"/>
              <a:t>лише</a:t>
            </a:r>
            <a:r>
              <a:rPr lang="ru-RU" dirty="0" smtClean="0"/>
              <a:t> через 10 </a:t>
            </a:r>
            <a:r>
              <a:rPr lang="ru-RU" dirty="0" err="1" smtClean="0"/>
              <a:t>років</a:t>
            </a:r>
            <a:r>
              <a:rPr lang="ru-RU" dirty="0" smtClean="0"/>
              <a:t> останки Франка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перенесені</a:t>
            </a:r>
            <a:r>
              <a:rPr lang="ru-RU" dirty="0" smtClean="0"/>
              <a:t> в </a:t>
            </a:r>
            <a:r>
              <a:rPr lang="ru-RU" dirty="0" err="1" smtClean="0"/>
              <a:t>окрему</a:t>
            </a:r>
            <a:r>
              <a:rPr lang="ru-RU" dirty="0" smtClean="0"/>
              <a:t> могилу, </a:t>
            </a:r>
            <a:r>
              <a:rPr lang="ru-RU" dirty="0" err="1" smtClean="0"/>
              <a:t>відому</a:t>
            </a:r>
            <a:r>
              <a:rPr lang="ru-RU" dirty="0" smtClean="0"/>
              <a:t>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пам'ятником</a:t>
            </a:r>
            <a:r>
              <a:rPr lang="ru-RU" dirty="0" smtClean="0"/>
              <a:t> (</a:t>
            </a:r>
            <a:r>
              <a:rPr lang="ru-RU" dirty="0" err="1" smtClean="0"/>
              <a:t>споруджено</a:t>
            </a:r>
            <a:r>
              <a:rPr lang="ru-RU" dirty="0" smtClean="0"/>
              <a:t> 1933 р.), на </a:t>
            </a:r>
            <a:r>
              <a:rPr lang="ru-RU" dirty="0" err="1" smtClean="0"/>
              <a:t>якому</a:t>
            </a:r>
            <a:r>
              <a:rPr lang="ru-RU" dirty="0" smtClean="0"/>
              <a:t> Франко-</a:t>
            </a:r>
            <a:r>
              <a:rPr lang="ru-RU" dirty="0" err="1" smtClean="0"/>
              <a:t>каменяр</a:t>
            </a:r>
            <a:r>
              <a:rPr lang="ru-RU" dirty="0" smtClean="0"/>
              <a:t> «</a:t>
            </a:r>
            <a:r>
              <a:rPr lang="ru-RU" dirty="0" err="1" smtClean="0"/>
              <a:t>лупає</a:t>
            </a:r>
            <a:r>
              <a:rPr lang="ru-RU" dirty="0" smtClean="0"/>
              <a:t> </a:t>
            </a:r>
            <a:r>
              <a:rPr lang="ru-RU" dirty="0" err="1" smtClean="0"/>
              <a:t>сю</a:t>
            </a:r>
            <a:r>
              <a:rPr lang="ru-RU" dirty="0" smtClean="0"/>
              <a:t> скалу».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709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849</Words>
  <Application>Microsoft Office PowerPoint</Application>
  <PresentationFormat>Экран (4:3)</PresentationFormat>
  <Paragraphs>18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2012-11-27T17:24:22Z</dcterms:created>
  <dcterms:modified xsi:type="dcterms:W3CDTF">2012-11-27T18:00:20Z</dcterms:modified>
</cp:coreProperties>
</file>