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C7CAE-1237-4884-B5B0-207688B048E1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CFD643-AE36-4B22-A221-D812D1DD69CA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1. </a:t>
          </a:r>
          <a:r>
            <a:rPr lang="uk-UA" sz="2400" dirty="0" smtClean="0">
              <a:solidFill>
                <a:schemeClr val="tx1"/>
              </a:solidFill>
            </a:rPr>
            <a:t>Мовна проблема в комедії. Художнє відтворення проблеми українізації.</a:t>
          </a:r>
          <a:endParaRPr lang="ru-RU" sz="2400" dirty="0">
            <a:solidFill>
              <a:schemeClr val="tx1"/>
            </a:solidFill>
          </a:endParaRPr>
        </a:p>
      </dgm:t>
    </dgm:pt>
    <dgm:pt modelId="{238B9C9C-3B26-4D07-8065-B2541712AE8C}" type="parTrans" cxnId="{EC6B3925-DE4F-43F5-A185-3246DCF75ACB}">
      <dgm:prSet/>
      <dgm:spPr/>
      <dgm:t>
        <a:bodyPr/>
        <a:lstStyle/>
        <a:p>
          <a:endParaRPr lang="ru-RU"/>
        </a:p>
      </dgm:t>
    </dgm:pt>
    <dgm:pt modelId="{F8428071-B74D-42DC-A8CE-D921E03C5473}" type="sibTrans" cxnId="{EC6B3925-DE4F-43F5-A185-3246DCF75ACB}">
      <dgm:prSet/>
      <dgm:spPr/>
      <dgm:t>
        <a:bodyPr/>
        <a:lstStyle/>
        <a:p>
          <a:endParaRPr lang="ru-RU"/>
        </a:p>
      </dgm:t>
    </dgm:pt>
    <dgm:pt modelId="{07AB981D-5F49-40D3-9439-F3497A117AB9}">
      <dgm:prSet phldrT="[Текст]" custT="1"/>
      <dgm:spPr/>
      <dgm:t>
        <a:bodyPr/>
        <a:lstStyle/>
        <a:p>
          <a:r>
            <a:rPr lang="uk-UA" sz="2400" dirty="0" smtClean="0"/>
            <a:t>2. Проблема вміння відстоювати свою думку.</a:t>
          </a:r>
          <a:endParaRPr lang="ru-RU" sz="2400" dirty="0"/>
        </a:p>
      </dgm:t>
    </dgm:pt>
    <dgm:pt modelId="{928C4F62-37D7-49D3-A473-17D2B8AE87F9}" type="parTrans" cxnId="{A882008D-5DEE-46DB-8C73-C61055B58340}">
      <dgm:prSet/>
      <dgm:spPr/>
      <dgm:t>
        <a:bodyPr/>
        <a:lstStyle/>
        <a:p>
          <a:endParaRPr lang="ru-RU"/>
        </a:p>
      </dgm:t>
    </dgm:pt>
    <dgm:pt modelId="{3244CEFD-64C3-4268-8864-A0BC71FC5C12}" type="sibTrans" cxnId="{A882008D-5DEE-46DB-8C73-C61055B58340}">
      <dgm:prSet/>
      <dgm:spPr/>
      <dgm:t>
        <a:bodyPr/>
        <a:lstStyle/>
        <a:p>
          <a:endParaRPr lang="ru-RU"/>
        </a:p>
      </dgm:t>
    </dgm:pt>
    <dgm:pt modelId="{4CD9070F-C07F-44B0-8A24-146086977620}">
      <dgm:prSet phldrT="[Текст]" custT="1"/>
      <dgm:spPr/>
      <dgm:t>
        <a:bodyPr/>
        <a:lstStyle/>
        <a:p>
          <a:r>
            <a:rPr lang="uk-UA" sz="2400" dirty="0" smtClean="0"/>
            <a:t>3.Проблема стосунків між батьками й дітьми.</a:t>
          </a:r>
          <a:endParaRPr lang="ru-RU" sz="2400" dirty="0"/>
        </a:p>
      </dgm:t>
    </dgm:pt>
    <dgm:pt modelId="{20C26632-BBBE-4580-A019-D9F1CC046A1B}" type="parTrans" cxnId="{CD471D09-38F4-447C-A0EE-E687BCB67B39}">
      <dgm:prSet/>
      <dgm:spPr/>
      <dgm:t>
        <a:bodyPr/>
        <a:lstStyle/>
        <a:p>
          <a:endParaRPr lang="ru-RU"/>
        </a:p>
      </dgm:t>
    </dgm:pt>
    <dgm:pt modelId="{8B1EE197-3912-49C5-9526-7DD33CA4C114}" type="sibTrans" cxnId="{CD471D09-38F4-447C-A0EE-E687BCB67B39}">
      <dgm:prSet/>
      <dgm:spPr/>
      <dgm:t>
        <a:bodyPr/>
        <a:lstStyle/>
        <a:p>
          <a:endParaRPr lang="ru-RU"/>
        </a:p>
      </dgm:t>
    </dgm:pt>
    <dgm:pt modelId="{E15374A9-8B93-4697-9BC6-0ED7912436E0}" type="pres">
      <dgm:prSet presAssocID="{523C7CAE-1237-4884-B5B0-207688B048E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48CB10-472A-4D7F-BD85-4AAF102178D7}" type="pres">
      <dgm:prSet presAssocID="{5DCFD643-AE36-4B22-A221-D812D1DD69CA}" presName="parentLin" presStyleCnt="0"/>
      <dgm:spPr/>
    </dgm:pt>
    <dgm:pt modelId="{AC2634FF-A70F-4FBF-9AA8-5BEBD3FA5AEE}" type="pres">
      <dgm:prSet presAssocID="{5DCFD643-AE36-4B22-A221-D812D1DD69C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1FE9E01-3ED5-4087-A4ED-87D6BE6D7437}" type="pres">
      <dgm:prSet presAssocID="{5DCFD643-AE36-4B22-A221-D812D1DD69CA}" presName="parentText" presStyleLbl="node1" presStyleIdx="0" presStyleCnt="3" custScaleX="130612" custScaleY="2220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DB67D-7DF9-4F83-91FF-BDD4BC997CA4}" type="pres">
      <dgm:prSet presAssocID="{5DCFD643-AE36-4B22-A221-D812D1DD69CA}" presName="negativeSpace" presStyleCnt="0"/>
      <dgm:spPr/>
    </dgm:pt>
    <dgm:pt modelId="{494A7170-7E90-458E-9ADF-BE6DECC78D4B}" type="pres">
      <dgm:prSet presAssocID="{5DCFD643-AE36-4B22-A221-D812D1DD69CA}" presName="childText" presStyleLbl="conFgAcc1" presStyleIdx="0" presStyleCnt="3">
        <dgm:presLayoutVars>
          <dgm:bulletEnabled val="1"/>
        </dgm:presLayoutVars>
      </dgm:prSet>
      <dgm:spPr/>
    </dgm:pt>
    <dgm:pt modelId="{F83D2A4E-839E-4E50-8A19-5E5260E982BC}" type="pres">
      <dgm:prSet presAssocID="{F8428071-B74D-42DC-A8CE-D921E03C5473}" presName="spaceBetweenRectangles" presStyleCnt="0"/>
      <dgm:spPr/>
    </dgm:pt>
    <dgm:pt modelId="{BC06EF9A-2F6F-43A3-913B-47BFAB4C859C}" type="pres">
      <dgm:prSet presAssocID="{07AB981D-5F49-40D3-9439-F3497A117AB9}" presName="parentLin" presStyleCnt="0"/>
      <dgm:spPr/>
    </dgm:pt>
    <dgm:pt modelId="{4AF3FEE1-1211-4227-8D03-28F2E99B2609}" type="pres">
      <dgm:prSet presAssocID="{07AB981D-5F49-40D3-9439-F3497A117AB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ABE3B3A-4D4A-479F-AE7C-399C0D5C4DED}" type="pres">
      <dgm:prSet presAssocID="{07AB981D-5F49-40D3-9439-F3497A117AB9}" presName="parentText" presStyleLbl="node1" presStyleIdx="1" presStyleCnt="3" custScaleX="129592" custScaleY="2430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3F91C-3495-444C-AE2B-0D23337082CA}" type="pres">
      <dgm:prSet presAssocID="{07AB981D-5F49-40D3-9439-F3497A117AB9}" presName="negativeSpace" presStyleCnt="0"/>
      <dgm:spPr/>
    </dgm:pt>
    <dgm:pt modelId="{B545EF52-8CEC-4000-93A0-9F1D48E62A05}" type="pres">
      <dgm:prSet presAssocID="{07AB981D-5F49-40D3-9439-F3497A117AB9}" presName="childText" presStyleLbl="conFgAcc1" presStyleIdx="1" presStyleCnt="3">
        <dgm:presLayoutVars>
          <dgm:bulletEnabled val="1"/>
        </dgm:presLayoutVars>
      </dgm:prSet>
      <dgm:spPr/>
    </dgm:pt>
    <dgm:pt modelId="{10D92A0F-028D-41A7-9DAF-1576524D33B4}" type="pres">
      <dgm:prSet presAssocID="{3244CEFD-64C3-4268-8864-A0BC71FC5C12}" presName="spaceBetweenRectangles" presStyleCnt="0"/>
      <dgm:spPr/>
    </dgm:pt>
    <dgm:pt modelId="{2BCAA96C-07C7-4CEA-A6AE-1244C6678099}" type="pres">
      <dgm:prSet presAssocID="{4CD9070F-C07F-44B0-8A24-146086977620}" presName="parentLin" presStyleCnt="0"/>
      <dgm:spPr/>
    </dgm:pt>
    <dgm:pt modelId="{8D8C3980-7B82-42FE-A541-2B0A3A0B3DE2}" type="pres">
      <dgm:prSet presAssocID="{4CD9070F-C07F-44B0-8A24-14608697762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CE945ED-9E10-49F4-8FC6-97997DDF8B33}" type="pres">
      <dgm:prSet presAssocID="{4CD9070F-C07F-44B0-8A24-146086977620}" presName="parentText" presStyleLbl="node1" presStyleIdx="2" presStyleCnt="3" custScaleX="130613" custScaleY="2398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85A00C-B446-4680-8588-41D88DB0B314}" type="pres">
      <dgm:prSet presAssocID="{4CD9070F-C07F-44B0-8A24-146086977620}" presName="negativeSpace" presStyleCnt="0"/>
      <dgm:spPr/>
    </dgm:pt>
    <dgm:pt modelId="{30A55BC5-80E2-4810-BC6A-42946B71AB42}" type="pres">
      <dgm:prSet presAssocID="{4CD9070F-C07F-44B0-8A24-146086977620}" presName="childText" presStyleLbl="conFgAcc1" presStyleIdx="2" presStyleCnt="3" custLinFactNeighborX="-893" custLinFactNeighborY="-4044">
        <dgm:presLayoutVars>
          <dgm:bulletEnabled val="1"/>
        </dgm:presLayoutVars>
      </dgm:prSet>
      <dgm:spPr/>
    </dgm:pt>
  </dgm:ptLst>
  <dgm:cxnLst>
    <dgm:cxn modelId="{A882008D-5DEE-46DB-8C73-C61055B58340}" srcId="{523C7CAE-1237-4884-B5B0-207688B048E1}" destId="{07AB981D-5F49-40D3-9439-F3497A117AB9}" srcOrd="1" destOrd="0" parTransId="{928C4F62-37D7-49D3-A473-17D2B8AE87F9}" sibTransId="{3244CEFD-64C3-4268-8864-A0BC71FC5C12}"/>
    <dgm:cxn modelId="{EB28F108-5157-447D-B4FD-C7D617982349}" type="presOf" srcId="{07AB981D-5F49-40D3-9439-F3497A117AB9}" destId="{4AF3FEE1-1211-4227-8D03-28F2E99B2609}" srcOrd="0" destOrd="0" presId="urn:microsoft.com/office/officeart/2005/8/layout/list1"/>
    <dgm:cxn modelId="{D9370E4B-A34E-4BD2-AB51-1A0B3DF15EA3}" type="presOf" srcId="{07AB981D-5F49-40D3-9439-F3497A117AB9}" destId="{EABE3B3A-4D4A-479F-AE7C-399C0D5C4DED}" srcOrd="1" destOrd="0" presId="urn:microsoft.com/office/officeart/2005/8/layout/list1"/>
    <dgm:cxn modelId="{53213181-8B4E-4A24-9E8F-66752EE545F4}" type="presOf" srcId="{4CD9070F-C07F-44B0-8A24-146086977620}" destId="{8D8C3980-7B82-42FE-A541-2B0A3A0B3DE2}" srcOrd="0" destOrd="0" presId="urn:microsoft.com/office/officeart/2005/8/layout/list1"/>
    <dgm:cxn modelId="{983C5AE1-44B8-4CBD-B7C5-D8813FEDDD46}" type="presOf" srcId="{523C7CAE-1237-4884-B5B0-207688B048E1}" destId="{E15374A9-8B93-4697-9BC6-0ED7912436E0}" srcOrd="0" destOrd="0" presId="urn:microsoft.com/office/officeart/2005/8/layout/list1"/>
    <dgm:cxn modelId="{B9722CFC-8CC5-4745-9BD3-00960E5699B0}" type="presOf" srcId="{5DCFD643-AE36-4B22-A221-D812D1DD69CA}" destId="{AC2634FF-A70F-4FBF-9AA8-5BEBD3FA5AEE}" srcOrd="0" destOrd="0" presId="urn:microsoft.com/office/officeart/2005/8/layout/list1"/>
    <dgm:cxn modelId="{74A95198-9A67-4B85-825D-E8F8AA32AC5B}" type="presOf" srcId="{4CD9070F-C07F-44B0-8A24-146086977620}" destId="{2CE945ED-9E10-49F4-8FC6-97997DDF8B33}" srcOrd="1" destOrd="0" presId="urn:microsoft.com/office/officeart/2005/8/layout/list1"/>
    <dgm:cxn modelId="{CD471D09-38F4-447C-A0EE-E687BCB67B39}" srcId="{523C7CAE-1237-4884-B5B0-207688B048E1}" destId="{4CD9070F-C07F-44B0-8A24-146086977620}" srcOrd="2" destOrd="0" parTransId="{20C26632-BBBE-4580-A019-D9F1CC046A1B}" sibTransId="{8B1EE197-3912-49C5-9526-7DD33CA4C114}"/>
    <dgm:cxn modelId="{5E051343-6E26-43B3-A855-AE9CAE2FAF3F}" type="presOf" srcId="{5DCFD643-AE36-4B22-A221-D812D1DD69CA}" destId="{11FE9E01-3ED5-4087-A4ED-87D6BE6D7437}" srcOrd="1" destOrd="0" presId="urn:microsoft.com/office/officeart/2005/8/layout/list1"/>
    <dgm:cxn modelId="{EC6B3925-DE4F-43F5-A185-3246DCF75ACB}" srcId="{523C7CAE-1237-4884-B5B0-207688B048E1}" destId="{5DCFD643-AE36-4B22-A221-D812D1DD69CA}" srcOrd="0" destOrd="0" parTransId="{238B9C9C-3B26-4D07-8065-B2541712AE8C}" sibTransId="{F8428071-B74D-42DC-A8CE-D921E03C5473}"/>
    <dgm:cxn modelId="{31FF002D-8EE2-41AB-B360-EFDACFE69428}" type="presParOf" srcId="{E15374A9-8B93-4697-9BC6-0ED7912436E0}" destId="{1548CB10-472A-4D7F-BD85-4AAF102178D7}" srcOrd="0" destOrd="0" presId="urn:microsoft.com/office/officeart/2005/8/layout/list1"/>
    <dgm:cxn modelId="{506C03F9-514C-4BC5-850E-3F6B5BF3298C}" type="presParOf" srcId="{1548CB10-472A-4D7F-BD85-4AAF102178D7}" destId="{AC2634FF-A70F-4FBF-9AA8-5BEBD3FA5AEE}" srcOrd="0" destOrd="0" presId="urn:microsoft.com/office/officeart/2005/8/layout/list1"/>
    <dgm:cxn modelId="{9B9BC775-BD8C-42E2-86DA-E4A3C927FEAE}" type="presParOf" srcId="{1548CB10-472A-4D7F-BD85-4AAF102178D7}" destId="{11FE9E01-3ED5-4087-A4ED-87D6BE6D7437}" srcOrd="1" destOrd="0" presId="urn:microsoft.com/office/officeart/2005/8/layout/list1"/>
    <dgm:cxn modelId="{1E02756C-5041-4CC4-BA9E-EF13F8470332}" type="presParOf" srcId="{E15374A9-8B93-4697-9BC6-0ED7912436E0}" destId="{388DB67D-7DF9-4F83-91FF-BDD4BC997CA4}" srcOrd="1" destOrd="0" presId="urn:microsoft.com/office/officeart/2005/8/layout/list1"/>
    <dgm:cxn modelId="{6316AF92-EA26-4015-9F3A-EAA01356EC07}" type="presParOf" srcId="{E15374A9-8B93-4697-9BC6-0ED7912436E0}" destId="{494A7170-7E90-458E-9ADF-BE6DECC78D4B}" srcOrd="2" destOrd="0" presId="urn:microsoft.com/office/officeart/2005/8/layout/list1"/>
    <dgm:cxn modelId="{73F17B04-2820-4382-AF9E-B2931577A94F}" type="presParOf" srcId="{E15374A9-8B93-4697-9BC6-0ED7912436E0}" destId="{F83D2A4E-839E-4E50-8A19-5E5260E982BC}" srcOrd="3" destOrd="0" presId="urn:microsoft.com/office/officeart/2005/8/layout/list1"/>
    <dgm:cxn modelId="{E81F5D55-521A-463A-8F1C-25EF0EFB4CE3}" type="presParOf" srcId="{E15374A9-8B93-4697-9BC6-0ED7912436E0}" destId="{BC06EF9A-2F6F-43A3-913B-47BFAB4C859C}" srcOrd="4" destOrd="0" presId="urn:microsoft.com/office/officeart/2005/8/layout/list1"/>
    <dgm:cxn modelId="{FCB549B0-D077-41EA-9B91-31D4A2CC19FB}" type="presParOf" srcId="{BC06EF9A-2F6F-43A3-913B-47BFAB4C859C}" destId="{4AF3FEE1-1211-4227-8D03-28F2E99B2609}" srcOrd="0" destOrd="0" presId="urn:microsoft.com/office/officeart/2005/8/layout/list1"/>
    <dgm:cxn modelId="{3B124F21-86EE-46EC-A678-C5915492736C}" type="presParOf" srcId="{BC06EF9A-2F6F-43A3-913B-47BFAB4C859C}" destId="{EABE3B3A-4D4A-479F-AE7C-399C0D5C4DED}" srcOrd="1" destOrd="0" presId="urn:microsoft.com/office/officeart/2005/8/layout/list1"/>
    <dgm:cxn modelId="{9B2D5D11-2177-4693-80C1-E530DD384348}" type="presParOf" srcId="{E15374A9-8B93-4697-9BC6-0ED7912436E0}" destId="{6423F91C-3495-444C-AE2B-0D23337082CA}" srcOrd="5" destOrd="0" presId="urn:microsoft.com/office/officeart/2005/8/layout/list1"/>
    <dgm:cxn modelId="{45AEBCA4-1E40-46D8-99EC-9D0C64FD1389}" type="presParOf" srcId="{E15374A9-8B93-4697-9BC6-0ED7912436E0}" destId="{B545EF52-8CEC-4000-93A0-9F1D48E62A05}" srcOrd="6" destOrd="0" presId="urn:microsoft.com/office/officeart/2005/8/layout/list1"/>
    <dgm:cxn modelId="{2294E5C2-B4E2-4DE8-86C4-CD7E883139F4}" type="presParOf" srcId="{E15374A9-8B93-4697-9BC6-0ED7912436E0}" destId="{10D92A0F-028D-41A7-9DAF-1576524D33B4}" srcOrd="7" destOrd="0" presId="urn:microsoft.com/office/officeart/2005/8/layout/list1"/>
    <dgm:cxn modelId="{D3D5874F-3CE5-4971-BDA9-16D9493F94B4}" type="presParOf" srcId="{E15374A9-8B93-4697-9BC6-0ED7912436E0}" destId="{2BCAA96C-07C7-4CEA-A6AE-1244C6678099}" srcOrd="8" destOrd="0" presId="urn:microsoft.com/office/officeart/2005/8/layout/list1"/>
    <dgm:cxn modelId="{4F9699AD-011B-47D4-BE93-B0F38A541979}" type="presParOf" srcId="{2BCAA96C-07C7-4CEA-A6AE-1244C6678099}" destId="{8D8C3980-7B82-42FE-A541-2B0A3A0B3DE2}" srcOrd="0" destOrd="0" presId="urn:microsoft.com/office/officeart/2005/8/layout/list1"/>
    <dgm:cxn modelId="{A4425D13-8500-4988-A113-B4E2CB887C93}" type="presParOf" srcId="{2BCAA96C-07C7-4CEA-A6AE-1244C6678099}" destId="{2CE945ED-9E10-49F4-8FC6-97997DDF8B33}" srcOrd="1" destOrd="0" presId="urn:microsoft.com/office/officeart/2005/8/layout/list1"/>
    <dgm:cxn modelId="{D870276B-1B52-4103-A75A-AADF23FC463D}" type="presParOf" srcId="{E15374A9-8B93-4697-9BC6-0ED7912436E0}" destId="{9885A00C-B446-4680-8588-41D88DB0B314}" srcOrd="9" destOrd="0" presId="urn:microsoft.com/office/officeart/2005/8/layout/list1"/>
    <dgm:cxn modelId="{1A6ACBC2-68B1-4AF9-B484-C8A08F255859}" type="presParOf" srcId="{E15374A9-8B93-4697-9BC6-0ED7912436E0}" destId="{30A55BC5-80E2-4810-BC6A-42946B71AB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4A7170-7E90-458E-9ADF-BE6DECC78D4B}">
      <dsp:nvSpPr>
        <dsp:cNvPr id="0" name=""/>
        <dsp:cNvSpPr/>
      </dsp:nvSpPr>
      <dsp:spPr>
        <a:xfrm>
          <a:off x="0" y="1043965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FE9E01-3ED5-4087-A4ED-87D6BE6D7437}">
      <dsp:nvSpPr>
        <dsp:cNvPr id="0" name=""/>
        <dsp:cNvSpPr/>
      </dsp:nvSpPr>
      <dsp:spPr>
        <a:xfrm>
          <a:off x="403244" y="79066"/>
          <a:ext cx="7373605" cy="124533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tx1"/>
              </a:solidFill>
            </a:rPr>
            <a:t>1. </a:t>
          </a:r>
          <a:r>
            <a:rPr lang="uk-UA" sz="2400" kern="1200" dirty="0" smtClean="0">
              <a:solidFill>
                <a:schemeClr val="tx1"/>
              </a:solidFill>
            </a:rPr>
            <a:t>Мовна проблема в комедії. Художнє відтворення проблеми українізації.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03244" y="79066"/>
        <a:ext cx="7373605" cy="1245338"/>
      </dsp:txXfrm>
    </dsp:sp>
    <dsp:sp modelId="{B545EF52-8CEC-4000-93A0-9F1D48E62A05}">
      <dsp:nvSpPr>
        <dsp:cNvPr id="0" name=""/>
        <dsp:cNvSpPr/>
      </dsp:nvSpPr>
      <dsp:spPr>
        <a:xfrm>
          <a:off x="0" y="2708015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BE3B3A-4D4A-479F-AE7C-399C0D5C4DED}">
      <dsp:nvSpPr>
        <dsp:cNvPr id="0" name=""/>
        <dsp:cNvSpPr/>
      </dsp:nvSpPr>
      <dsp:spPr>
        <a:xfrm>
          <a:off x="403244" y="1625365"/>
          <a:ext cx="7316022" cy="1363089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2. Проблема вміння відстоювати свою думку.</a:t>
          </a:r>
          <a:endParaRPr lang="ru-RU" sz="2400" kern="1200" dirty="0"/>
        </a:p>
      </dsp:txBody>
      <dsp:txXfrm>
        <a:off x="403244" y="1625365"/>
        <a:ext cx="7316022" cy="1363089"/>
      </dsp:txXfrm>
    </dsp:sp>
    <dsp:sp modelId="{30A55BC5-80E2-4810-BC6A-42946B71AB42}">
      <dsp:nvSpPr>
        <dsp:cNvPr id="0" name=""/>
        <dsp:cNvSpPr/>
      </dsp:nvSpPr>
      <dsp:spPr>
        <a:xfrm>
          <a:off x="0" y="4343112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E945ED-9E10-49F4-8FC6-97997DDF8B33}">
      <dsp:nvSpPr>
        <dsp:cNvPr id="0" name=""/>
        <dsp:cNvSpPr/>
      </dsp:nvSpPr>
      <dsp:spPr>
        <a:xfrm>
          <a:off x="403244" y="3289415"/>
          <a:ext cx="7373661" cy="134547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3.Проблема стосунків між батьками й дітьми.</a:t>
          </a:r>
          <a:endParaRPr lang="ru-RU" sz="2400" kern="1200" dirty="0"/>
        </a:p>
      </dsp:txBody>
      <dsp:txXfrm>
        <a:off x="403244" y="3289415"/>
        <a:ext cx="7373661" cy="1345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92A455-1251-4615-86D5-1540B499B7FA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44975E3-CB38-46AE-86F5-BE2F55DA98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alyna-psd.jpg"/>
          <p:cNvPicPr>
            <a:picLocks noChangeAspect="1"/>
          </p:cNvPicPr>
          <p:nvPr/>
        </p:nvPicPr>
        <p:blipFill>
          <a:blip r:embed="rId2" cstate="print"/>
          <a:srcRect r="3194" b="4835"/>
          <a:stretch>
            <a:fillRect/>
          </a:stretch>
        </p:blipFill>
        <p:spPr>
          <a:xfrm rot="5400000">
            <a:off x="1131722" y="-1154279"/>
            <a:ext cx="6880556" cy="9144001"/>
          </a:xfrm>
          <a:prstGeom prst="rect">
            <a:avLst/>
          </a:prstGeom>
        </p:spPr>
      </p:pic>
      <p:pic>
        <p:nvPicPr>
          <p:cNvPr id="3" name="Рисунок 2" descr="1-1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475656" y="1196752"/>
            <a:ext cx="3168352" cy="4615850"/>
          </a:xfrm>
          <a:prstGeom prst="ellipse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4" name="TextBox 3"/>
          <p:cNvSpPr txBox="1"/>
          <p:nvPr/>
        </p:nvSpPr>
        <p:spPr>
          <a:xfrm>
            <a:off x="4427984" y="1988840"/>
            <a:ext cx="3456384" cy="29546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b="1" i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Куліш</a:t>
            </a:r>
            <a:r>
              <a:rPr lang="uk-UA" sz="4800" b="1" i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uk-UA" sz="5400" b="1" i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Микола </a:t>
            </a:r>
          </a:p>
          <a:p>
            <a:pPr algn="ctr"/>
            <a:r>
              <a:rPr lang="uk-UA" sz="5400" b="1" i="1" u="sng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Гурович</a:t>
            </a:r>
            <a:endParaRPr lang="uk-UA" sz="5400" b="1" i="1" u="sng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Мета уроку: подати відомості про життєву основу п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’</a:t>
            </a:r>
            <a:r>
              <a:rPr lang="uk-UA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єси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“Мина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Мазайло”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з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’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ясувати причини появи в суспільному житті України національного нігілізму; розвивати вміння самостійно мислити, давати власну оцінку прочитаному, аналізувати тематику, образну систему твору; формувати активне несприйняття таких моральних рис, як скупість, підлабузництво тощо.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719281_1e6d3ad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980260"/>
            <a:ext cx="5545475" cy="1877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980728"/>
            <a:ext cx="8496944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Кул</a:t>
            </a:r>
            <a:r>
              <a:rPr lang="uk-UA" sz="2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іш-драматург</a:t>
            </a:r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був талант світового масштабу.</a:t>
            </a:r>
          </a:p>
          <a:p>
            <a:pPr algn="ctr"/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буду шукати небезпечних аналогій в класиці – </a:t>
            </a:r>
          </a:p>
          <a:p>
            <a:pPr algn="ctr"/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між Шекспіром і </a:t>
            </a:r>
            <a:r>
              <a:rPr lang="uk-UA" sz="2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Шіллером</a:t>
            </a:r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або </a:t>
            </a:r>
            <a:r>
              <a:rPr lang="uk-UA" sz="2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Молєром</a:t>
            </a:r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чи Бомарше,</a:t>
            </a:r>
          </a:p>
          <a:p>
            <a:pPr algn="ctr"/>
            <a:r>
              <a:rPr lang="uk-UA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 в сучасній йому… драматургії він не мав собі рівних…</a:t>
            </a:r>
          </a:p>
          <a:p>
            <a:pPr algn="r"/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/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Ю.Смолич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548680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Драматична література (гр.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drama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букв. – дія) характеризується пристосованістю для сценічної інтерпретації. Основною її ознакою є призначення для театрального спектаклю. Текст драматичного твору – це слова героїв і ремарки, що вказують режисеру на декорації і дії персонажів. Провідні жанри драми: трагедія, комедія, драм, трагікомедія, водевіль, мелодрама.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717032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Сатирична комедія – твір, у якому за допомогою спеціальних сатиричних засобів різко висміюються суттєві суспільні вади, зображуються смішні (комічні) події й персонажі.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83568" y="1397000"/>
          <a:ext cx="806489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332656"/>
            <a:ext cx="734481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Проблематика комедії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620688"/>
            <a:ext cx="6660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u="sng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Домашнє</a:t>
            </a:r>
            <a:r>
              <a:rPr lang="ru-RU" sz="5400" b="1" u="sng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5400" b="1" u="sng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завдання</a:t>
            </a:r>
            <a:endParaRPr lang="ru-RU" sz="5400" b="1" u="sng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988840"/>
            <a:ext cx="6984776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Написати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реферат на тему «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Мова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персонажів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пєси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М.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Куліша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«Мина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Мазайло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як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засіб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2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їхньої</a:t>
            </a:r>
            <a:r>
              <a:rPr lang="ru-RU" sz="42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характеристики».</a:t>
            </a:r>
            <a:endParaRPr lang="ru-RU" sz="4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2">
      <a:dk1>
        <a:sysClr val="windowText" lastClr="000000"/>
      </a:dk1>
      <a:lt1>
        <a:sysClr val="window" lastClr="FFFFFF"/>
      </a:lt1>
      <a:dk2>
        <a:srgbClr val="742117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141</TotalTime>
  <Words>240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71</cp:revision>
  <dcterms:created xsi:type="dcterms:W3CDTF">2013-11-09T16:10:24Z</dcterms:created>
  <dcterms:modified xsi:type="dcterms:W3CDTF">2013-11-09T18:34:05Z</dcterms:modified>
</cp:coreProperties>
</file>