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16"/>
  </p:notesMasterIdLst>
  <p:sldIdLst>
    <p:sldId id="256" r:id="rId2"/>
    <p:sldId id="257" r:id="rId3"/>
    <p:sldId id="260" r:id="rId4"/>
    <p:sldId id="266" r:id="rId5"/>
    <p:sldId id="264" r:id="rId6"/>
    <p:sldId id="265" r:id="rId7"/>
    <p:sldId id="270" r:id="rId8"/>
    <p:sldId id="267" r:id="rId9"/>
    <p:sldId id="262" r:id="rId10"/>
    <p:sldId id="269" r:id="rId11"/>
    <p:sldId id="271" r:id="rId12"/>
    <p:sldId id="268" r:id="rId13"/>
    <p:sldId id="263" r:id="rId14"/>
    <p:sldId id="27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660"/>
  </p:normalViewPr>
  <p:slideViewPr>
    <p:cSldViewPr>
      <p:cViewPr varScale="1">
        <p:scale>
          <a:sx n="110" d="100"/>
          <a:sy n="110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3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раз слайда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10" name="Верхний колонтитул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76BFDF-522B-4652-9829-9FCF12047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E7579F-5A46-4384-8321-753D2C56D8AF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3933E-F0B0-4401-8B4E-9F6DFABC2C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09CFD-6601-4387-A9EB-CE339A09D977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3C890-3C6F-4B2F-9533-73C702D6C7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36566-7B4B-4EF6-B623-11B8C7BD449C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538B5-8B42-4D2B-87E6-82E7577E9A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5F8885-6543-4187-882D-581666ECBB3D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AE3A9-6F00-418A-9682-F3C63C9102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14F53E-7155-426C-BC07-41C19E874ED9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D8A1891F-1A38-4C08-A278-23354B7AF4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DB164-0076-4A62-A01A-A3796B8A381A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6876D-78AA-4E60-A73E-139B500D2E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B82A69-7B7D-4769-9644-4573FDBF3424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6277E-E3D5-4EF4-91B3-8DA5B9A002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D2852C-DC93-4045-B702-70073F07E074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98644-C3B4-4329-B99C-B1D56FA529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BE219-C98D-4D9D-92FF-90714D3030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D61007-4854-4C2D-BF3D-DFC205EA2208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E584C-7782-423C-887A-446E805B4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4E8F55-E965-4854-90B2-7FDC47360740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095967-A2F6-4702-9143-49CF39C2E7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1628775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30005DE-4C09-4894-9C27-37B2D0D91CD5}" type="datetimeFigureOut">
              <a:rPr lang="ru-RU" smtClean="0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352E7B0-7648-4AAB-93DB-6918A411EF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4%D0%BB%D1%8F_%D0%B7%D0%B0%D0%B3%D0%B0%D0%BB%D1%8C%D0%BD%D0%BE%D0%B3%D0%BE_%D0%B4%D0%BE%D0%B1%D1%80%D0%B0&amp;action=edit&amp;redlink=1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k.wikipedia.org/wiki/%D0%9A%D0%BE%D1%86%D1%8E%D0%B1%D0%B8%D0%BD%D1%81%D1%8C%D0%BA%D0%B8%D0%B9_%D0%9C%D0%B8%D1%85%D0%B0%D0%B9%D0%BB%D0%BE_%D0%9C%D0%B8%D1%85%D0%B0%D0%B9%D0%BB%D0%BE%D0%B2%D0%B8%D1%87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530225" y="1255713"/>
            <a:ext cx="8467725" cy="2011362"/>
          </a:xfr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smtClean="0">
                <a:latin typeface="Times New Roman" pitchFamily="18" charset="0"/>
                <a:cs typeface="Times New Roman" pitchFamily="18" charset="0"/>
              </a:rPr>
              <a:t> Творчість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2"/>
          </p:nvPr>
        </p:nvSpPr>
        <p:spPr>
          <a:xfrm>
            <a:off x="179388" y="1700213"/>
            <a:ext cx="3384550" cy="4572000"/>
          </a:xfrm>
        </p:spPr>
        <p:txBody>
          <a:bodyPr/>
          <a:lstStyle/>
          <a:p>
            <a:pPr eaLnBrk="1" hangingPunct="1"/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Повість “Fata morgana”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– яскраве літературно-художнє полотно про революцію 1905 року на Україні.</a:t>
            </a:r>
          </a:p>
          <a:p>
            <a:pPr eaLnBrk="1" hangingPunct="1"/>
            <a:endParaRPr lang="ru-RU" sz="1600" smtClean="0"/>
          </a:p>
        </p:txBody>
      </p:sp>
      <p:sp>
        <p:nvSpPr>
          <p:cNvPr id="23555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Оповідання  “Хо” і “Лялечка”. 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До  справжнього сарказму  М. Коцюбинський підноситься в оповіданнях “Подарунок на іменини” та “Коні не винні”.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Художні нариси “Хвала життю” й “На острові”, написані влітку 1912 року, - останні твори М. Коцюбинського.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81075"/>
            <a:ext cx="4040188" cy="538003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Новели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Він іде!”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(1906),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 В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дорозі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Intermezzo”, 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Як ми їздили до Криниці”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(1908)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“Дебют”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(1909),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“Сон”, “Лист”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(1911),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“Подарунок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іменини”, “Коні не винні”, “Хвала життю!”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“На острові”,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а також повість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“Тіні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забутих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(1911). </a:t>
            </a:r>
          </a:p>
          <a:p>
            <a:pPr eaLnBrk="1" hangingPunct="1"/>
            <a:endParaRPr lang="ru-RU" smtClean="0"/>
          </a:p>
        </p:txBody>
      </p:sp>
      <p:sp>
        <p:nvSpPr>
          <p:cNvPr id="24578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981075"/>
            <a:ext cx="4041775" cy="53800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600" smtClean="0"/>
              <a:t>  </a:t>
            </a:r>
            <a:r>
              <a:rPr lang="uk-UA" sz="3600" smtClean="0"/>
              <a:t>У цих творах письменник осуджує міщанство, декаденство.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Текст 2"/>
          <p:cNvSpPr>
            <a:spLocks noGrp="1"/>
          </p:cNvSpPr>
          <p:nvPr>
            <p:ph type="body" idx="2"/>
          </p:nvPr>
        </p:nvSpPr>
        <p:spPr>
          <a:xfrm>
            <a:off x="323850" y="836613"/>
            <a:ext cx="3816350" cy="54117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Навесні 1913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Михайла Михайловича Коцюбинського не стало. Поховали письменника 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Болдиній горі у Чернігові,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улюбленому місці його щоденних прогулянок.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620713"/>
            <a:ext cx="3816350" cy="5256212"/>
          </a:xfrm>
        </p:spPr>
      </p:pic>
      <p:sp>
        <p:nvSpPr>
          <p:cNvPr id="25603" name="Прямоугольник 5"/>
          <p:cNvSpPr>
            <a:spLocks noChangeArrowheads="1"/>
          </p:cNvSpPr>
          <p:nvPr/>
        </p:nvSpPr>
        <p:spPr bwMode="auto">
          <a:xfrm>
            <a:off x="4356100" y="594995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Могила М. М. Коцюбинського. Місто Чернігів, Україна.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3600450" cy="1439862"/>
          </a:xfrm>
        </p:spPr>
        <p:txBody>
          <a:bodyPr/>
          <a:lstStyle/>
          <a:p>
            <a:pPr eaLnBrk="1" hangingPunct="1"/>
            <a:r>
              <a:rPr lang="uk-UA" sz="1600" b="1" smtClean="0">
                <a:latin typeface="Times New Roman" pitchFamily="18" charset="0"/>
                <a:cs typeface="Times New Roman" pitchFamily="18" charset="0"/>
              </a:rPr>
              <a:t>1948 рік: Михайлина Коцюбинська з батьками - Хомою Михайловичем і Катериною Яківною. Фото з домашнього архiву</a:t>
            </a:r>
          </a:p>
        </p:txBody>
      </p:sp>
      <p:sp>
        <p:nvSpPr>
          <p:cNvPr id="27650" name="Текст 2"/>
          <p:cNvSpPr>
            <a:spLocks noGrp="1"/>
          </p:cNvSpPr>
          <p:nvPr>
            <p:ph type="body" idx="2"/>
          </p:nvPr>
        </p:nvSpPr>
        <p:spPr>
          <a:xfrm>
            <a:off x="179388" y="1989138"/>
            <a:ext cx="3600450" cy="46085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1600" smtClean="0"/>
              <a:t>      </a:t>
            </a:r>
            <a:r>
              <a:rPr lang="uk-UA" sz="2800" b="1" i="1" smtClean="0"/>
              <a:t>7 січня 2011 р. </a:t>
            </a:r>
            <a:r>
              <a:rPr lang="uk-UA" sz="2800" smtClean="0"/>
              <a:t>на 80 році життя померла </a:t>
            </a:r>
            <a:r>
              <a:rPr lang="uk-UA" sz="2800" b="1" smtClean="0"/>
              <a:t>Михайлина Хомівна Коцюбинська </a:t>
            </a:r>
            <a:r>
              <a:rPr lang="uk-UA" sz="1800" b="1" smtClean="0"/>
              <a:t>(племінниця відомого митця)</a:t>
            </a:r>
            <a:r>
              <a:rPr lang="uk-UA" sz="1800" smtClean="0"/>
              <a:t>,</a:t>
            </a:r>
            <a:r>
              <a:rPr lang="uk-UA" sz="2800" smtClean="0"/>
              <a:t> одна із моральних авторитетів та інтелектуальних символів шістдесятництва.    </a:t>
            </a:r>
          </a:p>
          <a:p>
            <a:pPr eaLnBrk="1" hangingPunct="1"/>
            <a:r>
              <a:rPr lang="ru-RU" sz="2800" smtClean="0"/>
              <a:t>      </a:t>
            </a: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40200" y="1700213"/>
            <a:ext cx="4319588" cy="36004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Текст 2"/>
          <p:cNvSpPr>
            <a:spLocks noGrp="1"/>
          </p:cNvSpPr>
          <p:nvPr>
            <p:ph type="body" idx="2"/>
          </p:nvPr>
        </p:nvSpPr>
        <p:spPr>
          <a:xfrm>
            <a:off x="250825" y="333375"/>
            <a:ext cx="4752975" cy="6119813"/>
          </a:xfrm>
        </p:spPr>
        <p:txBody>
          <a:bodyPr/>
          <a:lstStyle/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Живе в серцях твоє безсмертне слово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до народу рідного любов,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немов зорі сіяння пурпурове,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хоч ти від нас давно уже пішов.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Та з нами будеш вічно жити, жити, як сяйво сонця, як вечірній спів,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ти так любив землі своєї квіти,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так, як квіти, ти людей любив.</a:t>
            </a:r>
          </a:p>
          <a:p>
            <a:pPr eaLnBrk="1" hangingPunct="1"/>
            <a:r>
              <a:rPr lang="uk-UA" sz="26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28674" name="Содержимое 3"/>
          <p:cNvSpPr>
            <a:spLocks noGrp="1"/>
          </p:cNvSpPr>
          <p:nvPr>
            <p:ph sz="half" idx="1"/>
          </p:nvPr>
        </p:nvSpPr>
        <p:spPr>
          <a:xfrm>
            <a:off x="4859338" y="333375"/>
            <a:ext cx="3827462" cy="59864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Це рядки з поезії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В. Сосюри «Пам'яті Коцюбинського». Талант М.Коцюбинського справді розквітнув цвітом незвичайної краси, яку помітили не лише в Україні та Росії, а й в Європі.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8" name="Group 28"/>
          <p:cNvGraphicFramePr>
            <a:graphicFrameLocks noGrp="1"/>
          </p:cNvGraphicFramePr>
          <p:nvPr/>
        </p:nvGraphicFramePr>
        <p:xfrm>
          <a:off x="4284663" y="-387350"/>
          <a:ext cx="4679950" cy="6870975"/>
        </p:xfrm>
        <a:graphic>
          <a:graphicData uri="http://schemas.openxmlformats.org/drawingml/2006/table">
            <a:tbl>
              <a:tblPr/>
              <a:tblGrid>
                <a:gridCol w="2573337"/>
                <a:gridCol w="2106613"/>
              </a:tblGrid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При народженні: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Коцюбинський Михайло Михайлович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Дата народження: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 вересня 1864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Місце народження: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Вінниця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Дата смерті: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 квітня 1913 (48 років)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Місце смерті: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Чернігів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Національність: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українець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Мова творів: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українська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Рід діяльності: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прозаїк, драматург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Роки активності: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1890—1913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Напрямок: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проза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Жанр: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повість, оповідання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6" name="Picture 1" descr="M-kotsjubynsk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836613"/>
            <a:ext cx="3889375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8000" smtClean="0">
                <a:latin typeface="Times New Roman" pitchFamily="18" charset="0"/>
                <a:cs typeface="Times New Roman" pitchFamily="18" charset="0"/>
              </a:rPr>
              <a:t>          Батьки</a:t>
            </a:r>
            <a:endParaRPr lang="ru-RU" sz="8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Гликерія Максимівна Абаз</a:t>
            </a:r>
          </a:p>
        </p:txBody>
      </p:sp>
      <p:sp>
        <p:nvSpPr>
          <p:cNvPr id="16387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Михайло Матвійович</a:t>
            </a:r>
            <a:endParaRPr lang="ru-RU" smtClean="0"/>
          </a:p>
        </p:txBody>
      </p:sp>
      <p:sp>
        <p:nvSpPr>
          <p:cNvPr id="16388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997200"/>
            <a:ext cx="4040188" cy="3363913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Мати відзначалась лагідною вдачею і сердечністю, любила літературу, мистецтво й природу. </a:t>
            </a:r>
          </a:p>
        </p:txBody>
      </p:sp>
      <p:sp>
        <p:nvSpPr>
          <p:cNvPr id="16389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997200"/>
            <a:ext cx="4041775" cy="3363913"/>
          </a:xfrm>
        </p:spPr>
        <p:txBody>
          <a:bodyPr/>
          <a:lstStyle/>
          <a:p>
            <a:pPr eaLnBrk="1" hangingPunct="1"/>
            <a:r>
              <a:rPr lang="uk-UA" sz="2400" smtClean="0"/>
              <a:t>Батько був чоловіком добрим, чесним, непримиренним до неправди і кривд, чинних начальством, тому й доводилось йому часто міняти місце роботи.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7200" smtClean="0">
                <a:latin typeface="Times New Roman" pitchFamily="18" charset="0"/>
                <a:cs typeface="Times New Roman" pitchFamily="18" charset="0"/>
              </a:rPr>
              <a:t>           Родина</a:t>
            </a:r>
            <a:endParaRPr lang="ru-RU" sz="7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Ольга Коцюбинська</a:t>
            </a:r>
          </a:p>
          <a:p>
            <a:pPr eaLnBrk="1" hangingPunct="1"/>
            <a:r>
              <a:rPr lang="uk-UA" smtClean="0"/>
              <a:t>Лідія Коцюбинська</a:t>
            </a:r>
            <a:endParaRPr lang="ru-RU" smtClean="0"/>
          </a:p>
        </p:txBody>
      </p:sp>
      <p:sp>
        <p:nvSpPr>
          <p:cNvPr id="17411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Леонід Коцюбинський</a:t>
            </a:r>
          </a:p>
          <a:p>
            <a:pPr eaLnBrk="1" hangingPunct="1"/>
            <a:r>
              <a:rPr lang="uk-UA" smtClean="0"/>
              <a:t>Хома Коцюбинський</a:t>
            </a:r>
          </a:p>
          <a:p>
            <a:pPr eaLnBrk="1" hangingPunct="1"/>
            <a:r>
              <a:rPr lang="uk-UA" b="1" smtClean="0"/>
              <a:t>Михайло Коцюбинський</a:t>
            </a:r>
            <a:endParaRPr lang="ru-RU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9600" smtClean="0">
                <a:latin typeface="Times New Roman" pitchFamily="18" charset="0"/>
                <a:cs typeface="Times New Roman" pitchFamily="18" charset="0"/>
              </a:rPr>
              <a:t>      Навчання</a:t>
            </a:r>
            <a:endParaRPr lang="ru-RU" sz="9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Навчаючись у Барській початковій школі (1875-1876 рр.) та Шаргородському духовному училищі (1876-1880) М.Коцюбинський виділявся серед своїх однокласників умінням писати цікаві, оригінальні твори.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По закінченні духовного училища через нестатки не зміг далі вчитися.(Після смерті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батька  в 1886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році на нього лягли родинні турботи).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Самоосвіта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827088" y="7938"/>
            <a:ext cx="2743200" cy="1162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              Праця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Текст 4"/>
          <p:cNvSpPr>
            <a:spLocks noGrp="1"/>
          </p:cNvSpPr>
          <p:nvPr>
            <p:ph type="body" idx="2"/>
          </p:nvPr>
        </p:nvSpPr>
        <p:spPr>
          <a:xfrm>
            <a:off x="323850" y="1341438"/>
            <a:ext cx="3816350" cy="4930775"/>
          </a:xfrm>
        </p:spPr>
        <p:txBody>
          <a:bodyPr/>
          <a:lstStyle/>
          <a:p>
            <a:pPr eaLnBrk="1" hangingPunct="1"/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З 16 років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був у складі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Одеської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філоксерної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боролася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зі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шкідником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винограду — філоксерою.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в Бесарабії і Криму</a:t>
            </a:r>
            <a:endParaRPr lang="uk-UA" sz="2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vi-VN" sz="2000" b="1" i="1" smtClean="0">
                <a:cs typeface="Times New Roman" pitchFamily="18" charset="0"/>
              </a:rPr>
              <a:t>Філоксе́ра</a:t>
            </a:r>
            <a:r>
              <a:rPr lang="vi-VN" sz="2000" i="1" smtClean="0">
                <a:cs typeface="Times New Roman" pitchFamily="18" charset="0"/>
              </a:rPr>
              <a:t> (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Daktulosphaira vitifoliae) — </a:t>
            </a:r>
            <a:r>
              <a:rPr lang="vi-VN" sz="2000" i="1" smtClean="0">
                <a:cs typeface="Times New Roman" pitchFamily="18" charset="0"/>
              </a:rPr>
              <a:t>коренева попелиця із ряду рівнокрилих, що вражає листя і кореневу систему винограду.</a:t>
            </a:r>
            <a:endParaRPr lang="ru-RU" sz="2000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3"/>
          <p:cNvSpPr>
            <a:spLocks noGrp="1"/>
          </p:cNvSpPr>
          <p:nvPr>
            <p:ph sz="half" idx="1"/>
          </p:nvPr>
        </p:nvSpPr>
        <p:spPr>
          <a:xfrm>
            <a:off x="4356100" y="1676400"/>
            <a:ext cx="4330700" cy="4572000"/>
          </a:xfrm>
        </p:spPr>
        <p:txBody>
          <a:bodyPr/>
          <a:lstStyle/>
          <a:p>
            <a:pPr eaLnBrk="1" hangingPunct="1"/>
            <a:r>
              <a:rPr lang="ru-RU" smtClean="0"/>
              <a:t>Робота в селах Бессарабії дала </a:t>
            </a:r>
            <a:r>
              <a:rPr lang="uk-UA" smtClean="0"/>
              <a:t>йому матеріал для написання циклу молдавських оповідань</a:t>
            </a:r>
            <a:r>
              <a:rPr lang="ru-RU" smtClean="0"/>
              <a:t>: </a:t>
            </a:r>
            <a:r>
              <a:rPr lang="ru-RU" smtClean="0">
                <a:hlinkClick r:id="rId2" tooltip="Для загального добра (ще не написана)"/>
              </a:rPr>
              <a:t>«</a:t>
            </a:r>
            <a:r>
              <a:rPr lang="uk-UA" smtClean="0"/>
              <a:t>Для загального добра», «Пе-Коптьор», «Дорогою ціною».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4"/>
          <p:cNvSpPr>
            <a:spLocks noGrp="1"/>
          </p:cNvSpPr>
          <p:nvPr>
            <p:ph sz="quarter" idx="2"/>
          </p:nvPr>
        </p:nvSpPr>
        <p:spPr>
          <a:xfrm>
            <a:off x="468313" y="1196975"/>
            <a:ext cx="4040187" cy="5286375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В кінці листопада 1897 року М.Коцюбинський переїхав до Житомира і протягом кількох місяців працював у редакції газети “Волинь”.</a:t>
            </a:r>
          </a:p>
        </p:txBody>
      </p:sp>
      <p:sp>
        <p:nvSpPr>
          <p:cNvPr id="20482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268413"/>
            <a:ext cx="4041775" cy="49688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Навесні 1898 року М. Коцюбинський повернувся до Чернігова. Тринадцять років працював він тут в губернському земстві діловодом, якийсь час завідував столом народної освіти, був редактором “Земського сборника”.</a:t>
            </a:r>
          </a:p>
          <a:p>
            <a:pPr eaLnBrk="1" hangingPunct="1"/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199313" cy="1162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4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Родина Коцюбинського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Віра Устимівна Дейша – дружина, вірний друг та помічник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507" name="Содержимое 3"/>
          <p:cNvSpPr>
            <a:spLocks noGrp="1"/>
          </p:cNvSpPr>
          <p:nvPr>
            <p:ph sz="half" idx="1"/>
          </p:nvPr>
        </p:nvSpPr>
        <p:spPr>
          <a:xfrm>
            <a:off x="3995738" y="1676400"/>
            <a:ext cx="4691062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Діти: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 Юрій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 Оксана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Ірина 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Роман</a:t>
            </a:r>
            <a:endParaRPr lang="uk-UA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596" y="857232"/>
            <a:ext cx="3744913" cy="468153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Юрій Михайлович Коцюбинський</a:t>
            </a:r>
          </a:p>
          <a:p>
            <a:pPr eaLnBrk="1" hangingPunct="1">
              <a:defRPr/>
            </a:pPr>
            <a:r>
              <a:rPr lang="en-US" sz="2000" smtClean="0"/>
              <a:t>Н</a:t>
            </a:r>
            <a:r>
              <a:rPr lang="uk-UA" sz="2000" smtClean="0"/>
              <a:t>ародився </a:t>
            </a:r>
            <a:r>
              <a:rPr lang="en-US" sz="2000" smtClean="0"/>
              <a:t>25 листопада 1896</a:t>
            </a:r>
            <a:br>
              <a:rPr lang="en-US" sz="2000" smtClean="0"/>
            </a:br>
            <a:r>
              <a:rPr lang="en-US" sz="2000" smtClean="0"/>
              <a:t>                    </a:t>
            </a:r>
            <a:r>
              <a:rPr lang="uk-UA" sz="2000" smtClean="0"/>
              <a:t>Вінниця</a:t>
            </a:r>
            <a:r>
              <a:rPr lang="ru-RU" sz="2000" smtClean="0"/>
              <a:t> </a:t>
            </a:r>
          </a:p>
          <a:p>
            <a:pPr eaLnBrk="1" hangingPunct="1">
              <a:defRPr/>
            </a:pPr>
            <a:r>
              <a:rPr lang="ru-RU" sz="2000" smtClean="0"/>
              <a:t>Помер    8 березня 1937</a:t>
            </a:r>
            <a:br>
              <a:rPr lang="ru-RU" sz="2000" smtClean="0"/>
            </a:br>
            <a:r>
              <a:rPr lang="uk-UA" sz="2000" smtClean="0"/>
              <a:t>репресований</a:t>
            </a:r>
          </a:p>
          <a:p>
            <a:pPr eaLnBrk="1" hangingPunct="1">
              <a:defRPr/>
            </a:pPr>
            <a:r>
              <a:rPr lang="uk-UA" sz="2000" smtClean="0"/>
              <a:t>національність українець</a:t>
            </a:r>
            <a:r>
              <a:rPr lang="ru-RU" sz="2000" smtClean="0"/>
              <a:t> </a:t>
            </a:r>
            <a:r>
              <a:rPr lang="uk-UA" sz="2000" smtClean="0"/>
              <a:t>Діяльність: Революціонер</a:t>
            </a:r>
            <a:r>
              <a:rPr lang="ru-RU" sz="2000" smtClean="0"/>
              <a:t>,       </a:t>
            </a:r>
          </a:p>
          <a:p>
            <a:pPr eaLnBrk="1" hangingPunct="1">
              <a:defRPr/>
            </a:pPr>
            <a:r>
              <a:rPr lang="ru-RU" sz="2000" smtClean="0"/>
              <a:t>Дипломат </a:t>
            </a:r>
          </a:p>
          <a:p>
            <a:pPr eaLnBrk="1" hangingPunct="1">
              <a:defRPr/>
            </a:pPr>
            <a:r>
              <a:rPr lang="uk-UA" sz="2000" smtClean="0"/>
              <a:t>Батько</a:t>
            </a:r>
            <a:r>
              <a:rPr lang="ru-RU" sz="2000" smtClean="0"/>
              <a:t>:  </a:t>
            </a:r>
            <a:r>
              <a:rPr lang="uk-UA" sz="2000" smtClean="0"/>
              <a:t>Коцюбинський</a:t>
            </a:r>
            <a:r>
              <a:rPr lang="ru-RU" sz="2000" smtClean="0">
                <a:hlinkClick r:id="rId2"/>
              </a:rPr>
              <a:t> </a:t>
            </a:r>
            <a:r>
              <a:rPr lang="ru-RU" sz="2000" smtClean="0"/>
              <a:t>Михайло  Михайлович</a:t>
            </a:r>
          </a:p>
          <a:p>
            <a:pPr eaLnBrk="1" hangingPunct="1">
              <a:defRPr/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56100" y="836613"/>
            <a:ext cx="3816350" cy="43211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218</TotalTime>
  <Words>613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Слайд 1</vt:lpstr>
      <vt:lpstr>Слайд 2</vt:lpstr>
      <vt:lpstr>          Батьки</vt:lpstr>
      <vt:lpstr>           Родина</vt:lpstr>
      <vt:lpstr>      Навчання</vt:lpstr>
      <vt:lpstr>                        Праця</vt:lpstr>
      <vt:lpstr>Слайд 7</vt:lpstr>
      <vt:lpstr>            Родина Коцюбинського</vt:lpstr>
      <vt:lpstr>Слайд 9</vt:lpstr>
      <vt:lpstr>   Творчість </vt:lpstr>
      <vt:lpstr>Слайд 11</vt:lpstr>
      <vt:lpstr>Слайд 12</vt:lpstr>
      <vt:lpstr>1948 рік: Михайлина Коцюбинська з батьками - Хомою Михайловичем і Катериною Яківною. Фото з домашнього архiву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</cp:revision>
  <dcterms:modified xsi:type="dcterms:W3CDTF">2013-02-27T20:44:03Z</dcterms:modified>
</cp:coreProperties>
</file>