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58" r:id="rId5"/>
    <p:sldId id="261" r:id="rId6"/>
    <p:sldId id="270" r:id="rId7"/>
    <p:sldId id="262" r:id="rId8"/>
    <p:sldId id="271" r:id="rId9"/>
    <p:sldId id="264" r:id="rId10"/>
    <p:sldId id="265" r:id="rId11"/>
    <p:sldId id="266" r:id="rId12"/>
    <p:sldId id="267" r:id="rId13"/>
    <p:sldId id="272" r:id="rId14"/>
    <p:sldId id="279" r:id="rId15"/>
    <p:sldId id="274" r:id="rId16"/>
    <p:sldId id="276" r:id="rId17"/>
    <p:sldId id="277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8C5618-C79D-4800-B09A-0EC75B0C793E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CABF8C-5FFC-4318-B166-5E5265687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C5618-C79D-4800-B09A-0EC75B0C793E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BF8C-5FFC-4318-B166-5E5265687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8C5618-C79D-4800-B09A-0EC75B0C793E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CABF8C-5FFC-4318-B166-5E5265687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43E5BB-FA9E-4E7B-B39B-0270A2E1AB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C5618-C79D-4800-B09A-0EC75B0C793E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BF8C-5FFC-4318-B166-5E5265687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8C5618-C79D-4800-B09A-0EC75B0C793E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7CABF8C-5FFC-4318-B166-5E5265687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C5618-C79D-4800-B09A-0EC75B0C793E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BF8C-5FFC-4318-B166-5E5265687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C5618-C79D-4800-B09A-0EC75B0C793E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BF8C-5FFC-4318-B166-5E5265687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C5618-C79D-4800-B09A-0EC75B0C793E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BF8C-5FFC-4318-B166-5E5265687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8C5618-C79D-4800-B09A-0EC75B0C793E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BF8C-5FFC-4318-B166-5E5265687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C5618-C79D-4800-B09A-0EC75B0C793E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BF8C-5FFC-4318-B166-5E52656876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C5618-C79D-4800-B09A-0EC75B0C793E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ABF8C-5FFC-4318-B166-5E52656876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8C5618-C79D-4800-B09A-0EC75B0C793E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CABF8C-5FFC-4318-B166-5E52656876E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548664" y="6021288"/>
            <a:ext cx="1152128" cy="297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6984776" cy="2664296"/>
          </a:xfrm>
        </p:spPr>
        <p:txBody>
          <a:bodyPr>
            <a:noAutofit/>
          </a:bodyPr>
          <a:lstStyle/>
          <a:p>
            <a:r>
              <a:rPr lang="ru-RU" sz="6000" b="1" i="1" dirty="0" err="1" smtClean="0">
                <a:solidFill>
                  <a:schemeClr val="tx1"/>
                </a:solidFill>
              </a:rPr>
              <a:t>Іван</a:t>
            </a:r>
            <a:r>
              <a:rPr lang="ru-RU" sz="6000" b="1" i="1" dirty="0" smtClean="0">
                <a:solidFill>
                  <a:schemeClr val="tx1"/>
                </a:solidFill>
              </a:rPr>
              <a:t> </a:t>
            </a:r>
            <a:r>
              <a:rPr lang="ru-RU" sz="6000" b="1" i="1" dirty="0" err="1" smtClean="0">
                <a:solidFill>
                  <a:schemeClr val="tx1"/>
                </a:solidFill>
              </a:rPr>
              <a:t>Нечуй-Левицький</a:t>
            </a:r>
            <a:endParaRPr lang="ru-RU" sz="6000" dirty="0" smtClean="0">
              <a:solidFill>
                <a:schemeClr val="tx1"/>
              </a:solidFill>
            </a:endParaRPr>
          </a:p>
          <a:p>
            <a:r>
              <a:rPr lang="ru-RU" sz="6000" b="1" dirty="0" smtClean="0">
                <a:solidFill>
                  <a:schemeClr val="tx1"/>
                </a:solidFill>
              </a:rPr>
              <a:t>(1838-1918) 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err="1" smtClean="0">
                <a:solidFill>
                  <a:schemeClr val="tx1"/>
                </a:solidFill>
              </a:rPr>
              <a:t>письменник</a:t>
            </a:r>
            <a:r>
              <a:rPr lang="ru-RU" sz="6000" dirty="0" smtClean="0">
                <a:solidFill>
                  <a:schemeClr val="tx1"/>
                </a:solidFill>
              </a:rPr>
              <a:t>, </a:t>
            </a:r>
            <a:r>
              <a:rPr lang="ru-RU" sz="6000" dirty="0" err="1" smtClean="0">
                <a:solidFill>
                  <a:schemeClr val="tx1"/>
                </a:solidFill>
              </a:rPr>
              <a:t>перекладач</a:t>
            </a:r>
            <a:r>
              <a:rPr lang="ru-RU" sz="6000" dirty="0" smtClean="0">
                <a:solidFill>
                  <a:schemeClr val="tx1"/>
                </a:solidFill>
              </a:rPr>
              <a:t> 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8600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/>
              <a:t>Працюючи</a:t>
            </a:r>
            <a:r>
              <a:rPr lang="ru-RU" sz="2600" dirty="0"/>
              <a:t> в </a:t>
            </a:r>
            <a:r>
              <a:rPr lang="ru-RU" sz="2600" dirty="0" err="1"/>
              <a:t>Полтавській</a:t>
            </a:r>
            <a:r>
              <a:rPr lang="ru-RU" sz="2600" dirty="0"/>
              <a:t> </a:t>
            </a:r>
            <a:r>
              <a:rPr lang="ru-RU" sz="2600" dirty="0" err="1"/>
              <a:t>семінарії</a:t>
            </a:r>
            <a:r>
              <a:rPr lang="ru-RU" sz="2600" dirty="0"/>
              <a:t>, </a:t>
            </a:r>
            <a:r>
              <a:rPr lang="ru-RU" sz="2600" dirty="0" err="1"/>
              <a:t>він</a:t>
            </a:r>
            <a:r>
              <a:rPr lang="ru-RU" sz="2600" dirty="0"/>
              <a:t> у 1865 </a:t>
            </a:r>
            <a:r>
              <a:rPr lang="ru-RU" sz="2600" dirty="0" err="1"/>
              <a:t>році</a:t>
            </a:r>
            <a:r>
              <a:rPr lang="ru-RU" sz="2600" dirty="0"/>
              <a:t> </a:t>
            </a:r>
            <a:r>
              <a:rPr lang="ru-RU" sz="2600" dirty="0" err="1"/>
              <a:t>створює</a:t>
            </a:r>
            <a:r>
              <a:rPr lang="ru-RU" sz="2600" dirty="0"/>
              <a:t> </a:t>
            </a:r>
            <a:r>
              <a:rPr lang="ru-RU" sz="2600" dirty="0" err="1"/>
              <a:t>повість</a:t>
            </a:r>
            <a:r>
              <a:rPr lang="ru-RU" sz="2600" dirty="0"/>
              <a:t> «</a:t>
            </a:r>
            <a:r>
              <a:rPr lang="ru-RU" sz="2600" dirty="0" err="1"/>
              <a:t>Дві</a:t>
            </a:r>
            <a:r>
              <a:rPr lang="ru-RU" sz="2600" dirty="0"/>
              <a:t> </a:t>
            </a:r>
            <a:r>
              <a:rPr lang="ru-RU" sz="2600" dirty="0" err="1"/>
              <a:t>московки</a:t>
            </a:r>
            <a:r>
              <a:rPr lang="ru-RU" sz="2600" dirty="0"/>
              <a:t>». </a:t>
            </a:r>
            <a:r>
              <a:rPr lang="ru-RU" sz="2600" dirty="0" err="1"/>
              <a:t>Згодом</a:t>
            </a:r>
            <a:r>
              <a:rPr lang="ru-RU" sz="2600" dirty="0"/>
              <a:t> </a:t>
            </a:r>
            <a:r>
              <a:rPr lang="ru-RU" sz="2600" dirty="0" err="1"/>
              <a:t>з’явилися</a:t>
            </a:r>
            <a:r>
              <a:rPr lang="ru-RU" sz="2600" dirty="0"/>
              <a:t> </a:t>
            </a:r>
            <a:r>
              <a:rPr lang="ru-RU" sz="2600" dirty="0" err="1"/>
              <a:t>оповідання</a:t>
            </a:r>
            <a:r>
              <a:rPr lang="ru-RU" sz="2600" dirty="0"/>
              <a:t> «</a:t>
            </a:r>
            <a:r>
              <a:rPr lang="ru-RU" sz="2600" dirty="0" err="1"/>
              <a:t>Панас</a:t>
            </a:r>
            <a:r>
              <a:rPr lang="ru-RU" sz="2600" dirty="0"/>
              <a:t> </a:t>
            </a:r>
            <a:r>
              <a:rPr lang="ru-RU" sz="2600" dirty="0" err="1"/>
              <a:t>Круть</a:t>
            </a:r>
            <a:r>
              <a:rPr lang="ru-RU" sz="2600" dirty="0"/>
              <a:t>» та велика </a:t>
            </a:r>
            <a:r>
              <a:rPr lang="ru-RU" sz="2600" dirty="0" err="1"/>
              <a:t>стаття</a:t>
            </a:r>
            <a:r>
              <a:rPr lang="ru-RU" sz="2600" dirty="0"/>
              <a:t> «</a:t>
            </a:r>
            <a:r>
              <a:rPr lang="ru-RU" sz="2600" dirty="0" err="1"/>
              <a:t>Світогляд</a:t>
            </a:r>
            <a:r>
              <a:rPr lang="ru-RU" sz="2600" dirty="0"/>
              <a:t> </a:t>
            </a:r>
            <a:r>
              <a:rPr lang="ru-RU" sz="2600" dirty="0" err="1"/>
              <a:t>українського</a:t>
            </a:r>
            <a:r>
              <a:rPr lang="ru-RU" sz="2600" dirty="0"/>
              <a:t> народу в </a:t>
            </a:r>
            <a:r>
              <a:rPr lang="ru-RU" sz="2600" dirty="0" err="1"/>
              <a:t>прикладі</a:t>
            </a:r>
            <a:r>
              <a:rPr lang="ru-RU" sz="2600" dirty="0"/>
              <a:t> до </a:t>
            </a:r>
            <a:r>
              <a:rPr lang="ru-RU" sz="2600" dirty="0" err="1"/>
              <a:t>сьогочасності</a:t>
            </a:r>
            <a:r>
              <a:rPr lang="ru-RU" sz="2600" dirty="0"/>
              <a:t>»,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побачили</a:t>
            </a:r>
            <a:r>
              <a:rPr lang="ru-RU" sz="2600" dirty="0"/>
              <a:t> </a:t>
            </a:r>
            <a:r>
              <a:rPr lang="ru-RU" sz="2600" dirty="0" err="1"/>
              <a:t>світ</a:t>
            </a:r>
            <a:r>
              <a:rPr lang="ru-RU" sz="2600" dirty="0"/>
              <a:t> у </a:t>
            </a:r>
            <a:r>
              <a:rPr lang="ru-RU" sz="2600" dirty="0" err="1"/>
              <a:t>львівському</a:t>
            </a:r>
            <a:r>
              <a:rPr lang="ru-RU" sz="2600" dirty="0"/>
              <a:t> </a:t>
            </a:r>
            <a:r>
              <a:rPr lang="ru-RU" sz="2600" dirty="0" err="1"/>
              <a:t>журналі</a:t>
            </a:r>
            <a:r>
              <a:rPr lang="ru-RU" sz="2600" dirty="0"/>
              <a:t> «Правда», </a:t>
            </a:r>
            <a:r>
              <a:rPr lang="ru-RU" sz="2600" dirty="0" err="1"/>
              <a:t>оскільки</a:t>
            </a:r>
            <a:r>
              <a:rPr lang="ru-RU" sz="2600" dirty="0"/>
              <a:t> через </a:t>
            </a:r>
            <a:r>
              <a:rPr lang="ru-RU" sz="2600" dirty="0" err="1"/>
              <a:t>Валуєвський</a:t>
            </a:r>
            <a:r>
              <a:rPr lang="ru-RU" sz="2600" dirty="0"/>
              <a:t> циркуляр 1863 року </a:t>
            </a:r>
            <a:r>
              <a:rPr lang="ru-RU" sz="2600" dirty="0" err="1"/>
              <a:t>українська</a:t>
            </a:r>
            <a:r>
              <a:rPr lang="ru-RU" sz="2600" dirty="0"/>
              <a:t> </a:t>
            </a:r>
            <a:r>
              <a:rPr lang="ru-RU" sz="2600" dirty="0" err="1"/>
              <a:t>література</a:t>
            </a:r>
            <a:r>
              <a:rPr lang="ru-RU" sz="2600" dirty="0"/>
              <a:t> на </a:t>
            </a:r>
            <a:r>
              <a:rPr lang="ru-RU" sz="2600" dirty="0" err="1"/>
              <a:t>Наддніпрянщині</a:t>
            </a:r>
            <a:r>
              <a:rPr lang="ru-RU" sz="2600" dirty="0"/>
              <a:t> </a:t>
            </a:r>
            <a:r>
              <a:rPr lang="ru-RU" sz="2600" dirty="0" err="1"/>
              <a:t>була</a:t>
            </a:r>
            <a:r>
              <a:rPr lang="ru-RU" sz="2600" dirty="0"/>
              <a:t> </a:t>
            </a:r>
            <a:r>
              <a:rPr lang="ru-RU" sz="2600" dirty="0" err="1"/>
              <a:t>під</a:t>
            </a:r>
            <a:r>
              <a:rPr lang="ru-RU" sz="2600" dirty="0"/>
              <a:t> </a:t>
            </a:r>
            <a:r>
              <a:rPr lang="ru-RU" sz="2600" dirty="0" err="1"/>
              <a:t>забороною</a:t>
            </a:r>
            <a:r>
              <a:rPr lang="ru-RU" sz="2600" dirty="0"/>
              <a:t>. </a:t>
            </a: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  <p:pic>
        <p:nvPicPr>
          <p:cNvPr id="4" name="Picture 2" descr="http://budschool.at.ua/_ph/81/865541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241" y="0"/>
            <a:ext cx="40237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68172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dirty="0"/>
              <a:t>З 1873 року </a:t>
            </a:r>
            <a:r>
              <a:rPr lang="ru-RU" sz="2300" dirty="0" err="1"/>
              <a:t>І.Левицький</a:t>
            </a:r>
            <a:r>
              <a:rPr lang="ru-RU" sz="2300" dirty="0"/>
              <a:t> </a:t>
            </a:r>
            <a:r>
              <a:rPr lang="ru-RU" sz="2300" dirty="0" err="1"/>
              <a:t>працює</a:t>
            </a:r>
            <a:r>
              <a:rPr lang="ru-RU" sz="2300" dirty="0"/>
              <a:t> у </a:t>
            </a:r>
            <a:r>
              <a:rPr lang="ru-RU" sz="2300" dirty="0" err="1"/>
              <a:t>Кишинівській</a:t>
            </a:r>
            <a:r>
              <a:rPr lang="ru-RU" sz="2300" dirty="0"/>
              <a:t> </a:t>
            </a:r>
            <a:r>
              <a:rPr lang="ru-RU" sz="2300" dirty="0" err="1"/>
              <a:t>чоловічій</a:t>
            </a:r>
            <a:r>
              <a:rPr lang="ru-RU" sz="2300" dirty="0"/>
              <a:t> </a:t>
            </a:r>
            <a:r>
              <a:rPr lang="ru-RU" sz="2300" dirty="0" err="1"/>
              <a:t>гімназії</a:t>
            </a:r>
            <a:r>
              <a:rPr lang="ru-RU" sz="2300" dirty="0"/>
              <a:t> </a:t>
            </a:r>
            <a:r>
              <a:rPr lang="ru-RU" sz="2300" dirty="0" err="1"/>
              <a:t>викладачем</a:t>
            </a:r>
            <a:r>
              <a:rPr lang="ru-RU" sz="2300" dirty="0"/>
              <a:t> </a:t>
            </a:r>
            <a:r>
              <a:rPr lang="ru-RU" sz="2300" dirty="0" err="1"/>
              <a:t>російської</a:t>
            </a:r>
            <a:r>
              <a:rPr lang="ru-RU" sz="2300" dirty="0"/>
              <a:t> </a:t>
            </a:r>
            <a:r>
              <a:rPr lang="ru-RU" sz="2300" dirty="0" err="1"/>
              <a:t>словесності</a:t>
            </a:r>
            <a:r>
              <a:rPr lang="ru-RU" sz="2300" dirty="0"/>
              <a:t>, де </a:t>
            </a:r>
            <a:r>
              <a:rPr lang="ru-RU" sz="2300" dirty="0" err="1"/>
              <a:t>очолює</a:t>
            </a:r>
            <a:r>
              <a:rPr lang="ru-RU" sz="2300" dirty="0"/>
              <a:t> </a:t>
            </a:r>
            <a:r>
              <a:rPr lang="ru-RU" sz="2300" dirty="0" err="1"/>
              <a:t>гурток</a:t>
            </a:r>
            <a:r>
              <a:rPr lang="ru-RU" sz="2300" dirty="0"/>
              <a:t> </a:t>
            </a:r>
            <a:r>
              <a:rPr lang="ru-RU" sz="2300" dirty="0" err="1"/>
              <a:t>прогресивно</a:t>
            </a:r>
            <a:r>
              <a:rPr lang="ru-RU" sz="2300" dirty="0"/>
              <a:t> </a:t>
            </a:r>
            <a:r>
              <a:rPr lang="ru-RU" sz="2300" dirty="0" err="1"/>
              <a:t>настроєних</a:t>
            </a:r>
            <a:r>
              <a:rPr lang="ru-RU" sz="2300" dirty="0"/>
              <a:t> </a:t>
            </a:r>
            <a:r>
              <a:rPr lang="ru-RU" sz="2300" dirty="0" err="1"/>
              <a:t>учителів</a:t>
            </a:r>
            <a:r>
              <a:rPr lang="ru-RU" sz="2300" dirty="0"/>
              <a:t>, </a:t>
            </a:r>
            <a:r>
              <a:rPr lang="ru-RU" sz="2300" dirty="0" err="1"/>
              <a:t>які</a:t>
            </a:r>
            <a:r>
              <a:rPr lang="ru-RU" sz="2300" dirty="0"/>
              <a:t> на </a:t>
            </a:r>
            <a:r>
              <a:rPr lang="ru-RU" sz="2300" dirty="0" err="1"/>
              <a:t>таємних</a:t>
            </a:r>
            <a:r>
              <a:rPr lang="ru-RU" sz="2300" dirty="0"/>
              <a:t> </a:t>
            </a:r>
            <a:r>
              <a:rPr lang="ru-RU" sz="2300" dirty="0" err="1"/>
              <a:t>зібраннях</a:t>
            </a:r>
            <a:r>
              <a:rPr lang="ru-RU" sz="2300" dirty="0"/>
              <a:t> </a:t>
            </a:r>
            <a:r>
              <a:rPr lang="ru-RU" sz="2300" dirty="0" err="1"/>
              <a:t>обговорювали</a:t>
            </a:r>
            <a:r>
              <a:rPr lang="ru-RU" sz="2300" dirty="0"/>
              <a:t> </a:t>
            </a:r>
            <a:r>
              <a:rPr lang="ru-RU" sz="2300" dirty="0" err="1"/>
              <a:t>гострі</a:t>
            </a:r>
            <a:r>
              <a:rPr lang="ru-RU" sz="2300" dirty="0"/>
              <a:t> </a:t>
            </a:r>
            <a:r>
              <a:rPr lang="ru-RU" sz="2300" dirty="0" err="1"/>
              <a:t>національні</a:t>
            </a:r>
            <a:r>
              <a:rPr lang="ru-RU" sz="2300" dirty="0"/>
              <a:t> та </a:t>
            </a:r>
            <a:r>
              <a:rPr lang="ru-RU" sz="2300" dirty="0" err="1"/>
              <a:t>соціальні</a:t>
            </a:r>
            <a:r>
              <a:rPr lang="ru-RU" sz="2300" dirty="0"/>
              <a:t> </a:t>
            </a:r>
            <a:r>
              <a:rPr lang="ru-RU" sz="2300" dirty="0" err="1"/>
              <a:t>проблеми</a:t>
            </a:r>
            <a:r>
              <a:rPr lang="ru-RU" sz="2300" dirty="0"/>
              <a:t>. У той час </a:t>
            </a:r>
            <a:r>
              <a:rPr lang="ru-RU" sz="2300" dirty="0" err="1"/>
              <a:t>І.Левицький</a:t>
            </a:r>
            <a:r>
              <a:rPr lang="ru-RU" sz="2300" dirty="0"/>
              <a:t>, </a:t>
            </a:r>
            <a:r>
              <a:rPr lang="ru-RU" sz="2300" dirty="0" err="1"/>
              <a:t>який</a:t>
            </a:r>
            <a:r>
              <a:rPr lang="ru-RU" sz="2300" dirty="0"/>
              <a:t> </a:t>
            </a:r>
            <a:r>
              <a:rPr lang="ru-RU" sz="2300" dirty="0" err="1"/>
              <a:t>пропагував</a:t>
            </a:r>
            <a:r>
              <a:rPr lang="ru-RU" sz="2300" dirty="0"/>
              <a:t> у </a:t>
            </a:r>
            <a:r>
              <a:rPr lang="ru-RU" sz="2300" dirty="0" err="1"/>
              <a:t>Кишиневі</a:t>
            </a:r>
            <a:r>
              <a:rPr lang="ru-RU" sz="2300" dirty="0"/>
              <a:t> </a:t>
            </a:r>
            <a:r>
              <a:rPr lang="ru-RU" sz="2300" dirty="0" err="1"/>
              <a:t>українську</a:t>
            </a:r>
            <a:r>
              <a:rPr lang="ru-RU" sz="2300" dirty="0"/>
              <a:t> </a:t>
            </a:r>
            <a:r>
              <a:rPr lang="ru-RU" sz="2300" dirty="0" err="1"/>
              <a:t>літературу</a:t>
            </a:r>
            <a:r>
              <a:rPr lang="ru-RU" sz="2300" dirty="0"/>
              <a:t>, попав </a:t>
            </a:r>
            <a:r>
              <a:rPr lang="ru-RU" sz="2300" dirty="0" err="1"/>
              <a:t>під</a:t>
            </a:r>
            <a:r>
              <a:rPr lang="ru-RU" sz="2300" dirty="0"/>
              <a:t> </a:t>
            </a:r>
            <a:r>
              <a:rPr lang="ru-RU" sz="2300" dirty="0" err="1"/>
              <a:t>таємний</a:t>
            </a:r>
            <a:r>
              <a:rPr lang="ru-RU" sz="2300" dirty="0"/>
              <a:t> </a:t>
            </a:r>
            <a:r>
              <a:rPr lang="ru-RU" sz="2300" dirty="0" err="1"/>
              <a:t>нагляд</a:t>
            </a:r>
            <a:r>
              <a:rPr lang="ru-RU" sz="2300" dirty="0"/>
              <a:t> </a:t>
            </a:r>
            <a:r>
              <a:rPr lang="ru-RU" sz="2300" dirty="0" err="1"/>
              <a:t>жандармерії</a:t>
            </a:r>
            <a:r>
              <a:rPr lang="ru-RU" sz="2300" dirty="0"/>
              <a:t>. 1874 року </a:t>
            </a:r>
            <a:r>
              <a:rPr lang="ru-RU" sz="2300" dirty="0" err="1"/>
              <a:t>вийшов</a:t>
            </a:r>
            <a:r>
              <a:rPr lang="ru-RU" sz="2300" dirty="0"/>
              <a:t> у </a:t>
            </a:r>
            <a:r>
              <a:rPr lang="ru-RU" sz="2300" dirty="0" err="1"/>
              <a:t>світ</a:t>
            </a:r>
            <a:r>
              <a:rPr lang="ru-RU" sz="2300" dirty="0"/>
              <a:t> роман «Хмари», а </a:t>
            </a:r>
            <a:r>
              <a:rPr lang="ru-RU" sz="2300" dirty="0" err="1"/>
              <a:t>наступного</a:t>
            </a:r>
            <a:r>
              <a:rPr lang="ru-RU" sz="2300" dirty="0"/>
              <a:t> року — </a:t>
            </a:r>
            <a:r>
              <a:rPr lang="ru-RU" sz="2300" dirty="0" err="1"/>
              <a:t>драматичні</a:t>
            </a:r>
            <a:r>
              <a:rPr lang="ru-RU" sz="2300" dirty="0"/>
              <a:t> твори «Маруся </a:t>
            </a:r>
            <a:r>
              <a:rPr lang="ru-RU" sz="2300" dirty="0" err="1"/>
              <a:t>Богуславка</a:t>
            </a:r>
            <a:r>
              <a:rPr lang="ru-RU" sz="2300" dirty="0"/>
              <a:t>», «На </a:t>
            </a:r>
            <a:r>
              <a:rPr lang="ru-RU" sz="2300" dirty="0" err="1"/>
              <a:t>Кожум’яках</a:t>
            </a:r>
            <a:r>
              <a:rPr lang="ru-RU" sz="2300" dirty="0"/>
              <a:t>» та </a:t>
            </a:r>
            <a:r>
              <a:rPr lang="ru-RU" sz="2300" dirty="0" err="1"/>
              <a:t>оповідання</a:t>
            </a:r>
            <a:r>
              <a:rPr lang="ru-RU" sz="2300" dirty="0"/>
              <a:t> «</a:t>
            </a:r>
            <a:r>
              <a:rPr lang="ru-RU" sz="2300" dirty="0" err="1"/>
              <a:t>Благословіть</a:t>
            </a:r>
            <a:r>
              <a:rPr lang="ru-RU" sz="2300" dirty="0"/>
              <a:t> </a:t>
            </a:r>
            <a:r>
              <a:rPr lang="ru-RU" sz="2300" dirty="0" err="1"/>
              <a:t>бабі</a:t>
            </a:r>
            <a:r>
              <a:rPr lang="ru-RU" sz="2300" dirty="0"/>
              <a:t> </a:t>
            </a:r>
            <a:r>
              <a:rPr lang="ru-RU" sz="2300" dirty="0" err="1"/>
              <a:t>Палажці</a:t>
            </a:r>
            <a:r>
              <a:rPr lang="ru-RU" sz="2300" dirty="0"/>
              <a:t> скоропостижно </a:t>
            </a:r>
            <a:r>
              <a:rPr lang="ru-RU" sz="2300" dirty="0" err="1"/>
              <a:t>вмерти</a:t>
            </a:r>
            <a:r>
              <a:rPr lang="ru-RU" sz="2300" dirty="0"/>
              <a:t>». </a:t>
            </a:r>
          </a:p>
        </p:txBody>
      </p:sp>
      <p:pic>
        <p:nvPicPr>
          <p:cNvPr id="4" name="Picture 5" descr="7rusif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0"/>
            <a:ext cx="4176464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/>
              <a:t>Пізніше</a:t>
            </a:r>
            <a:r>
              <a:rPr lang="ru-RU" sz="2300" dirty="0"/>
              <a:t> </a:t>
            </a:r>
            <a:r>
              <a:rPr lang="ru-RU" sz="2300" dirty="0" err="1"/>
              <a:t>письменник</a:t>
            </a:r>
            <a:r>
              <a:rPr lang="ru-RU" sz="2300" dirty="0"/>
              <a:t> </a:t>
            </a:r>
            <a:r>
              <a:rPr lang="ru-RU" sz="2300" dirty="0" err="1"/>
              <a:t>створює</a:t>
            </a:r>
            <a:r>
              <a:rPr lang="ru-RU" sz="2300" dirty="0"/>
              <a:t> </a:t>
            </a:r>
            <a:r>
              <a:rPr lang="ru-RU" sz="2300" dirty="0" err="1"/>
              <a:t>такі</a:t>
            </a:r>
            <a:r>
              <a:rPr lang="ru-RU" sz="2300" dirty="0"/>
              <a:t> </a:t>
            </a:r>
            <a:r>
              <a:rPr lang="ru-RU" sz="2300" dirty="0" err="1"/>
              <a:t>шедеври</a:t>
            </a:r>
            <a:r>
              <a:rPr lang="ru-RU" sz="2300" dirty="0"/>
              <a:t> </a:t>
            </a:r>
            <a:r>
              <a:rPr lang="ru-RU" sz="2300" dirty="0" err="1"/>
              <a:t>української</a:t>
            </a:r>
            <a:r>
              <a:rPr lang="ru-RU" sz="2300" dirty="0"/>
              <a:t> </a:t>
            </a:r>
            <a:r>
              <a:rPr lang="ru-RU" sz="2300" dirty="0" err="1"/>
              <a:t>літератури</a:t>
            </a:r>
            <a:r>
              <a:rPr lang="ru-RU" sz="2300" dirty="0"/>
              <a:t>, як «</a:t>
            </a:r>
            <a:r>
              <a:rPr lang="ru-RU" sz="2300" dirty="0" err="1"/>
              <a:t>Микола</a:t>
            </a:r>
            <a:r>
              <a:rPr lang="ru-RU" sz="2300" dirty="0"/>
              <a:t> </a:t>
            </a:r>
            <a:r>
              <a:rPr lang="ru-RU" sz="2300" dirty="0" err="1"/>
              <a:t>Джеря</a:t>
            </a:r>
            <a:r>
              <a:rPr lang="ru-RU" sz="2300" dirty="0"/>
              <a:t>» (1878), «</a:t>
            </a:r>
            <a:r>
              <a:rPr lang="ru-RU" sz="2300" dirty="0" err="1"/>
              <a:t>Кайдашева</a:t>
            </a:r>
            <a:r>
              <a:rPr lang="ru-RU" sz="2300" dirty="0"/>
              <a:t> </a:t>
            </a:r>
            <a:r>
              <a:rPr lang="ru-RU" sz="2300" dirty="0" err="1"/>
              <a:t>сім’я</a:t>
            </a:r>
            <a:r>
              <a:rPr lang="ru-RU" sz="2300" dirty="0"/>
              <a:t>» (1879), «</a:t>
            </a:r>
            <a:r>
              <a:rPr lang="ru-RU" sz="2300" dirty="0" err="1"/>
              <a:t>Бурлачка</a:t>
            </a:r>
            <a:r>
              <a:rPr lang="ru-RU" sz="2300" dirty="0"/>
              <a:t>» (1880), «</a:t>
            </a:r>
            <a:r>
              <a:rPr lang="ru-RU" sz="2300" dirty="0" err="1"/>
              <a:t>Старосвітські</a:t>
            </a:r>
            <a:r>
              <a:rPr lang="ru-RU" sz="2300" dirty="0"/>
              <a:t> батюшки та матушки» (1884). 1885 року </a:t>
            </a:r>
            <a:r>
              <a:rPr lang="ru-RU" sz="2300" dirty="0" err="1"/>
              <a:t>І.Нечуй-Левицький</a:t>
            </a:r>
            <a:r>
              <a:rPr lang="ru-RU" sz="2300" dirty="0"/>
              <a:t> </a:t>
            </a:r>
            <a:r>
              <a:rPr lang="ru-RU" sz="2300" dirty="0" err="1"/>
              <a:t>йде</a:t>
            </a:r>
            <a:r>
              <a:rPr lang="ru-RU" sz="2300" dirty="0"/>
              <a:t> у </a:t>
            </a:r>
            <a:r>
              <a:rPr lang="ru-RU" sz="2300" dirty="0" err="1"/>
              <a:t>відставку</a:t>
            </a:r>
            <a:r>
              <a:rPr lang="ru-RU" sz="2300" dirty="0"/>
              <a:t> </a:t>
            </a:r>
            <a:r>
              <a:rPr lang="ru-RU" sz="2300" dirty="0" err="1"/>
              <a:t>й</a:t>
            </a:r>
            <a:r>
              <a:rPr lang="ru-RU" sz="2300" dirty="0"/>
              <a:t> </a:t>
            </a:r>
            <a:r>
              <a:rPr lang="ru-RU" sz="2300" dirty="0" err="1"/>
              <a:t>перебирається</a:t>
            </a:r>
            <a:r>
              <a:rPr lang="ru-RU" sz="2300" dirty="0"/>
              <a:t> до </a:t>
            </a:r>
            <a:r>
              <a:rPr lang="ru-RU" sz="2300" dirty="0" err="1"/>
              <a:t>Києва</a:t>
            </a:r>
            <a:r>
              <a:rPr lang="ru-RU" sz="2300" dirty="0"/>
              <a:t>, де </a:t>
            </a:r>
            <a:r>
              <a:rPr lang="ru-RU" sz="2300" dirty="0" err="1"/>
              <a:t>присвячує</a:t>
            </a:r>
            <a:r>
              <a:rPr lang="ru-RU" sz="2300" dirty="0"/>
              <a:t> себе </a:t>
            </a:r>
            <a:r>
              <a:rPr lang="ru-RU" sz="2300" dirty="0" err="1"/>
              <a:t>виключно</a:t>
            </a:r>
            <a:r>
              <a:rPr lang="ru-RU" sz="2300" dirty="0"/>
              <a:t> </a:t>
            </a:r>
            <a:r>
              <a:rPr lang="ru-RU" sz="2300" dirty="0" err="1"/>
              <a:t>літературній</a:t>
            </a:r>
            <a:r>
              <a:rPr lang="ru-RU" sz="2300" dirty="0"/>
              <a:t> </a:t>
            </a:r>
            <a:r>
              <a:rPr lang="ru-RU" sz="2300" dirty="0" err="1"/>
              <a:t>праці</a:t>
            </a:r>
            <a:r>
              <a:rPr lang="ru-RU" sz="2300" dirty="0"/>
              <a:t>. У </a:t>
            </a:r>
            <a:r>
              <a:rPr lang="ru-RU" sz="2300" dirty="0" err="1"/>
              <a:t>Києві</a:t>
            </a:r>
            <a:r>
              <a:rPr lang="ru-RU" sz="2300" dirty="0"/>
              <a:t> </a:t>
            </a:r>
            <a:r>
              <a:rPr lang="ru-RU" sz="2300" dirty="0" err="1"/>
              <a:t>він</a:t>
            </a:r>
            <a:r>
              <a:rPr lang="ru-RU" sz="2300" dirty="0"/>
              <a:t> написав </a:t>
            </a:r>
            <a:r>
              <a:rPr lang="ru-RU" sz="2300" dirty="0" err="1"/>
              <a:t>оповідання</a:t>
            </a:r>
            <a:r>
              <a:rPr lang="ru-RU" sz="2300" dirty="0"/>
              <a:t> «</a:t>
            </a:r>
            <a:r>
              <a:rPr lang="ru-RU" sz="2300" dirty="0" err="1"/>
              <a:t>Пропащі</a:t>
            </a:r>
            <a:r>
              <a:rPr lang="ru-RU" sz="2300" dirty="0"/>
              <a:t>» (1888) та «</a:t>
            </a:r>
            <a:r>
              <a:rPr lang="ru-RU" sz="2300" dirty="0" err="1"/>
              <a:t>Афонський</a:t>
            </a:r>
            <a:r>
              <a:rPr lang="ru-RU" sz="2300" dirty="0"/>
              <a:t> </a:t>
            </a:r>
            <a:r>
              <a:rPr lang="ru-RU" sz="2300" dirty="0" err="1"/>
              <a:t>пройдисвіт</a:t>
            </a:r>
            <a:r>
              <a:rPr lang="ru-RU" sz="2300" dirty="0"/>
              <a:t>» (1890), </a:t>
            </a:r>
            <a:r>
              <a:rPr lang="ru-RU" sz="2300" dirty="0" err="1"/>
              <a:t>казку</a:t>
            </a:r>
            <a:r>
              <a:rPr lang="ru-RU" sz="2300" dirty="0"/>
              <a:t> «</a:t>
            </a:r>
            <a:r>
              <a:rPr lang="ru-RU" sz="2300" dirty="0" err="1"/>
              <a:t>Скривджені</a:t>
            </a:r>
            <a:r>
              <a:rPr lang="ru-RU" sz="2300" dirty="0"/>
              <a:t>» (1892), </a:t>
            </a:r>
            <a:r>
              <a:rPr lang="ru-RU" sz="2300" dirty="0" err="1"/>
              <a:t>повість</a:t>
            </a:r>
            <a:r>
              <a:rPr lang="ru-RU" sz="2300" dirty="0"/>
              <a:t> «</a:t>
            </a:r>
            <a:r>
              <a:rPr lang="ru-RU" sz="2300" dirty="0" err="1"/>
              <a:t>Поміж</a:t>
            </a:r>
            <a:r>
              <a:rPr lang="ru-RU" sz="2300" dirty="0"/>
              <a:t> порогами» (1893). </a:t>
            </a:r>
            <a:r>
              <a:rPr lang="ru-RU" sz="2300" dirty="0" smtClean="0"/>
              <a:t/>
            </a:r>
            <a:br>
              <a:rPr lang="ru-RU" sz="2300" dirty="0" smtClean="0"/>
            </a:br>
            <a:endParaRPr lang="ru-RU" sz="2300" dirty="0"/>
          </a:p>
        </p:txBody>
      </p:sp>
      <p:pic>
        <p:nvPicPr>
          <p:cNvPr id="5" name="Picture 6" descr="71541---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0581614">
            <a:off x="370924" y="455556"/>
            <a:ext cx="1753560" cy="2802897"/>
          </a:xfrm>
          <a:prstGeom prst="rect">
            <a:avLst/>
          </a:prstGeom>
        </p:spPr>
      </p:pic>
      <p:pic>
        <p:nvPicPr>
          <p:cNvPr id="6" name="Picture 8" descr="8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212054" cy="2924944"/>
          </a:xfrm>
          <a:prstGeom prst="rect">
            <a:avLst/>
          </a:prstGeom>
          <a:noFill/>
        </p:spPr>
      </p:pic>
      <p:pic>
        <p:nvPicPr>
          <p:cNvPr id="7" name="Picture 4" descr="http://www.day.kiev.ua/sites/default/files/main/openpublish_article/20120921/4169-1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09716"/>
            <a:ext cx="2053726" cy="3402081"/>
          </a:xfrm>
          <a:prstGeom prst="rect">
            <a:avLst/>
          </a:prstGeom>
          <a:noFill/>
        </p:spPr>
      </p:pic>
      <p:pic>
        <p:nvPicPr>
          <p:cNvPr id="4" name="Picture 7" descr="starytskyj_marusia_boguslav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2873">
            <a:off x="6747803" y="183967"/>
            <a:ext cx="2036611" cy="3187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54715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Поховано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Байковому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кладовищі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Нечуй-Левицький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увійшов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історію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літератури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видатний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художньої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прози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Створивши ряд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високохудожніх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соціально-побутових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оповідань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повістей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відобразивши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тяжке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українського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народу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половини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ХIХ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показавши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селянства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заробітчан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злиднями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гнаних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рідних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осель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фабрики та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рибні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промисли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І.Нечуй-Левицький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увів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українську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літературу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теми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мотиви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змалював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яскравими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художніми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засобами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8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412" y="0"/>
            <a:ext cx="36845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Файл:Нечуй-Левиць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</p:spPr>
      </p:pic>
      <p:pic>
        <p:nvPicPr>
          <p:cNvPr id="62468" name="Picture 4" descr="Файл:МД Нечу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2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4213"/>
            <a:ext cx="9144000" cy="6173787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uk-UA"/>
              <a:t>Музей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887787" cy="2916237"/>
          </a:xfrm>
          <a:prstGeom prst="rect">
            <a:avLst/>
          </a:prstGeom>
          <a:noFill/>
        </p:spPr>
      </p:pic>
      <p:pic>
        <p:nvPicPr>
          <p:cNvPr id="23557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01008"/>
            <a:ext cx="3960812" cy="2971800"/>
          </a:xfrm>
          <a:prstGeom prst="rect">
            <a:avLst/>
          </a:prstGeom>
          <a:noFill/>
        </p:spPr>
      </p:pic>
      <p:pic>
        <p:nvPicPr>
          <p:cNvPr id="23558" name="Picture 6" descr="5stebl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6632"/>
            <a:ext cx="3887787" cy="292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KOR28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4749">
            <a:off x="4741057" y="413115"/>
            <a:ext cx="3811918" cy="5005321"/>
          </a:xfrm>
          <a:prstGeom prst="rect">
            <a:avLst/>
          </a:prstGeom>
          <a:noFill/>
        </p:spPr>
      </p:pic>
      <p:pic>
        <p:nvPicPr>
          <p:cNvPr id="3" name="Picture 4" descr="KOR30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05091">
            <a:off x="485217" y="1158606"/>
            <a:ext cx="4132724" cy="4800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 !!!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5"/>
            <a:ext cx="4752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Іван</a:t>
            </a:r>
            <a:r>
              <a:rPr lang="ru-RU" sz="3600" dirty="0"/>
              <a:t> Семенович </a:t>
            </a:r>
            <a:r>
              <a:rPr lang="ru-RU" sz="3600" dirty="0" err="1"/>
              <a:t>Левицький</a:t>
            </a:r>
            <a:r>
              <a:rPr lang="ru-RU" sz="3600" dirty="0"/>
              <a:t> (</a:t>
            </a:r>
            <a:r>
              <a:rPr lang="ru-RU" sz="3600" dirty="0" err="1"/>
              <a:t>літературний</a:t>
            </a:r>
            <a:r>
              <a:rPr lang="ru-RU" sz="3600" dirty="0"/>
              <a:t> </a:t>
            </a:r>
            <a:r>
              <a:rPr lang="ru-RU" sz="3600" dirty="0" err="1"/>
              <a:t>псевдонім</a:t>
            </a:r>
            <a:r>
              <a:rPr lang="ru-RU" sz="3600" dirty="0"/>
              <a:t> — </a:t>
            </a:r>
            <a:r>
              <a:rPr lang="ru-RU" sz="3600" dirty="0" err="1"/>
              <a:t>Нечуй</a:t>
            </a:r>
            <a:r>
              <a:rPr lang="ru-RU" sz="3600" dirty="0"/>
              <a:t>) </a:t>
            </a:r>
            <a:r>
              <a:rPr lang="ru-RU" sz="3600" dirty="0" err="1"/>
              <a:t>народився</a:t>
            </a:r>
            <a:r>
              <a:rPr lang="ru-RU" sz="3600" dirty="0"/>
              <a:t> 25 листопада 1838 року в </a:t>
            </a:r>
            <a:r>
              <a:rPr lang="ru-RU" sz="3600" dirty="0" err="1"/>
              <a:t>Стеблеві</a:t>
            </a:r>
            <a:r>
              <a:rPr lang="ru-RU" sz="3600" dirty="0"/>
              <a:t>, </a:t>
            </a:r>
            <a:r>
              <a:rPr lang="ru-RU" sz="3600" dirty="0" err="1"/>
              <a:t>в</a:t>
            </a:r>
            <a:r>
              <a:rPr lang="ru-RU" sz="3600" dirty="0"/>
              <a:t> </a:t>
            </a:r>
            <a:r>
              <a:rPr lang="ru-RU" sz="3600" dirty="0" err="1"/>
              <a:t>сім’ї</a:t>
            </a:r>
            <a:r>
              <a:rPr lang="ru-RU" sz="3600" dirty="0"/>
              <a:t> </a:t>
            </a:r>
            <a:r>
              <a:rPr lang="ru-RU" sz="3600" dirty="0" err="1"/>
              <a:t>сільського</a:t>
            </a:r>
            <a:r>
              <a:rPr lang="ru-RU" sz="3600" dirty="0"/>
              <a:t> </a:t>
            </a:r>
            <a:r>
              <a:rPr lang="ru-RU" sz="3600" dirty="0" err="1"/>
              <a:t>священика</a:t>
            </a:r>
            <a:r>
              <a:rPr lang="ru-RU" sz="3600" dirty="0"/>
              <a:t>. </a:t>
            </a:r>
          </a:p>
        </p:txBody>
      </p:sp>
      <p:pic>
        <p:nvPicPr>
          <p:cNvPr id="1026" name="Picture 2" descr="http://upload.wikimedia.org/wikipedia/commons/2/2f/%D0%9D%D0%B5%D1%87%D1%83%D0%B9-%D0%9B%D0%B5%D0%B2%D0%B8%D1%86%D1%8C%D0%BA%D0%B8%D0%B9_%D0%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ukrlitzno.com.ua/wp-content/uploads/2013/03/%D0%86%D0%B2%D0%B0%D0%BD-%D0%9D%D0%B5%D1%87%D1%83%D0%B9-%D0%9B%D0%B5%D0%B2%D0%B8%D1%86%D1%8C%D0%BA%D0%B8%D0%B9-%D0%B6%D0%B8%D1%82%D1%82%D1%94%D0%B2%D0%B8%D0%B9-%D1%82%D0%B0-%D1%82%D0%B2%D0%BE%D1%80%D1%87%D0%B8%D0%B9-%D1%88%D0%BB%D1%8F%D1%8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40466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 smtClean="0"/>
              <a:t>Батько</a:t>
            </a:r>
            <a:r>
              <a:rPr lang="ru-RU" sz="3200" dirty="0" smtClean="0"/>
              <a:t>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 smtClean="0"/>
              <a:t>освіченою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прогресивних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поглядів</a:t>
            </a:r>
            <a:r>
              <a:rPr lang="ru-RU" sz="3200" dirty="0" smtClean="0"/>
              <a:t>, </a:t>
            </a:r>
            <a:r>
              <a:rPr lang="ru-RU" sz="3200" dirty="0" err="1" smtClean="0"/>
              <a:t>мав</a:t>
            </a:r>
            <a:r>
              <a:rPr lang="ru-RU" sz="3200" dirty="0" smtClean="0"/>
              <a:t> </a:t>
            </a:r>
            <a:r>
              <a:rPr lang="ru-RU" sz="3200" dirty="0" err="1" smtClean="0"/>
              <a:t>велику</a:t>
            </a:r>
            <a:r>
              <a:rPr lang="ru-RU" sz="3200" dirty="0" smtClean="0"/>
              <a:t> </a:t>
            </a:r>
            <a:r>
              <a:rPr lang="ru-RU" sz="3200" dirty="0" err="1" smtClean="0"/>
              <a:t>домашню</a:t>
            </a:r>
            <a:r>
              <a:rPr lang="ru-RU" sz="3200" dirty="0" smtClean="0"/>
              <a:t> </a:t>
            </a:r>
            <a:r>
              <a:rPr lang="ru-RU" sz="3200" dirty="0" err="1" smtClean="0"/>
              <a:t>книгозбірню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на </a:t>
            </a:r>
            <a:r>
              <a:rPr lang="ru-RU" sz="3200" dirty="0" err="1" smtClean="0"/>
              <a:t>власні</a:t>
            </a:r>
            <a:r>
              <a:rPr lang="ru-RU" sz="3200" dirty="0" smtClean="0"/>
              <a:t> </a:t>
            </a:r>
            <a:r>
              <a:rPr lang="ru-RU" sz="3200" dirty="0" err="1" smtClean="0"/>
              <a:t>кошти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влаштував</a:t>
            </a:r>
            <a:r>
              <a:rPr lang="ru-RU" sz="3200" dirty="0" smtClean="0"/>
              <a:t> школу для селян, в </a:t>
            </a:r>
            <a:r>
              <a:rPr lang="ru-RU" sz="3200" dirty="0" err="1" smtClean="0"/>
              <a:t>якій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син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навчився</a:t>
            </a:r>
            <a:r>
              <a:rPr lang="ru-RU" sz="3200" dirty="0" smtClean="0"/>
              <a:t> </a:t>
            </a:r>
            <a:r>
              <a:rPr lang="ru-RU" sz="3200" dirty="0" err="1" smtClean="0"/>
              <a:t>читати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писати</a:t>
            </a:r>
            <a:r>
              <a:rPr lang="ru-RU" sz="3200" dirty="0" smtClean="0"/>
              <a:t>. 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355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Змалку</a:t>
            </a:r>
            <a:r>
              <a:rPr lang="ru-RU" sz="2800" dirty="0"/>
              <a:t> </a:t>
            </a:r>
            <a:r>
              <a:rPr lang="ru-RU" sz="2800" dirty="0" err="1" smtClean="0"/>
              <a:t>Левицький</a:t>
            </a:r>
            <a:r>
              <a:rPr lang="ru-RU" sz="2800" dirty="0" smtClean="0"/>
              <a:t> </a:t>
            </a:r>
            <a:r>
              <a:rPr lang="ru-RU" sz="2800" dirty="0" err="1"/>
              <a:t>познайомився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історією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книжок</a:t>
            </a:r>
            <a:r>
              <a:rPr lang="ru-RU" sz="2800" dirty="0"/>
              <a:t> у </a:t>
            </a:r>
            <a:r>
              <a:rPr lang="ru-RU" sz="2800" dirty="0" err="1"/>
              <a:t>батьківській</a:t>
            </a:r>
            <a:r>
              <a:rPr lang="ru-RU" sz="2800" dirty="0"/>
              <a:t> </a:t>
            </a:r>
            <a:r>
              <a:rPr lang="ru-RU" sz="2800" dirty="0" err="1"/>
              <a:t>бібліотеці</a:t>
            </a:r>
            <a:r>
              <a:rPr lang="ru-RU" sz="2800" dirty="0"/>
              <a:t>. На </a:t>
            </a:r>
            <a:r>
              <a:rPr lang="ru-RU" sz="2800" dirty="0" err="1"/>
              <a:t>сьомому</a:t>
            </a:r>
            <a:r>
              <a:rPr lang="ru-RU" sz="2800" dirty="0"/>
              <a:t> </a:t>
            </a:r>
            <a:r>
              <a:rPr lang="ru-RU" sz="2800" dirty="0" err="1"/>
              <a:t>році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хлопця</a:t>
            </a:r>
            <a:r>
              <a:rPr lang="ru-RU" sz="2800" dirty="0"/>
              <a:t> </a:t>
            </a:r>
            <a:r>
              <a:rPr lang="ru-RU" sz="2800" dirty="0" err="1"/>
              <a:t>віддали</a:t>
            </a:r>
            <a:r>
              <a:rPr lang="ru-RU" sz="2800" dirty="0"/>
              <a:t> в науку до дядька,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вчителював</a:t>
            </a:r>
            <a:r>
              <a:rPr lang="ru-RU" sz="2800" dirty="0"/>
              <a:t> у духовному </a:t>
            </a:r>
            <a:r>
              <a:rPr lang="ru-RU" sz="2800" dirty="0" err="1"/>
              <a:t>училищі</a:t>
            </a:r>
            <a:r>
              <a:rPr lang="ru-RU" sz="2800" dirty="0"/>
              <a:t> при </a:t>
            </a:r>
            <a:r>
              <a:rPr lang="ru-RU" sz="2800" dirty="0" err="1"/>
              <a:t>Богуславському</a:t>
            </a:r>
            <a:r>
              <a:rPr lang="ru-RU" sz="2800" dirty="0"/>
              <a:t> </a:t>
            </a:r>
            <a:r>
              <a:rPr lang="ru-RU" sz="2800" dirty="0" err="1"/>
              <a:t>монастирі</a:t>
            </a:r>
            <a:r>
              <a:rPr lang="ru-RU" sz="2800" dirty="0"/>
              <a:t>. Там </a:t>
            </a:r>
            <a:r>
              <a:rPr lang="ru-RU" sz="2800" dirty="0" err="1"/>
              <a:t>опанував</a:t>
            </a:r>
            <a:r>
              <a:rPr lang="ru-RU" sz="2800" dirty="0"/>
              <a:t> </a:t>
            </a:r>
            <a:r>
              <a:rPr lang="ru-RU" sz="2800" dirty="0" err="1"/>
              <a:t>латинську</a:t>
            </a:r>
            <a:r>
              <a:rPr lang="ru-RU" sz="2800" dirty="0"/>
              <a:t>, </a:t>
            </a:r>
            <a:r>
              <a:rPr lang="ru-RU" sz="2800" dirty="0" err="1"/>
              <a:t>грецьку</a:t>
            </a:r>
            <a:r>
              <a:rPr lang="ru-RU" sz="2800" dirty="0"/>
              <a:t> та </a:t>
            </a:r>
            <a:r>
              <a:rPr lang="ru-RU" sz="2800" dirty="0" err="1"/>
              <a:t>церковнослов’янську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. </a:t>
            </a:r>
          </a:p>
        </p:txBody>
      </p:sp>
      <p:pic>
        <p:nvPicPr>
          <p:cNvPr id="43010" name="Picture 2" descr="http://www.ukrlitzno.com.ua/wp-content/uploads/2010/04/%D0%A2%D0%B5%D0%BC%D0%B0%D1%82%D0%B8%D0%BA%D0%B0-%D1%82%D0%B2%D0%BE%D1%80%D1%96%D0%B2-%D0%86%D0%B2%D0%B0%D0%BD%D0%B0-%D0%9D%D0%B5%D1%87%D1%83%D1%8F-%D0%9B%D0%B5%D0%B2%D0%B8%D1%86%D1%8C%D0%BA%D0%BE%D0%B3%D0%BE.-%D0%9A%D0%BE%D1%80%D0%BE%D1%82%D0%BA%D0%B8%D0%B9-%D0%B7%D0%BC%D1%96%D1%81%D1%82-%D1%82%D0%B2%D0%BE%D1%80%D1%96%D0%B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997" y="0"/>
            <a:ext cx="42810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70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04664"/>
            <a:ext cx="51480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500" dirty="0" smtClean="0"/>
              <a:t>В</a:t>
            </a:r>
            <a:r>
              <a:rPr lang="ru-RU" sz="3500" dirty="0" smtClean="0"/>
              <a:t> </a:t>
            </a:r>
            <a:r>
              <a:rPr lang="ru-RU" sz="3500" dirty="0" err="1" smtClean="0"/>
              <a:t>чотирнадцятилітньому</a:t>
            </a:r>
            <a:r>
              <a:rPr lang="ru-RU" sz="3500" dirty="0" smtClean="0"/>
              <a:t> </a:t>
            </a:r>
            <a:r>
              <a:rPr lang="ru-RU" sz="3500" dirty="0" err="1" smtClean="0"/>
              <a:t>віці</a:t>
            </a:r>
            <a:r>
              <a:rPr lang="ru-RU" sz="3500" dirty="0" smtClean="0"/>
              <a:t> вступив до </a:t>
            </a:r>
            <a:r>
              <a:rPr lang="ru-RU" sz="3500" dirty="0" err="1" smtClean="0"/>
              <a:t>Київської</a:t>
            </a:r>
            <a:r>
              <a:rPr lang="ru-RU" sz="3500" dirty="0" smtClean="0"/>
              <a:t> </a:t>
            </a:r>
            <a:r>
              <a:rPr lang="ru-RU" sz="3500" dirty="0" err="1" smtClean="0"/>
              <a:t>духовної</a:t>
            </a:r>
            <a:r>
              <a:rPr lang="ru-RU" sz="3500" dirty="0" smtClean="0"/>
              <a:t> </a:t>
            </a:r>
            <a:r>
              <a:rPr lang="ru-RU" sz="3500" dirty="0" err="1" smtClean="0"/>
              <a:t>семінарії</a:t>
            </a:r>
            <a:r>
              <a:rPr lang="ru-RU" sz="3500" dirty="0" smtClean="0"/>
              <a:t>, де </a:t>
            </a:r>
            <a:r>
              <a:rPr lang="ru-RU" sz="3500" dirty="0" err="1" smtClean="0"/>
              <a:t>навчався</a:t>
            </a:r>
            <a:r>
              <a:rPr lang="ru-RU" sz="3500" dirty="0" smtClean="0"/>
              <a:t> </a:t>
            </a:r>
            <a:r>
              <a:rPr lang="ru-RU" sz="3500" dirty="0" err="1" smtClean="0"/>
              <a:t>з</a:t>
            </a:r>
            <a:r>
              <a:rPr lang="ru-RU" sz="3500" dirty="0" smtClean="0"/>
              <a:t> 1853 по 1859 </a:t>
            </a:r>
            <a:r>
              <a:rPr lang="ru-RU" sz="3500" dirty="0" err="1" smtClean="0"/>
              <a:t>рік</a:t>
            </a:r>
            <a:r>
              <a:rPr lang="ru-RU" sz="3500" dirty="0" smtClean="0"/>
              <a:t>. </a:t>
            </a:r>
            <a:endParaRPr lang="ru-RU" sz="3500" dirty="0"/>
          </a:p>
        </p:txBody>
      </p:sp>
      <p:pic>
        <p:nvPicPr>
          <p:cNvPr id="40962" name="Picture 2" descr="http://www.topaz.ho.ua/Foto/nech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1GogolN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190875"/>
            <a:ext cx="2903537" cy="3667125"/>
          </a:xfrm>
          <a:prstGeom prst="rect">
            <a:avLst/>
          </a:prstGeom>
          <a:noFill/>
        </p:spPr>
      </p:pic>
      <p:pic>
        <p:nvPicPr>
          <p:cNvPr id="6152" name="Picture 8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6859">
            <a:off x="5946173" y="624529"/>
            <a:ext cx="2926657" cy="3493380"/>
          </a:xfrm>
          <a:prstGeom prst="rect">
            <a:avLst/>
          </a:prstGeom>
          <a:noFill/>
        </p:spPr>
      </p:pic>
      <p:pic>
        <p:nvPicPr>
          <p:cNvPr id="6151" name="Picture 7" descr="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 rot="20967729">
            <a:off x="343686" y="606946"/>
            <a:ext cx="2580684" cy="3996486"/>
          </a:xfrm>
        </p:spPr>
      </p:pic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843212" y="260649"/>
            <a:ext cx="3456979" cy="381605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У </a:t>
            </a:r>
            <a:r>
              <a:rPr lang="ru-RU" sz="2800" dirty="0" err="1"/>
              <a:t>семінарії</a:t>
            </a:r>
            <a:r>
              <a:rPr lang="ru-RU" sz="2800" dirty="0"/>
              <a:t> </a:t>
            </a:r>
            <a:r>
              <a:rPr lang="ru-RU" sz="2800" dirty="0" err="1"/>
              <a:t>захоплювався</a:t>
            </a:r>
            <a:r>
              <a:rPr lang="ru-RU" sz="2800" dirty="0"/>
              <a:t> </a:t>
            </a:r>
            <a:r>
              <a:rPr lang="ru-RU" sz="2800" dirty="0" err="1"/>
              <a:t>творами</a:t>
            </a:r>
            <a:r>
              <a:rPr lang="ru-RU" sz="2800" dirty="0"/>
              <a:t> </a:t>
            </a:r>
            <a:r>
              <a:rPr lang="ru-RU" sz="2800" dirty="0" err="1"/>
              <a:t>Т.Шевченка</a:t>
            </a:r>
            <a:r>
              <a:rPr lang="ru-RU" sz="2800" dirty="0"/>
              <a:t>, </a:t>
            </a:r>
            <a:r>
              <a:rPr lang="ru-RU" sz="2800" dirty="0" err="1"/>
              <a:t>О.Пушкіна</a:t>
            </a:r>
            <a:r>
              <a:rPr lang="ru-RU" sz="2800" dirty="0"/>
              <a:t> та М.Гоголя.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4248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err="1" smtClean="0"/>
              <a:t>Закінчивши</a:t>
            </a:r>
            <a:r>
              <a:rPr lang="ru-RU" sz="2700" dirty="0" smtClean="0"/>
              <a:t> </a:t>
            </a:r>
            <a:r>
              <a:rPr lang="ru-RU" sz="2700" dirty="0" err="1"/>
              <a:t>семінарію</a:t>
            </a:r>
            <a:r>
              <a:rPr lang="ru-RU" sz="2700" dirty="0"/>
              <a:t>, </a:t>
            </a:r>
            <a:r>
              <a:rPr lang="ru-RU" sz="2700" dirty="0" err="1"/>
              <a:t>І.Левицький</a:t>
            </a:r>
            <a:r>
              <a:rPr lang="ru-RU" sz="2700" dirty="0"/>
              <a:t> </a:t>
            </a:r>
            <a:r>
              <a:rPr lang="ru-RU" sz="2700" dirty="0" err="1"/>
              <a:t>рік</a:t>
            </a:r>
            <a:r>
              <a:rPr lang="ru-RU" sz="2700" dirty="0"/>
              <a:t> </a:t>
            </a:r>
            <a:r>
              <a:rPr lang="ru-RU" sz="2700" dirty="0" err="1"/>
              <a:t>хворів</a:t>
            </a:r>
            <a:r>
              <a:rPr lang="ru-RU" sz="2700" dirty="0"/>
              <a:t>, а </a:t>
            </a:r>
            <a:r>
              <a:rPr lang="ru-RU" sz="2700" dirty="0" err="1"/>
              <a:t>потім</a:t>
            </a:r>
            <a:r>
              <a:rPr lang="ru-RU" sz="2700" dirty="0"/>
              <a:t> </a:t>
            </a:r>
            <a:r>
              <a:rPr lang="ru-RU" sz="2700" dirty="0" err="1"/>
              <a:t>деякий</a:t>
            </a:r>
            <a:r>
              <a:rPr lang="ru-RU" sz="2700" dirty="0"/>
              <a:t> час </a:t>
            </a:r>
            <a:r>
              <a:rPr lang="ru-RU" sz="2700" dirty="0" err="1"/>
              <a:t>працював</a:t>
            </a:r>
            <a:r>
              <a:rPr lang="ru-RU" sz="2700" dirty="0"/>
              <a:t> у </a:t>
            </a:r>
            <a:r>
              <a:rPr lang="ru-RU" sz="2700" dirty="0" err="1"/>
              <a:t>Богуславському</a:t>
            </a:r>
            <a:r>
              <a:rPr lang="ru-RU" sz="2700" dirty="0"/>
              <a:t> духовному </a:t>
            </a:r>
            <a:r>
              <a:rPr lang="ru-RU" sz="2700" dirty="0" err="1"/>
              <a:t>училищі</a:t>
            </a:r>
            <a:r>
              <a:rPr lang="ru-RU" sz="2700" dirty="0"/>
              <a:t> </a:t>
            </a:r>
            <a:r>
              <a:rPr lang="ru-RU" sz="2700" dirty="0" err="1"/>
              <a:t>викладачем</a:t>
            </a:r>
            <a:r>
              <a:rPr lang="ru-RU" sz="2700" dirty="0"/>
              <a:t> </a:t>
            </a:r>
            <a:r>
              <a:rPr lang="ru-RU" sz="2700" dirty="0" err="1"/>
              <a:t>церковнослов’янської</a:t>
            </a:r>
            <a:r>
              <a:rPr lang="ru-RU" sz="2700" dirty="0"/>
              <a:t> </a:t>
            </a:r>
            <a:r>
              <a:rPr lang="ru-RU" sz="2700" dirty="0" err="1"/>
              <a:t>мови</a:t>
            </a:r>
            <a:r>
              <a:rPr lang="ru-RU" sz="2700" dirty="0"/>
              <a:t>, арифметики та </a:t>
            </a:r>
            <a:r>
              <a:rPr lang="ru-RU" sz="2700" dirty="0" err="1"/>
              <a:t>географії</a:t>
            </a:r>
            <a:r>
              <a:rPr lang="ru-RU" sz="2700" dirty="0"/>
              <a:t>. </a:t>
            </a:r>
            <a:endParaRPr lang="ru-RU" sz="2700" dirty="0" smtClean="0"/>
          </a:p>
        </p:txBody>
      </p:sp>
      <p:pic>
        <p:nvPicPr>
          <p:cNvPr id="3" name="Picture 2" descr="http://histpol.pl.ua/img/pages/2554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0"/>
            <a:ext cx="43624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0"/>
            <a:ext cx="478802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1861 року </a:t>
            </a:r>
            <a:r>
              <a:rPr lang="ru-RU" sz="2800" dirty="0" err="1" smtClean="0"/>
              <a:t>Левицький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вступає</a:t>
            </a:r>
            <a:r>
              <a:rPr lang="ru-RU" sz="2800" dirty="0" smtClean="0"/>
              <a:t> до </a:t>
            </a:r>
            <a:r>
              <a:rPr lang="ru-RU" sz="2800" dirty="0" err="1" smtClean="0"/>
              <a:t>Київської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духовної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академії</a:t>
            </a:r>
            <a:r>
              <a:rPr lang="ru-RU" sz="2800" dirty="0" smtClean="0"/>
              <a:t>. Не </a:t>
            </a:r>
            <a:r>
              <a:rPr lang="ru-RU" sz="2800" dirty="0" err="1" smtClean="0"/>
              <a:t>задовольняючись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рівнем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освіти</a:t>
            </a:r>
            <a:r>
              <a:rPr lang="ru-RU" sz="2800" dirty="0" smtClean="0"/>
              <a:t> в </a:t>
            </a:r>
            <a:r>
              <a:rPr lang="ru-RU" sz="2800" dirty="0" err="1" smtClean="0"/>
              <a:t>академії</a:t>
            </a:r>
            <a:r>
              <a:rPr lang="ru-RU" sz="2800" dirty="0" smtClean="0"/>
              <a:t>, </a:t>
            </a:r>
            <a:r>
              <a:rPr lang="ru-RU" sz="2800" dirty="0" err="1" smtClean="0"/>
              <a:t>вдосконалює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самотужки</a:t>
            </a:r>
            <a:r>
              <a:rPr lang="ru-RU" sz="2800" dirty="0" smtClean="0"/>
              <a:t>: </a:t>
            </a:r>
            <a:r>
              <a:rPr lang="ru-RU" sz="2800" dirty="0" err="1" smtClean="0"/>
              <a:t>вивчає</a:t>
            </a:r>
            <a:r>
              <a:rPr lang="ru-RU" sz="2800" dirty="0" smtClean="0"/>
              <a:t> </a:t>
            </a:r>
            <a:r>
              <a:rPr lang="ru-RU" sz="2800" dirty="0" err="1" smtClean="0"/>
              <a:t>французьку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німецьку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, </a:t>
            </a:r>
            <a:r>
              <a:rPr lang="ru-RU" sz="2800" dirty="0" err="1" smtClean="0"/>
              <a:t>читає</a:t>
            </a:r>
            <a:r>
              <a:rPr lang="ru-RU" sz="2800" dirty="0" smtClean="0"/>
              <a:t> твори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та </a:t>
            </a:r>
            <a:r>
              <a:rPr lang="ru-RU" sz="2800" dirty="0" err="1" smtClean="0"/>
              <a:t>російської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класики</a:t>
            </a:r>
            <a:r>
              <a:rPr lang="ru-RU" sz="2800" dirty="0" smtClean="0"/>
              <a:t>, </a:t>
            </a:r>
            <a:r>
              <a:rPr lang="ru-RU" sz="2800" dirty="0" err="1" smtClean="0"/>
              <a:t>європейських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письменників</a:t>
            </a:r>
            <a:r>
              <a:rPr lang="ru-RU" sz="2800" dirty="0" smtClean="0"/>
              <a:t> Данте, Сервантеса, </a:t>
            </a:r>
            <a:r>
              <a:rPr lang="ru-RU" sz="2800" dirty="0" err="1" smtClean="0"/>
              <a:t>Лесажа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., </a:t>
            </a:r>
            <a:r>
              <a:rPr lang="ru-RU" sz="2800" dirty="0" err="1" smtClean="0"/>
              <a:t>цікавиться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прогресивних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філософів</a:t>
            </a:r>
            <a:r>
              <a:rPr lang="ru-RU" sz="2800" dirty="0" smtClean="0"/>
              <a:t> того часу. </a:t>
            </a:r>
            <a:endParaRPr lang="ru-RU" sz="2800" dirty="0" smtClean="0"/>
          </a:p>
        </p:txBody>
      </p:sp>
      <p:pic>
        <p:nvPicPr>
          <p:cNvPr id="3" name="Picture 8" descr="17900_I_510px-Miguel_de_Cervantes_lith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6453">
            <a:off x="6898620" y="338445"/>
            <a:ext cx="2064381" cy="2424459"/>
          </a:xfrm>
          <a:prstGeom prst="rect">
            <a:avLst/>
          </a:prstGeom>
          <a:noFill/>
        </p:spPr>
      </p:pic>
      <p:pic>
        <p:nvPicPr>
          <p:cNvPr id="4" name="Picture 7" descr="Portrait_de_Da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56666">
            <a:off x="6914165" y="3354502"/>
            <a:ext cx="1976791" cy="3021010"/>
          </a:xfrm>
          <a:prstGeom prst="rect">
            <a:avLst/>
          </a:prstGeom>
        </p:spPr>
      </p:pic>
      <p:pic>
        <p:nvPicPr>
          <p:cNvPr id="5" name="Picture 9" descr="621px-Alain-René_Le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5269">
            <a:off x="60795" y="2237192"/>
            <a:ext cx="2139973" cy="206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1865 року </a:t>
            </a:r>
            <a:r>
              <a:rPr lang="ru-RU" sz="2400" dirty="0" err="1"/>
              <a:t>І.Левицький</a:t>
            </a:r>
            <a:r>
              <a:rPr lang="ru-RU" sz="2400" dirty="0"/>
              <a:t> </a:t>
            </a:r>
            <a:r>
              <a:rPr lang="ru-RU" sz="2400" dirty="0" err="1"/>
              <a:t>закінчує</a:t>
            </a:r>
            <a:r>
              <a:rPr lang="ru-RU" sz="2400" dirty="0"/>
              <a:t> </a:t>
            </a:r>
            <a:r>
              <a:rPr lang="ru-RU" sz="2400" dirty="0" err="1"/>
              <a:t>академію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званням</a:t>
            </a:r>
            <a:r>
              <a:rPr lang="ru-RU" sz="2400" dirty="0"/>
              <a:t> </a:t>
            </a:r>
            <a:r>
              <a:rPr lang="ru-RU" sz="2400" dirty="0" err="1"/>
              <a:t>магістра</a:t>
            </a:r>
            <a:r>
              <a:rPr lang="ru-RU" sz="2400" dirty="0"/>
              <a:t>, </a:t>
            </a:r>
            <a:r>
              <a:rPr lang="ru-RU" sz="2400" dirty="0" err="1"/>
              <a:t>але</a:t>
            </a:r>
            <a:r>
              <a:rPr lang="ru-RU" sz="2400" dirty="0"/>
              <a:t> </a:t>
            </a:r>
            <a:r>
              <a:rPr lang="ru-RU" sz="2400" dirty="0" err="1"/>
              <a:t>відмовляється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духовної</a:t>
            </a:r>
            <a:r>
              <a:rPr lang="ru-RU" sz="2400" dirty="0"/>
              <a:t> </a:t>
            </a:r>
            <a:r>
              <a:rPr lang="ru-RU" sz="2400" dirty="0" err="1"/>
              <a:t>кар’єри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викладає</a:t>
            </a:r>
            <a:r>
              <a:rPr lang="ru-RU" sz="2400" dirty="0"/>
              <a:t> </a:t>
            </a:r>
            <a:r>
              <a:rPr lang="ru-RU" sz="2400" dirty="0" err="1"/>
              <a:t>російську</a:t>
            </a:r>
            <a:r>
              <a:rPr lang="ru-RU" sz="2400" dirty="0"/>
              <a:t> </a:t>
            </a:r>
            <a:r>
              <a:rPr lang="ru-RU" sz="2400" dirty="0" err="1"/>
              <a:t>мову</a:t>
            </a:r>
            <a:r>
              <a:rPr lang="ru-RU" sz="2400" dirty="0"/>
              <a:t>, </a:t>
            </a:r>
            <a:r>
              <a:rPr lang="ru-RU" sz="2400" dirty="0" err="1"/>
              <a:t>літературу</a:t>
            </a:r>
            <a:r>
              <a:rPr lang="ru-RU" sz="2400" dirty="0"/>
              <a:t>, </a:t>
            </a:r>
            <a:r>
              <a:rPr lang="ru-RU" sz="2400" dirty="0" err="1"/>
              <a:t>історію</a:t>
            </a:r>
            <a:r>
              <a:rPr lang="ru-RU" sz="2400" dirty="0"/>
              <a:t> та </a:t>
            </a:r>
            <a:r>
              <a:rPr lang="ru-RU" sz="2400" dirty="0" err="1"/>
              <a:t>географію</a:t>
            </a:r>
            <a:r>
              <a:rPr lang="ru-RU" sz="2400" dirty="0"/>
              <a:t> в </a:t>
            </a:r>
            <a:r>
              <a:rPr lang="ru-RU" sz="2400" dirty="0" err="1"/>
              <a:t>Полтавській</a:t>
            </a:r>
            <a:r>
              <a:rPr lang="ru-RU" sz="2400" dirty="0"/>
              <a:t> </a:t>
            </a:r>
            <a:r>
              <a:rPr lang="ru-RU" sz="2400" dirty="0" err="1"/>
              <a:t>духовній</a:t>
            </a:r>
            <a:r>
              <a:rPr lang="ru-RU" sz="2400" dirty="0"/>
              <a:t> </a:t>
            </a:r>
            <a:r>
              <a:rPr lang="ru-RU" sz="2400" dirty="0" err="1"/>
              <a:t>семінарії</a:t>
            </a:r>
            <a:r>
              <a:rPr lang="ru-RU" sz="2400" dirty="0"/>
              <a:t> </a:t>
            </a:r>
            <a:r>
              <a:rPr lang="ru-RU" sz="2400" dirty="0" smtClean="0"/>
              <a:t>. </a:t>
            </a:r>
            <a:r>
              <a:rPr lang="ru-RU" sz="2400" dirty="0" err="1"/>
              <a:t>Одночасно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педагогічною</a:t>
            </a:r>
            <a:r>
              <a:rPr lang="ru-RU" sz="2400" dirty="0"/>
              <a:t> </a:t>
            </a:r>
            <a:r>
              <a:rPr lang="ru-RU" sz="2400" dirty="0" err="1"/>
              <a:t>діяльністю</a:t>
            </a:r>
            <a:r>
              <a:rPr lang="ru-RU" sz="2400" dirty="0"/>
              <a:t> </a:t>
            </a:r>
            <a:r>
              <a:rPr lang="ru-RU" sz="2400" dirty="0" err="1"/>
              <a:t>І.Левицький</a:t>
            </a:r>
            <a:r>
              <a:rPr lang="ru-RU" sz="2400" dirty="0"/>
              <a:t> </a:t>
            </a:r>
            <a:r>
              <a:rPr lang="ru-RU" sz="2400" dirty="0" err="1"/>
              <a:t>починає</a:t>
            </a:r>
            <a:r>
              <a:rPr lang="ru-RU" sz="2400" dirty="0"/>
              <a:t> </a:t>
            </a:r>
            <a:r>
              <a:rPr lang="ru-RU" sz="2400" dirty="0" err="1"/>
              <a:t>писати</a:t>
            </a:r>
            <a:r>
              <a:rPr lang="ru-RU" sz="2400" dirty="0"/>
              <a:t>. У 60-х роках </a:t>
            </a:r>
            <a:r>
              <a:rPr lang="ru-RU" sz="2400" dirty="0" err="1"/>
              <a:t>він</a:t>
            </a:r>
            <a:r>
              <a:rPr lang="ru-RU" sz="2400" dirty="0"/>
              <a:t> написав </a:t>
            </a:r>
            <a:r>
              <a:rPr lang="ru-RU" sz="2400" dirty="0" err="1"/>
              <a:t>комедію</a:t>
            </a:r>
            <a:r>
              <a:rPr lang="ru-RU" sz="2400" dirty="0"/>
              <a:t> «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/>
              <a:t>пропив, долю проспав»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повість</a:t>
            </a:r>
            <a:r>
              <a:rPr lang="ru-RU" sz="2400" dirty="0"/>
              <a:t> «Наймит </a:t>
            </a:r>
            <a:r>
              <a:rPr lang="ru-RU" sz="2400" dirty="0" err="1"/>
              <a:t>Яріш</a:t>
            </a:r>
            <a:r>
              <a:rPr lang="ru-RU" sz="2400" dirty="0"/>
              <a:t> </a:t>
            </a:r>
            <a:r>
              <a:rPr lang="ru-RU" sz="2400" dirty="0" err="1"/>
              <a:t>Джеря</a:t>
            </a:r>
            <a:r>
              <a:rPr lang="ru-RU" sz="2400" dirty="0"/>
              <a:t>».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Picture 7" descr="nechu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0"/>
            <a:ext cx="4283968" cy="68580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223</TotalTime>
  <Words>564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Музей</vt:lpstr>
      <vt:lpstr>Слайд 16</vt:lpstr>
      <vt:lpstr>Слайд 17</vt:lpstr>
      <vt:lpstr>Дякую за увагу !!!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23</cp:revision>
  <dcterms:created xsi:type="dcterms:W3CDTF">2014-04-20T15:24:54Z</dcterms:created>
  <dcterms:modified xsi:type="dcterms:W3CDTF">2014-04-20T19:08:53Z</dcterms:modified>
</cp:coreProperties>
</file>