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0554E34-B6B6-4A11-A48B-6EBDA6954834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7EBF94-9CDC-4A32-A4AB-3B8A15F24D3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5408" cy="2162671"/>
          </a:xfrm>
        </p:spPr>
        <p:txBody>
          <a:bodyPr>
            <a:noAutofit/>
          </a:bodyPr>
          <a:lstStyle/>
          <a:p>
            <a:r>
              <a:rPr lang="ru-RU" sz="4000" dirty="0"/>
              <a:t>Косинка </a:t>
            </a:r>
            <a:r>
              <a:rPr lang="ru-RU" sz="4000" dirty="0" err="1"/>
              <a:t>Григорій</a:t>
            </a:r>
            <a:r>
              <a:rPr lang="ru-RU" sz="4000" dirty="0"/>
              <a:t> Михайлович</a:t>
            </a:r>
            <a:br>
              <a:rPr lang="ru-RU" sz="4000" dirty="0"/>
            </a:br>
            <a:r>
              <a:rPr lang="ru-RU" sz="4000" dirty="0"/>
              <a:t>(1899 - 1934)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217" y="404664"/>
            <a:ext cx="4073648" cy="602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5199583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Презентація </a:t>
            </a:r>
          </a:p>
          <a:p>
            <a:r>
              <a:rPr lang="uk-UA" dirty="0" smtClean="0"/>
              <a:t>Учениці 44 групи </a:t>
            </a:r>
          </a:p>
          <a:p>
            <a:r>
              <a:rPr lang="uk-UA" dirty="0" smtClean="0"/>
              <a:t>Бокової Дар</a:t>
            </a:r>
            <a:r>
              <a:rPr lang="en-US" dirty="0" smtClean="0"/>
              <a:t>’</a:t>
            </a:r>
            <a:r>
              <a:rPr lang="uk-UA" dirty="0" smtClean="0"/>
              <a:t>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4972198" cy="640871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У 1979 в с. </a:t>
            </a:r>
            <a:r>
              <a:rPr lang="ru-RU" b="1" dirty="0" err="1">
                <a:solidFill>
                  <a:schemeClr val="tx1"/>
                </a:solidFill>
              </a:rPr>
              <a:t>Щербанівка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встановлено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пам'ятник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Косинці</a:t>
            </a:r>
            <a:r>
              <a:rPr lang="ru-RU" b="1" dirty="0" smtClean="0">
                <a:solidFill>
                  <a:schemeClr val="tx1"/>
                </a:solidFill>
              </a:rPr>
              <a:t> 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Михайло </a:t>
            </a:r>
            <a:r>
              <a:rPr lang="ru-RU" b="1" dirty="0" err="1">
                <a:solidFill>
                  <a:schemeClr val="tx1"/>
                </a:solidFill>
              </a:rPr>
              <a:t>Горловий</a:t>
            </a:r>
            <a:r>
              <a:rPr lang="ru-RU" b="1" dirty="0">
                <a:solidFill>
                  <a:schemeClr val="tx1"/>
                </a:solidFill>
              </a:rPr>
              <a:t> є автором </a:t>
            </a:r>
            <a:r>
              <a:rPr lang="ru-RU" b="1" dirty="0" err="1">
                <a:solidFill>
                  <a:schemeClr val="tx1"/>
                </a:solidFill>
              </a:rPr>
              <a:t>пам'ятника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Григорію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Косинці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селі</a:t>
            </a:r>
            <a:r>
              <a:rPr lang="ru-RU" b="1" dirty="0">
                <a:solidFill>
                  <a:schemeClr val="tx1"/>
                </a:solidFill>
              </a:rPr>
              <a:t> Красному 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У 2001 </a:t>
            </a:r>
            <a:r>
              <a:rPr lang="ru-RU" b="1" dirty="0" err="1">
                <a:solidFill>
                  <a:schemeClr val="tx1"/>
                </a:solidFill>
              </a:rPr>
              <a:t>році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Київською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обласною</a:t>
            </a:r>
            <a:r>
              <a:rPr lang="ru-RU" b="1" dirty="0">
                <a:solidFill>
                  <a:schemeClr val="tx1"/>
                </a:solidFill>
              </a:rPr>
              <a:t> державною </a:t>
            </a:r>
            <a:r>
              <a:rPr lang="ru-RU" b="1" dirty="0" err="1">
                <a:solidFill>
                  <a:schemeClr val="tx1"/>
                </a:solidFill>
              </a:rPr>
              <a:t>адміністрацією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було</a:t>
            </a:r>
            <a:r>
              <a:rPr lang="ru-RU" b="1" dirty="0">
                <a:solidFill>
                  <a:schemeClr val="tx1"/>
                </a:solidFill>
              </a:rPr>
              <a:t> засновано </a:t>
            </a:r>
            <a:r>
              <a:rPr lang="ru-RU" b="1" dirty="0" err="1">
                <a:solidFill>
                  <a:schemeClr val="tx1"/>
                </a:solidFill>
              </a:rPr>
              <a:t>Київську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обласну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літературну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премію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імені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Григорія</a:t>
            </a:r>
            <a:r>
              <a:rPr lang="ru-RU" b="1" dirty="0">
                <a:solidFill>
                  <a:schemeClr val="tx1"/>
                </a:solidFill>
              </a:rPr>
              <a:t> Косинки для </a:t>
            </a:r>
            <a:r>
              <a:rPr lang="ru-RU" b="1" dirty="0" err="1">
                <a:solidFill>
                  <a:schemeClr val="tx1"/>
                </a:solidFill>
              </a:rPr>
              <a:t>відзначення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кращих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здобутків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поетів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прозаїків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драматургів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літературних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критиків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постійно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проживають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Київській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області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710" y="165922"/>
            <a:ext cx="3981450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51710" y="5871397"/>
            <a:ext cx="3812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Бюст Г. М. Косинки на </a:t>
            </a:r>
            <a:r>
              <a:rPr lang="ru-RU" sz="2000" b="1" dirty="0" err="1" smtClean="0"/>
              <a:t>будинку</a:t>
            </a:r>
            <a:r>
              <a:rPr lang="ru-RU" sz="2000" b="1" dirty="0" smtClean="0"/>
              <a:t> по </a:t>
            </a:r>
            <a:r>
              <a:rPr lang="ru-RU" sz="2000" b="1" dirty="0" err="1" smtClean="0"/>
              <a:t>вул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Володимирській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383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4000" dirty="0" smtClean="0"/>
              <a:t>Твори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 numCol="2">
            <a:normAutofit/>
          </a:bodyPr>
          <a:lstStyle/>
          <a:p>
            <a:r>
              <a:rPr lang="ru-RU" dirty="0" smtClean="0"/>
              <a:t>«</a:t>
            </a:r>
            <a:r>
              <a:rPr lang="ru-RU" dirty="0"/>
              <a:t>На </a:t>
            </a:r>
            <a:r>
              <a:rPr lang="ru-RU" dirty="0" err="1"/>
              <a:t>буряки</a:t>
            </a:r>
            <a:r>
              <a:rPr lang="ru-RU" dirty="0"/>
              <a:t>» (</a:t>
            </a:r>
            <a:r>
              <a:rPr lang="ru-RU" dirty="0" err="1"/>
              <a:t>Згадка</a:t>
            </a:r>
            <a:r>
              <a:rPr lang="ru-RU" dirty="0"/>
              <a:t> з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літ</a:t>
            </a:r>
            <a:r>
              <a:rPr lang="ru-RU" dirty="0"/>
              <a:t>) (1919)</a:t>
            </a:r>
          </a:p>
          <a:p>
            <a:r>
              <a:rPr lang="ru-RU" dirty="0"/>
              <a:t>«Мент» (1920)</a:t>
            </a:r>
          </a:p>
          <a:p>
            <a:r>
              <a:rPr lang="ru-RU" dirty="0"/>
              <a:t>«За земельку» (1920)</a:t>
            </a:r>
          </a:p>
          <a:p>
            <a:r>
              <a:rPr lang="ru-RU" dirty="0"/>
              <a:t>«Перед </a:t>
            </a:r>
            <a:r>
              <a:rPr lang="ru-RU" dirty="0" err="1"/>
              <a:t>світом</a:t>
            </a:r>
            <a:r>
              <a:rPr lang="ru-RU" dirty="0"/>
              <a:t>» (1920)</a:t>
            </a:r>
          </a:p>
          <a:p>
            <a:r>
              <a:rPr lang="ru-RU" dirty="0"/>
              <a:t>«На </a:t>
            </a:r>
            <a:r>
              <a:rPr lang="ru-RU" dirty="0" err="1"/>
              <a:t>золотих</a:t>
            </a:r>
            <a:r>
              <a:rPr lang="ru-RU" dirty="0"/>
              <a:t> </a:t>
            </a:r>
            <a:r>
              <a:rPr lang="ru-RU" dirty="0" err="1"/>
              <a:t>богів</a:t>
            </a:r>
            <a:r>
              <a:rPr lang="ru-RU" dirty="0"/>
              <a:t>» (1920) </a:t>
            </a:r>
          </a:p>
          <a:p>
            <a:r>
              <a:rPr lang="ru-RU" dirty="0"/>
              <a:t>«</a:t>
            </a:r>
            <a:r>
              <a:rPr lang="ru-RU" dirty="0" err="1"/>
              <a:t>Троєкутний</a:t>
            </a:r>
            <a:r>
              <a:rPr lang="ru-RU" dirty="0"/>
              <a:t> </a:t>
            </a:r>
            <a:r>
              <a:rPr lang="ru-RU" dirty="0" err="1"/>
              <a:t>бій</a:t>
            </a:r>
            <a:r>
              <a:rPr lang="ru-RU" dirty="0"/>
              <a:t>» (1921)</a:t>
            </a:r>
          </a:p>
          <a:p>
            <a:r>
              <a:rPr lang="ru-RU" dirty="0"/>
              <a:t>«</a:t>
            </a:r>
            <a:r>
              <a:rPr lang="ru-RU" dirty="0" err="1"/>
              <a:t>Заквітчаний</a:t>
            </a:r>
            <a:r>
              <a:rPr lang="ru-RU" dirty="0"/>
              <a:t> сон» (1923)</a:t>
            </a:r>
          </a:p>
          <a:p>
            <a:r>
              <a:rPr lang="ru-RU" dirty="0"/>
              <a:t>«Сорочка» (1923)</a:t>
            </a:r>
          </a:p>
          <a:p>
            <a:r>
              <a:rPr lang="ru-RU" dirty="0"/>
              <a:t>«</a:t>
            </a:r>
            <a:r>
              <a:rPr lang="ru-RU" dirty="0" err="1"/>
              <a:t>Фавст</a:t>
            </a:r>
            <a:r>
              <a:rPr lang="ru-RU" dirty="0"/>
              <a:t>» (1923) </a:t>
            </a:r>
          </a:p>
          <a:p>
            <a:r>
              <a:rPr lang="ru-RU" dirty="0"/>
              <a:t>«Голова </a:t>
            </a:r>
            <a:r>
              <a:rPr lang="ru-RU" dirty="0" err="1"/>
              <a:t>Ході</a:t>
            </a:r>
            <a:r>
              <a:rPr lang="ru-RU" dirty="0"/>
              <a:t>» (1923) </a:t>
            </a:r>
            <a:r>
              <a:rPr lang="ru-RU" dirty="0" smtClean="0"/>
              <a:t>«</a:t>
            </a:r>
            <a:r>
              <a:rPr lang="ru-RU" dirty="0" err="1"/>
              <a:t>Постріл</a:t>
            </a:r>
            <a:r>
              <a:rPr lang="ru-RU" dirty="0"/>
              <a:t>» (1924)</a:t>
            </a:r>
          </a:p>
          <a:p>
            <a:r>
              <a:rPr lang="ru-RU" dirty="0"/>
              <a:t>«Анкета» (1924) </a:t>
            </a:r>
          </a:p>
          <a:p>
            <a:r>
              <a:rPr lang="ru-RU" dirty="0"/>
              <a:t>«В житах» (</a:t>
            </a:r>
            <a:r>
              <a:rPr lang="ru-RU" dirty="0" smtClean="0"/>
              <a:t>1925)</a:t>
            </a:r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Мати</a:t>
            </a:r>
            <a:r>
              <a:rPr lang="ru-RU" dirty="0"/>
              <a:t>» (1925) </a:t>
            </a:r>
          </a:p>
          <a:p>
            <a:r>
              <a:rPr lang="ru-RU" dirty="0"/>
              <a:t>«За </a:t>
            </a:r>
            <a:r>
              <a:rPr lang="ru-RU" dirty="0" err="1"/>
              <a:t>ворітьми</a:t>
            </a:r>
            <a:r>
              <a:rPr lang="ru-RU" dirty="0"/>
              <a:t>» (1925)</a:t>
            </a:r>
          </a:p>
          <a:p>
            <a:r>
              <a:rPr lang="ru-RU" dirty="0"/>
              <a:t>«</a:t>
            </a:r>
            <a:r>
              <a:rPr lang="ru-RU" dirty="0" err="1"/>
              <a:t>Політика</a:t>
            </a:r>
            <a:r>
              <a:rPr lang="ru-RU" dirty="0"/>
              <a:t>» (1926) </a:t>
            </a:r>
          </a:p>
          <a:p>
            <a:r>
              <a:rPr lang="ru-RU" dirty="0"/>
              <a:t>«Циркуль» (1926)</a:t>
            </a:r>
          </a:p>
          <a:p>
            <a:r>
              <a:rPr lang="ru-RU" dirty="0"/>
              <a:t>«</a:t>
            </a:r>
            <a:r>
              <a:rPr lang="ru-RU" dirty="0" err="1"/>
              <a:t>Серце</a:t>
            </a:r>
            <a:r>
              <a:rPr lang="ru-RU" dirty="0"/>
              <a:t>» (1931)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Гармонія</a:t>
            </a:r>
            <a:r>
              <a:rPr lang="ru-RU" dirty="0" smtClean="0"/>
              <a:t>» (1933)</a:t>
            </a:r>
          </a:p>
          <a:p>
            <a:r>
              <a:rPr lang="ru-RU" dirty="0" smtClean="0"/>
              <a:t>«</a:t>
            </a:r>
            <a:r>
              <a:rPr lang="ru-RU" dirty="0" err="1"/>
              <a:t>Змовини</a:t>
            </a:r>
            <a:r>
              <a:rPr lang="ru-RU" dirty="0"/>
              <a:t>» (1933) </a:t>
            </a:r>
          </a:p>
        </p:txBody>
      </p:sp>
    </p:spTree>
    <p:extLst>
      <p:ext uri="{BB962C8B-B14F-4D97-AF65-F5344CB8AC3E}">
        <p14:creationId xmlns:p14="http://schemas.microsoft.com/office/powerpoint/2010/main" val="28787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4392488" cy="5328592"/>
          </a:xfrm>
        </p:spPr>
        <p:txBody>
          <a:bodyPr>
            <a:normAutofit/>
          </a:bodyPr>
          <a:lstStyle/>
          <a:p>
            <a:pPr algn="ctr"/>
            <a:r>
              <a:rPr lang="vi-VN" sz="2800" i="1" dirty="0"/>
              <a:t>Григо́рій Миха́йлович Стрілець— український письменник-новеліст. Перекладач. Жертва сталінізму («Розстріляне відродження»).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764704"/>
            <a:ext cx="392984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39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err="1"/>
              <a:t>Біографічні</a:t>
            </a:r>
            <a:r>
              <a:rPr lang="ru-RU" dirty="0"/>
              <a:t> </a:t>
            </a:r>
            <a:r>
              <a:rPr lang="ru-RU" dirty="0" err="1" smtClean="0"/>
              <a:t>відомості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Дитячі</a:t>
            </a:r>
            <a:r>
              <a:rPr lang="ru-RU" dirty="0"/>
              <a:t> </a:t>
            </a:r>
            <a:r>
              <a:rPr lang="ru-RU" dirty="0" smtClean="0"/>
              <a:t>роки: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/>
          <a:p>
            <a:r>
              <a:rPr lang="ru-RU" b="1" dirty="0" err="1"/>
              <a:t>Григорій</a:t>
            </a:r>
            <a:r>
              <a:rPr lang="ru-RU" b="1" dirty="0"/>
              <a:t> Косинка </a:t>
            </a:r>
            <a:r>
              <a:rPr lang="ru-RU" b="1" dirty="0" err="1"/>
              <a:t>народився</a:t>
            </a:r>
            <a:r>
              <a:rPr lang="ru-RU" b="1" dirty="0"/>
              <a:t> у </a:t>
            </a:r>
            <a:r>
              <a:rPr lang="ru-RU" b="1" dirty="0" err="1"/>
              <a:t>бідній</a:t>
            </a:r>
            <a:r>
              <a:rPr lang="ru-RU" b="1" dirty="0"/>
              <a:t> </a:t>
            </a:r>
            <a:r>
              <a:rPr lang="ru-RU" b="1" dirty="0" err="1"/>
              <a:t>селянській</a:t>
            </a:r>
            <a:r>
              <a:rPr lang="ru-RU" b="1" dirty="0"/>
              <a:t> </a:t>
            </a:r>
            <a:r>
              <a:rPr lang="ru-RU" b="1" dirty="0" err="1"/>
              <a:t>родині</a:t>
            </a:r>
            <a:r>
              <a:rPr lang="ru-RU" b="1" dirty="0"/>
              <a:t> в </a:t>
            </a:r>
            <a:r>
              <a:rPr lang="ru-RU" b="1" dirty="0" err="1"/>
              <a:t>селі</a:t>
            </a:r>
            <a:r>
              <a:rPr lang="ru-RU" b="1" dirty="0"/>
              <a:t> </a:t>
            </a:r>
            <a:r>
              <a:rPr lang="ru-RU" b="1" dirty="0" err="1"/>
              <a:t>Щербанівка</a:t>
            </a:r>
            <a:r>
              <a:rPr lang="ru-RU" b="1" dirty="0"/>
              <a:t> </a:t>
            </a:r>
            <a:r>
              <a:rPr lang="ru-RU" b="1" dirty="0" err="1"/>
              <a:t>Обухівського</a:t>
            </a:r>
            <a:r>
              <a:rPr lang="ru-RU" b="1" dirty="0"/>
              <a:t> </a:t>
            </a:r>
            <a:r>
              <a:rPr lang="ru-RU" b="1" dirty="0" err="1"/>
              <a:t>повіту</a:t>
            </a:r>
            <a:r>
              <a:rPr lang="ru-RU" b="1" dirty="0"/>
              <a:t> на </a:t>
            </a:r>
            <a:r>
              <a:rPr lang="ru-RU" b="1" dirty="0" err="1"/>
              <a:t>Київщині</a:t>
            </a:r>
            <a:r>
              <a:rPr lang="ru-RU" b="1" dirty="0"/>
              <a:t> </a:t>
            </a:r>
            <a:r>
              <a:rPr lang="ru-RU" b="1" dirty="0" smtClean="0"/>
              <a:t>.</a:t>
            </a:r>
            <a:r>
              <a:rPr lang="ru-RU" b="1" dirty="0" err="1" smtClean="0"/>
              <a:t>Рід</a:t>
            </a:r>
            <a:r>
              <a:rPr lang="ru-RU" b="1" dirty="0" smtClean="0"/>
              <a:t> </a:t>
            </a:r>
            <a:r>
              <a:rPr lang="ru-RU" b="1" dirty="0" err="1"/>
              <a:t>був</a:t>
            </a:r>
            <a:r>
              <a:rPr lang="ru-RU" b="1" dirty="0"/>
              <a:t> </a:t>
            </a:r>
            <a:r>
              <a:rPr lang="ru-RU" b="1" dirty="0" err="1"/>
              <a:t>давній</a:t>
            </a:r>
            <a:r>
              <a:rPr lang="ru-RU" b="1" dirty="0"/>
              <a:t>, </a:t>
            </a:r>
            <a:r>
              <a:rPr lang="ru-RU" b="1" dirty="0" err="1"/>
              <a:t>чумацький</a:t>
            </a:r>
            <a:r>
              <a:rPr lang="ru-RU" b="1" dirty="0"/>
              <a:t>, але </a:t>
            </a:r>
            <a:r>
              <a:rPr lang="ru-RU" b="1" dirty="0" err="1"/>
              <a:t>зубожілий</a:t>
            </a:r>
            <a:r>
              <a:rPr lang="ru-RU" b="1" dirty="0"/>
              <a:t> — </a:t>
            </a:r>
            <a:r>
              <a:rPr lang="ru-RU" b="1" dirty="0" err="1"/>
              <a:t>батько</a:t>
            </a:r>
            <a:r>
              <a:rPr lang="ru-RU" b="1" dirty="0"/>
              <a:t> </a:t>
            </a:r>
            <a:r>
              <a:rPr lang="ru-RU" b="1" dirty="0" err="1"/>
              <a:t>Григорія</a:t>
            </a:r>
            <a:r>
              <a:rPr lang="ru-RU" b="1" dirty="0"/>
              <a:t> </a:t>
            </a:r>
            <a:r>
              <a:rPr lang="ru-RU" b="1" dirty="0" err="1"/>
              <a:t>мав</a:t>
            </a:r>
            <a:r>
              <a:rPr lang="ru-RU" b="1" dirty="0"/>
              <a:t> </a:t>
            </a:r>
            <a:r>
              <a:rPr lang="ru-RU" b="1" dirty="0" err="1"/>
              <a:t>лише</a:t>
            </a:r>
            <a:r>
              <a:rPr lang="ru-RU" b="1" dirty="0"/>
              <a:t> 1/8 </a:t>
            </a:r>
            <a:r>
              <a:rPr lang="ru-RU" b="1" dirty="0" err="1"/>
              <a:t>десятини</a:t>
            </a:r>
            <a:r>
              <a:rPr lang="ru-RU" b="1" dirty="0"/>
              <a:t> </a:t>
            </a:r>
            <a:r>
              <a:rPr lang="ru-RU" b="1" dirty="0" err="1"/>
              <a:t>орної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 і </a:t>
            </a:r>
            <a:r>
              <a:rPr lang="ru-RU" b="1" dirty="0" err="1"/>
              <a:t>щовесни</a:t>
            </a:r>
            <a:r>
              <a:rPr lang="ru-RU" b="1" dirty="0"/>
              <a:t> ходив на </a:t>
            </a:r>
            <a:r>
              <a:rPr lang="ru-RU" b="1" dirty="0" err="1"/>
              <a:t>заробітки</a:t>
            </a:r>
            <a:r>
              <a:rPr lang="ru-RU" b="1" dirty="0"/>
              <a:t> косарем у </a:t>
            </a:r>
            <a:r>
              <a:rPr lang="ru-RU" b="1" dirty="0" err="1"/>
              <a:t>херсонські</a:t>
            </a:r>
            <a:r>
              <a:rPr lang="ru-RU" b="1" dirty="0"/>
              <a:t> степи</a:t>
            </a:r>
            <a:r>
              <a:rPr lang="ru-RU" b="1" dirty="0" smtClean="0"/>
              <a:t>.</a:t>
            </a:r>
          </a:p>
          <a:p>
            <a:r>
              <a:rPr lang="ru-RU" b="1" dirty="0"/>
              <a:t> У </a:t>
            </a:r>
            <a:r>
              <a:rPr lang="ru-RU" b="1" dirty="0" err="1"/>
              <a:t>пошуках</a:t>
            </a:r>
            <a:r>
              <a:rPr lang="ru-RU" b="1" dirty="0"/>
              <a:t> </a:t>
            </a:r>
            <a:r>
              <a:rPr lang="ru-RU" b="1" dirty="0" err="1"/>
              <a:t>кращого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у 1908 </a:t>
            </a:r>
            <a:r>
              <a:rPr lang="ru-RU" b="1" dirty="0" err="1"/>
              <a:t>році</a:t>
            </a:r>
            <a:r>
              <a:rPr lang="ru-RU" b="1" dirty="0"/>
              <a:t> родина </a:t>
            </a:r>
            <a:r>
              <a:rPr lang="ru-RU" b="1" dirty="0" err="1"/>
              <a:t>виїхала</a:t>
            </a:r>
            <a:r>
              <a:rPr lang="ru-RU" b="1" dirty="0"/>
              <a:t> на Далекий </a:t>
            </a:r>
            <a:r>
              <a:rPr lang="ru-RU" b="1" dirty="0" err="1"/>
              <a:t>Схід</a:t>
            </a:r>
            <a:r>
              <a:rPr lang="ru-RU" b="1" dirty="0"/>
              <a:t>, </a:t>
            </a:r>
            <a:r>
              <a:rPr lang="ru-RU" b="1" dirty="0" err="1"/>
              <a:t>оселившись</a:t>
            </a:r>
            <a:r>
              <a:rPr lang="ru-RU" b="1" dirty="0"/>
              <a:t> на </a:t>
            </a:r>
            <a:r>
              <a:rPr lang="ru-RU" b="1" dirty="0" err="1"/>
              <a:t>березі</a:t>
            </a:r>
            <a:r>
              <a:rPr lang="ru-RU" b="1" dirty="0"/>
              <a:t> Амуру, почали </a:t>
            </a:r>
            <a:r>
              <a:rPr lang="ru-RU" b="1" dirty="0" err="1"/>
              <a:t>будувати</a:t>
            </a:r>
            <a:r>
              <a:rPr lang="ru-RU" b="1" dirty="0"/>
              <a:t> хату, </a:t>
            </a:r>
            <a:r>
              <a:rPr lang="ru-RU" b="1" dirty="0" err="1"/>
              <a:t>проте</a:t>
            </a:r>
            <a:r>
              <a:rPr lang="ru-RU" b="1" dirty="0"/>
              <a:t> </a:t>
            </a:r>
            <a:r>
              <a:rPr lang="ru-RU" b="1" dirty="0" err="1"/>
              <a:t>вже</a:t>
            </a:r>
            <a:r>
              <a:rPr lang="ru-RU" b="1" dirty="0"/>
              <a:t> через </a:t>
            </a:r>
            <a:r>
              <a:rPr lang="ru-RU" b="1" dirty="0" err="1"/>
              <a:t>півроку</a:t>
            </a:r>
            <a:r>
              <a:rPr lang="ru-RU" b="1" dirty="0"/>
              <a:t> </a:t>
            </a:r>
            <a:r>
              <a:rPr lang="ru-RU" b="1" dirty="0" err="1"/>
              <a:t>повернулася</a:t>
            </a:r>
            <a:r>
              <a:rPr lang="ru-RU" b="1" dirty="0"/>
              <a:t> на </a:t>
            </a:r>
            <a:r>
              <a:rPr lang="ru-RU" b="1" dirty="0" err="1"/>
              <a:t>Батьківщину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/>
              <a:t>матір</a:t>
            </a:r>
            <a:r>
              <a:rPr lang="ru-RU" b="1" dirty="0"/>
              <a:t>, Наталя </a:t>
            </a:r>
            <a:r>
              <a:rPr lang="ru-RU" b="1" dirty="0" err="1"/>
              <a:t>Романівна</a:t>
            </a:r>
            <a:r>
              <a:rPr lang="ru-RU" b="1" dirty="0"/>
              <a:t>, «шитвом почала </a:t>
            </a:r>
            <a:r>
              <a:rPr lang="ru-RU" b="1" dirty="0" err="1"/>
              <a:t>заробляти</a:t>
            </a:r>
            <a:r>
              <a:rPr lang="ru-RU" b="1" dirty="0"/>
              <a:t> </a:t>
            </a:r>
            <a:r>
              <a:rPr lang="ru-RU" b="1" dirty="0" err="1"/>
              <a:t>паляниці</a:t>
            </a:r>
            <a:r>
              <a:rPr lang="ru-RU" b="1" dirty="0"/>
              <a:t>», а </a:t>
            </a:r>
            <a:r>
              <a:rPr lang="ru-RU" b="1" dirty="0" err="1"/>
              <a:t>батько</a:t>
            </a:r>
            <a:r>
              <a:rPr lang="ru-RU" b="1" dirty="0"/>
              <a:t> </a:t>
            </a:r>
            <a:r>
              <a:rPr lang="ru-RU" b="1" dirty="0" err="1"/>
              <a:t>підробляв</a:t>
            </a:r>
            <a:r>
              <a:rPr lang="ru-RU" b="1" dirty="0"/>
              <a:t> на </a:t>
            </a:r>
            <a:r>
              <a:rPr lang="ru-RU" b="1" dirty="0" err="1"/>
              <a:t>цукроварні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57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Читати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його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навчив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дід</a:t>
            </a:r>
            <a:r>
              <a:rPr lang="ru-RU" sz="2800" dirty="0">
                <a:solidFill>
                  <a:schemeClr val="tx1"/>
                </a:solidFill>
              </a:rPr>
              <a:t> по </a:t>
            </a:r>
            <a:r>
              <a:rPr lang="ru-RU" sz="2800" dirty="0" err="1">
                <a:solidFill>
                  <a:schemeClr val="tx1"/>
                </a:solidFill>
              </a:rPr>
              <a:t>матері</a:t>
            </a:r>
            <a:r>
              <a:rPr lang="ru-RU" sz="2800" dirty="0">
                <a:solidFill>
                  <a:schemeClr val="tx1"/>
                </a:solidFill>
              </a:rPr>
              <a:t>, Роман Онищенко. </a:t>
            </a:r>
            <a:r>
              <a:rPr lang="ru-RU" sz="2800" dirty="0" err="1">
                <a:solidFill>
                  <a:schemeClr val="tx1"/>
                </a:solidFill>
              </a:rPr>
              <a:t>Також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познайомив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хлопця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із</a:t>
            </a:r>
            <a:r>
              <a:rPr lang="ru-RU" sz="2800" dirty="0">
                <a:solidFill>
                  <a:schemeClr val="tx1"/>
                </a:solidFill>
              </a:rPr>
              <a:t> «Кобзарем» Т. </a:t>
            </a:r>
            <a:r>
              <a:rPr lang="ru-RU" sz="2800" dirty="0" err="1">
                <a:solidFill>
                  <a:schemeClr val="tx1"/>
                </a:solidFill>
              </a:rPr>
              <a:t>Шевченка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подарував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йому</a:t>
            </a:r>
            <a:r>
              <a:rPr lang="ru-RU" sz="2800" dirty="0">
                <a:solidFill>
                  <a:schemeClr val="tx1"/>
                </a:solidFill>
              </a:rPr>
              <a:t> три </a:t>
            </a:r>
            <a:r>
              <a:rPr lang="ru-RU" sz="2800" dirty="0" err="1">
                <a:solidFill>
                  <a:schemeClr val="tx1"/>
                </a:solidFill>
              </a:rPr>
              <a:t>тоненькі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зошити</a:t>
            </a:r>
            <a:r>
              <a:rPr lang="ru-RU" sz="2800" dirty="0">
                <a:solidFill>
                  <a:schemeClr val="tx1"/>
                </a:solidFill>
              </a:rPr>
              <a:t>, у </a:t>
            </a:r>
            <a:r>
              <a:rPr lang="ru-RU" sz="2800" dirty="0" err="1">
                <a:solidFill>
                  <a:schemeClr val="tx1"/>
                </a:solidFill>
              </a:rPr>
              <a:t>які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Грицько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записував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почуті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від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матері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односельців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пісні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/>
              <a:t>закінчення</a:t>
            </a:r>
            <a:r>
              <a:rPr lang="ru-RU" sz="2800" dirty="0"/>
              <a:t> </a:t>
            </a:r>
            <a:r>
              <a:rPr lang="ru-RU" sz="2800" dirty="0" err="1"/>
              <a:t>початкової</a:t>
            </a:r>
            <a:r>
              <a:rPr lang="ru-RU" sz="2800" dirty="0"/>
              <a:t> </a:t>
            </a:r>
            <a:r>
              <a:rPr lang="ru-RU" sz="2800" dirty="0" err="1"/>
              <a:t>школи</a:t>
            </a:r>
            <a:r>
              <a:rPr lang="ru-RU" sz="2800" dirty="0"/>
              <a:t> 1913 року в </a:t>
            </a:r>
            <a:r>
              <a:rPr lang="ru-RU" sz="2800" dirty="0" err="1"/>
              <a:t>селі</a:t>
            </a:r>
            <a:r>
              <a:rPr lang="ru-RU" sz="2800" dirty="0"/>
              <a:t> Красному, </a:t>
            </a:r>
            <a:r>
              <a:rPr lang="ru-RU" sz="2800" dirty="0" err="1"/>
              <a:t>звідки</a:t>
            </a:r>
            <a:r>
              <a:rPr lang="ru-RU" sz="2800" dirty="0"/>
              <a:t> родом </a:t>
            </a:r>
            <a:r>
              <a:rPr lang="ru-RU" sz="2800" dirty="0" err="1"/>
              <a:t>була</a:t>
            </a:r>
            <a:r>
              <a:rPr lang="ru-RU" sz="2800" dirty="0"/>
              <a:t> мама, </a:t>
            </a:r>
            <a:r>
              <a:rPr lang="ru-RU" sz="2800" dirty="0" err="1"/>
              <a:t>батько</a:t>
            </a:r>
            <a:r>
              <a:rPr lang="ru-RU" sz="2800" dirty="0"/>
              <a:t> </a:t>
            </a:r>
            <a:r>
              <a:rPr lang="ru-RU" sz="2800" dirty="0" err="1"/>
              <a:t>зміг</a:t>
            </a:r>
            <a:r>
              <a:rPr lang="ru-RU" sz="2800" dirty="0"/>
              <a:t> </a:t>
            </a:r>
            <a:r>
              <a:rPr lang="ru-RU" sz="2800" dirty="0" err="1"/>
              <a:t>влаштувати</a:t>
            </a:r>
            <a:r>
              <a:rPr lang="ru-RU" sz="2800" dirty="0"/>
              <a:t> </a:t>
            </a:r>
            <a:r>
              <a:rPr lang="ru-RU" sz="2800" dirty="0" err="1"/>
              <a:t>сина</a:t>
            </a:r>
            <a:r>
              <a:rPr lang="ru-RU" sz="2800" dirty="0"/>
              <a:t> </a:t>
            </a:r>
            <a:r>
              <a:rPr lang="ru-RU" sz="2800" dirty="0" err="1"/>
              <a:t>писарчуком</a:t>
            </a:r>
            <a:r>
              <a:rPr lang="ru-RU" sz="2800" dirty="0"/>
              <a:t> у </a:t>
            </a:r>
            <a:r>
              <a:rPr lang="ru-RU" sz="2800" dirty="0" err="1"/>
              <a:t>волості</a:t>
            </a:r>
            <a:r>
              <a:rPr lang="ru-RU" sz="2800" dirty="0"/>
              <a:t>. У 1914 </a:t>
            </a:r>
            <a:r>
              <a:rPr lang="ru-RU" sz="2800" dirty="0" err="1"/>
              <a:t>році</a:t>
            </a:r>
            <a:r>
              <a:rPr lang="ru-RU" sz="2800" dirty="0"/>
              <a:t> </a:t>
            </a:r>
            <a:r>
              <a:rPr lang="ru-RU" sz="2800" dirty="0" err="1"/>
              <a:t>Григорій</a:t>
            </a:r>
            <a:r>
              <a:rPr lang="ru-RU" sz="2800" dirty="0"/>
              <a:t> </a:t>
            </a:r>
            <a:r>
              <a:rPr lang="ru-RU" sz="2800" dirty="0" err="1"/>
              <a:t>їде</a:t>
            </a:r>
            <a:r>
              <a:rPr lang="ru-RU" sz="2800" dirty="0"/>
              <a:t> до </a:t>
            </a:r>
            <a:r>
              <a:rPr lang="ru-RU" sz="2800" dirty="0" err="1"/>
              <a:t>Києва</a:t>
            </a:r>
            <a:r>
              <a:rPr lang="ru-RU" sz="2800" dirty="0"/>
              <a:t> на </a:t>
            </a:r>
            <a:r>
              <a:rPr lang="ru-RU" sz="2800" dirty="0" err="1"/>
              <a:t>заробітки</a:t>
            </a:r>
            <a:r>
              <a:rPr lang="ru-RU" sz="2800" dirty="0"/>
              <a:t>, де </a:t>
            </a:r>
            <a:r>
              <a:rPr lang="ru-RU" sz="2800" dirty="0" err="1"/>
              <a:t>влаштовується</a:t>
            </a:r>
            <a:r>
              <a:rPr lang="ru-RU" sz="2800" dirty="0"/>
              <a:t> </a:t>
            </a:r>
            <a:r>
              <a:rPr lang="ru-RU" sz="2800" dirty="0" err="1"/>
              <a:t>чистити</a:t>
            </a:r>
            <a:r>
              <a:rPr lang="ru-RU" sz="2800" dirty="0"/>
              <a:t> черевики. </a:t>
            </a:r>
            <a:r>
              <a:rPr lang="ru-RU" sz="2800" dirty="0" err="1"/>
              <a:t>Невдовзі</a:t>
            </a:r>
            <a:r>
              <a:rPr lang="ru-RU" sz="2800" dirty="0"/>
              <a:t> </a:t>
            </a:r>
            <a:r>
              <a:rPr lang="ru-RU" sz="2800" dirty="0" err="1"/>
              <a:t>вдалося</a:t>
            </a:r>
            <a:r>
              <a:rPr lang="ru-RU" sz="2800" dirty="0"/>
              <a:t> </a:t>
            </a:r>
            <a:r>
              <a:rPr lang="ru-RU" sz="2800" dirty="0" err="1"/>
              <a:t>влаштуватися</a:t>
            </a:r>
            <a:r>
              <a:rPr lang="ru-RU" sz="2800" dirty="0"/>
              <a:t> </a:t>
            </a:r>
            <a:r>
              <a:rPr lang="ru-RU" sz="2800" dirty="0" err="1"/>
              <a:t>кур'єром-реєстратором</a:t>
            </a:r>
            <a:r>
              <a:rPr lang="ru-RU" sz="2800" dirty="0"/>
              <a:t> до </a:t>
            </a:r>
            <a:r>
              <a:rPr lang="ru-RU" sz="2800" dirty="0" err="1"/>
              <a:t>земської</a:t>
            </a:r>
            <a:r>
              <a:rPr lang="ru-RU" sz="2800" dirty="0"/>
              <a:t> </a:t>
            </a:r>
            <a:r>
              <a:rPr lang="ru-RU" sz="2800" dirty="0" err="1"/>
              <a:t>управи</a:t>
            </a:r>
            <a:r>
              <a:rPr lang="ru-RU" sz="2800" dirty="0"/>
              <a:t>. </a:t>
            </a:r>
            <a:r>
              <a:rPr lang="ru-RU" sz="2800" dirty="0" err="1"/>
              <a:t>Це</a:t>
            </a:r>
            <a:r>
              <a:rPr lang="ru-RU" sz="2800" dirty="0"/>
              <a:t> дало </a:t>
            </a:r>
            <a:r>
              <a:rPr lang="ru-RU" sz="2800" dirty="0" err="1"/>
              <a:t>можливість</a:t>
            </a:r>
            <a:r>
              <a:rPr lang="ru-RU" sz="2800" dirty="0"/>
              <a:t> </a:t>
            </a:r>
            <a:r>
              <a:rPr lang="ru-RU" sz="2800" dirty="0" err="1"/>
              <a:t>відвідувати</a:t>
            </a:r>
            <a:r>
              <a:rPr lang="ru-RU" sz="2800" dirty="0"/>
              <a:t> й </a:t>
            </a:r>
            <a:r>
              <a:rPr lang="ru-RU" sz="2800" dirty="0" err="1"/>
              <a:t>скінчити</a:t>
            </a:r>
            <a:r>
              <a:rPr lang="ru-RU" sz="2800" dirty="0"/>
              <a:t> </a:t>
            </a:r>
            <a:r>
              <a:rPr lang="ru-RU" sz="2800" dirty="0" err="1"/>
              <a:t>вечірні</a:t>
            </a:r>
            <a:r>
              <a:rPr lang="ru-RU" sz="2800" dirty="0"/>
              <a:t> </a:t>
            </a:r>
            <a:r>
              <a:rPr lang="ru-RU" sz="2800" dirty="0" err="1"/>
              <a:t>гімназійні</a:t>
            </a:r>
            <a:r>
              <a:rPr lang="ru-RU" sz="2800" dirty="0"/>
              <a:t> </a:t>
            </a:r>
            <a:r>
              <a:rPr lang="ru-RU" sz="2800" dirty="0" err="1"/>
              <a:t>курси</a:t>
            </a:r>
            <a:r>
              <a:rPr lang="ru-RU" sz="2800" dirty="0"/>
              <a:t> та </a:t>
            </a:r>
            <a:r>
              <a:rPr lang="ru-RU" sz="2800" dirty="0" err="1"/>
              <a:t>скласти</a:t>
            </a:r>
            <a:r>
              <a:rPr lang="ru-RU" sz="2800" dirty="0"/>
              <a:t> </a:t>
            </a:r>
            <a:r>
              <a:rPr lang="ru-RU" sz="2800" dirty="0" err="1"/>
              <a:t>іспити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2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ru-RU" b="1" dirty="0"/>
              <a:t>Про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Григорія</a:t>
            </a:r>
            <a:r>
              <a:rPr lang="ru-RU" b="1" dirty="0"/>
              <a:t> Косинки </a:t>
            </a:r>
            <a:r>
              <a:rPr lang="ru-RU" b="1" dirty="0" err="1"/>
              <a:t>протягом</a:t>
            </a:r>
            <a:r>
              <a:rPr lang="ru-RU" b="1" dirty="0"/>
              <a:t> </a:t>
            </a:r>
            <a:r>
              <a:rPr lang="ru-RU" b="1" dirty="0" err="1"/>
              <a:t>визвольної</a:t>
            </a:r>
            <a:r>
              <a:rPr lang="ru-RU" b="1" dirty="0"/>
              <a:t> </a:t>
            </a:r>
            <a:r>
              <a:rPr lang="ru-RU" b="1" dirty="0" err="1"/>
              <a:t>боротьби</a:t>
            </a:r>
            <a:r>
              <a:rPr lang="ru-RU" b="1" dirty="0"/>
              <a:t> </a:t>
            </a:r>
            <a:r>
              <a:rPr lang="ru-RU" b="1" dirty="0" err="1"/>
              <a:t>майже</a:t>
            </a:r>
            <a:r>
              <a:rPr lang="ru-RU" b="1" dirty="0"/>
              <a:t> </a:t>
            </a:r>
            <a:r>
              <a:rPr lang="ru-RU" b="1" dirty="0" err="1"/>
              <a:t>ніяких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 нема. </a:t>
            </a:r>
            <a:r>
              <a:rPr lang="ru-RU" b="1" dirty="0" smtClean="0"/>
              <a:t>Але з </a:t>
            </a:r>
            <a:r>
              <a:rPr lang="ru-RU" b="1" dirty="0" err="1"/>
              <a:t>фрагментів</a:t>
            </a:r>
            <a:r>
              <a:rPr lang="ru-RU" b="1" dirty="0"/>
              <a:t> </a:t>
            </a:r>
            <a:r>
              <a:rPr lang="ru-RU" b="1" dirty="0" err="1"/>
              <a:t>листів</a:t>
            </a:r>
            <a:r>
              <a:rPr lang="ru-RU" b="1" dirty="0"/>
              <a:t> К. </a:t>
            </a:r>
            <a:r>
              <a:rPr lang="ru-RU" b="1" dirty="0" err="1"/>
              <a:t>Анищенка</a:t>
            </a:r>
            <a:r>
              <a:rPr lang="ru-RU" b="1" dirty="0"/>
              <a:t> до Г. </a:t>
            </a:r>
            <a:r>
              <a:rPr lang="ru-RU" b="1" dirty="0" smtClean="0"/>
              <a:t>Косинки </a:t>
            </a:r>
            <a:r>
              <a:rPr lang="ru-RU" b="1" dirty="0" err="1" smtClean="0"/>
              <a:t>стає</a:t>
            </a:r>
            <a:r>
              <a:rPr lang="ru-RU" b="1" dirty="0" smtClean="0"/>
              <a:t> </a:t>
            </a:r>
            <a:r>
              <a:rPr lang="ru-RU" b="1" dirty="0" err="1"/>
              <a:t>відомо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Григорій</a:t>
            </a:r>
            <a:r>
              <a:rPr lang="ru-RU" b="1" dirty="0"/>
              <a:t> </a:t>
            </a:r>
            <a:r>
              <a:rPr lang="ru-RU" b="1" dirty="0" err="1"/>
              <a:t>перебував</a:t>
            </a:r>
            <a:r>
              <a:rPr lang="ru-RU" b="1" dirty="0"/>
              <a:t> у </a:t>
            </a:r>
            <a:r>
              <a:rPr lang="ru-RU" b="1" dirty="0" err="1"/>
              <a:t>повстанських</a:t>
            </a:r>
            <a:r>
              <a:rPr lang="ru-RU" b="1" dirty="0"/>
              <a:t> загонах </a:t>
            </a:r>
            <a:r>
              <a:rPr lang="ru-RU" b="1" dirty="0" err="1"/>
              <a:t>отамана</a:t>
            </a:r>
            <a:r>
              <a:rPr lang="ru-RU" b="1" dirty="0"/>
              <a:t> </a:t>
            </a:r>
            <a:r>
              <a:rPr lang="ru-RU" b="1" dirty="0" smtClean="0"/>
              <a:t>Зеленого.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У 1926 </a:t>
            </a:r>
            <a:r>
              <a:rPr lang="ru-RU" b="1" dirty="0" err="1"/>
              <a:t>році</a:t>
            </a:r>
            <a:r>
              <a:rPr lang="ru-RU" b="1" dirty="0"/>
              <a:t> </a:t>
            </a:r>
            <a:r>
              <a:rPr lang="ru-RU" b="1" dirty="0" err="1"/>
              <a:t>вийшла</a:t>
            </a:r>
            <a:r>
              <a:rPr lang="ru-RU" b="1" dirty="0"/>
              <a:t> </a:t>
            </a:r>
            <a:r>
              <a:rPr lang="ru-RU" b="1" dirty="0" err="1"/>
              <a:t>літературна</a:t>
            </a:r>
            <a:r>
              <a:rPr lang="ru-RU" b="1" dirty="0"/>
              <a:t> </a:t>
            </a:r>
            <a:r>
              <a:rPr lang="ru-RU" b="1" dirty="0" err="1"/>
              <a:t>хрестоматія</a:t>
            </a:r>
            <a:r>
              <a:rPr lang="ru-RU" b="1" dirty="0"/>
              <a:t> «За 25 </a:t>
            </a:r>
            <a:r>
              <a:rPr lang="ru-RU" b="1" dirty="0" err="1"/>
              <a:t>літ</a:t>
            </a:r>
            <a:r>
              <a:rPr lang="ru-RU" b="1" dirty="0"/>
              <a:t>» </a:t>
            </a:r>
            <a:r>
              <a:rPr lang="ru-RU" b="1" dirty="0" smtClean="0"/>
              <a:t>, де </a:t>
            </a:r>
            <a:r>
              <a:rPr lang="ru-RU" b="1" dirty="0"/>
              <a:t>про </a:t>
            </a:r>
            <a:r>
              <a:rPr lang="ru-RU" b="1" dirty="0" err="1"/>
              <a:t>цей</a:t>
            </a:r>
            <a:r>
              <a:rPr lang="ru-RU" b="1" dirty="0"/>
              <a:t> </a:t>
            </a:r>
            <a:r>
              <a:rPr lang="ru-RU" b="1" dirty="0" err="1"/>
              <a:t>період</a:t>
            </a:r>
            <a:r>
              <a:rPr lang="ru-RU" b="1" dirty="0"/>
              <a:t> у </a:t>
            </a:r>
            <a:r>
              <a:rPr lang="ru-RU" b="1" dirty="0" err="1"/>
              <a:t>житті</a:t>
            </a:r>
            <a:r>
              <a:rPr lang="ru-RU" b="1" dirty="0"/>
              <a:t> Косинки написано так: «Служив у </a:t>
            </a:r>
            <a:r>
              <a:rPr lang="ru-RU" b="1" dirty="0" err="1"/>
              <a:t>армії</a:t>
            </a:r>
            <a:r>
              <a:rPr lang="ru-RU" b="1" dirty="0"/>
              <a:t> </a:t>
            </a:r>
            <a:r>
              <a:rPr lang="ru-RU" b="1" dirty="0" err="1"/>
              <a:t>рядовим</a:t>
            </a:r>
            <a:r>
              <a:rPr lang="ru-RU" b="1" dirty="0"/>
              <a:t> </a:t>
            </a:r>
            <a:r>
              <a:rPr lang="ru-RU" b="1" dirty="0" err="1"/>
              <a:t>козаком</a:t>
            </a:r>
            <a:r>
              <a:rPr lang="ru-RU" b="1" dirty="0"/>
              <a:t>, брав участь у </a:t>
            </a:r>
            <a:r>
              <a:rPr lang="ru-RU" b="1" dirty="0" smtClean="0"/>
              <a:t>боях».</a:t>
            </a:r>
          </a:p>
          <a:p>
            <a:endParaRPr lang="ru-RU" b="1" dirty="0"/>
          </a:p>
          <a:p>
            <a:r>
              <a:rPr lang="ru-RU" b="1" dirty="0"/>
              <a:t>У 1920 </a:t>
            </a:r>
            <a:r>
              <a:rPr lang="ru-RU" b="1" dirty="0" err="1"/>
              <a:t>році</a:t>
            </a:r>
            <a:r>
              <a:rPr lang="ru-RU" b="1" dirty="0"/>
              <a:t> Косинка </a:t>
            </a:r>
            <a:r>
              <a:rPr lang="ru-RU" b="1" dirty="0" err="1"/>
              <a:t>опиняється</a:t>
            </a:r>
            <a:r>
              <a:rPr lang="ru-RU" b="1" dirty="0"/>
              <a:t> у м. </a:t>
            </a:r>
            <a:r>
              <a:rPr lang="ru-RU" b="1" dirty="0" err="1"/>
              <a:t>Кам'янець-Подільському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тоді</a:t>
            </a:r>
            <a:r>
              <a:rPr lang="ru-RU" b="1" dirty="0"/>
              <a:t> </a:t>
            </a:r>
            <a:r>
              <a:rPr lang="ru-RU" b="1" dirty="0" err="1"/>
              <a:t>було</a:t>
            </a:r>
            <a:r>
              <a:rPr lang="ru-RU" b="1" dirty="0"/>
              <a:t> столицею </a:t>
            </a:r>
            <a:r>
              <a:rPr lang="ru-RU" b="1" dirty="0" smtClean="0"/>
              <a:t>УНР, але </a:t>
            </a:r>
            <a:r>
              <a:rPr lang="ru-RU" b="1" dirty="0" err="1"/>
              <a:t>згодом</a:t>
            </a:r>
            <a:r>
              <a:rPr lang="ru-RU" b="1" dirty="0"/>
              <a:t> </a:t>
            </a:r>
            <a:r>
              <a:rPr lang="ru-RU" b="1" dirty="0" err="1"/>
              <a:t>повертається</a:t>
            </a:r>
            <a:r>
              <a:rPr lang="ru-RU" b="1" dirty="0"/>
              <a:t> до </a:t>
            </a:r>
            <a:r>
              <a:rPr lang="ru-RU" b="1" dirty="0" err="1"/>
              <a:t>Києва</a:t>
            </a:r>
            <a:r>
              <a:rPr lang="ru-RU" b="1" dirty="0"/>
              <a:t> і </a:t>
            </a:r>
            <a:r>
              <a:rPr lang="ru-RU" b="1" dirty="0" err="1"/>
              <a:t>стає</a:t>
            </a:r>
            <a:r>
              <a:rPr lang="ru-RU" b="1" dirty="0"/>
              <a:t> студентом КІНО.</a:t>
            </a:r>
          </a:p>
        </p:txBody>
      </p:sp>
    </p:spTree>
    <p:extLst>
      <p:ext uri="{BB962C8B-B14F-4D97-AF65-F5344CB8AC3E}">
        <p14:creationId xmlns:p14="http://schemas.microsoft.com/office/powerpoint/2010/main" val="32373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smtClean="0"/>
              <a:t>кроки: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1920—1922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Київському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інституті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народної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і не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матеріальну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скруту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1920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членом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літературно-мистецької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літературно-мистецькому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збірнику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(1920)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опубліковано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три новели Косинки — «Мент», «За земельку», «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брамою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собору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1922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з'явилася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Григорія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Косинки «На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золотих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Друкувався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журналах «Нова Громада», «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Червоний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3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/>
              <a:t>Активна </a:t>
            </a:r>
            <a:r>
              <a:rPr lang="ru-RU" dirty="0" err="1"/>
              <a:t>творча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72608"/>
          </a:xfrm>
        </p:spPr>
        <p:txBody>
          <a:bodyPr/>
          <a:lstStyle/>
          <a:p>
            <a:r>
              <a:rPr lang="ru-RU" b="1" dirty="0"/>
              <a:t>Косинка </a:t>
            </a:r>
            <a:r>
              <a:rPr lang="ru-RU" b="1" dirty="0" err="1"/>
              <a:t>був</a:t>
            </a:r>
            <a:r>
              <a:rPr lang="ru-RU" b="1" dirty="0"/>
              <a:t> директором </a:t>
            </a:r>
            <a:r>
              <a:rPr lang="ru-RU" b="1" dirty="0" err="1"/>
              <a:t>Харківського</a:t>
            </a:r>
            <a:r>
              <a:rPr lang="ru-RU" b="1" dirty="0"/>
              <a:t> і </a:t>
            </a:r>
            <a:r>
              <a:rPr lang="ru-RU" b="1" dirty="0" err="1"/>
              <a:t>Київського</a:t>
            </a:r>
            <a:r>
              <a:rPr lang="ru-RU" b="1" dirty="0"/>
              <a:t> </a:t>
            </a:r>
            <a:r>
              <a:rPr lang="ru-RU" b="1" dirty="0" err="1" smtClean="0"/>
              <a:t>радіокомітетів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Належав </a:t>
            </a:r>
            <a:r>
              <a:rPr lang="ru-RU" b="1" dirty="0"/>
              <a:t>до </a:t>
            </a:r>
            <a:r>
              <a:rPr lang="ru-RU" b="1" dirty="0" err="1"/>
              <a:t>літературного</a:t>
            </a:r>
            <a:r>
              <a:rPr lang="ru-RU" b="1" dirty="0"/>
              <a:t> </a:t>
            </a:r>
            <a:r>
              <a:rPr lang="ru-RU" b="1" dirty="0" err="1"/>
              <a:t>об'єднання</a:t>
            </a:r>
            <a:r>
              <a:rPr lang="ru-RU" b="1" dirty="0"/>
              <a:t> АСПИС (1923—1924</a:t>
            </a:r>
            <a:r>
              <a:rPr lang="ru-RU" b="1" dirty="0" smtClean="0"/>
              <a:t>).</a:t>
            </a:r>
          </a:p>
          <a:p>
            <a:r>
              <a:rPr lang="ru-RU" b="1" dirty="0"/>
              <a:t>У 1923 </a:t>
            </a:r>
            <a:r>
              <a:rPr lang="ru-RU" b="1" dirty="0" err="1"/>
              <a:t>році</a:t>
            </a:r>
            <a:r>
              <a:rPr lang="ru-RU" b="1" dirty="0"/>
              <a:t> в </a:t>
            </a:r>
            <a:r>
              <a:rPr lang="ru-RU" b="1" dirty="0" err="1"/>
              <a:t>журналі</a:t>
            </a:r>
            <a:r>
              <a:rPr lang="ru-RU" b="1" dirty="0"/>
              <a:t> «Нова </a:t>
            </a:r>
            <a:r>
              <a:rPr lang="ru-RU" b="1" dirty="0" err="1"/>
              <a:t>Україна</a:t>
            </a:r>
            <a:r>
              <a:rPr lang="ru-RU" b="1" dirty="0"/>
              <a:t>» </a:t>
            </a:r>
            <a:r>
              <a:rPr lang="ru-RU" b="1" dirty="0" err="1"/>
              <a:t>з'являється</a:t>
            </a:r>
            <a:r>
              <a:rPr lang="ru-RU" b="1" dirty="0"/>
              <a:t> </a:t>
            </a:r>
            <a:r>
              <a:rPr lang="ru-RU" b="1" dirty="0" err="1"/>
              <a:t>оповідання</a:t>
            </a:r>
            <a:r>
              <a:rPr lang="ru-RU" b="1" dirty="0"/>
              <a:t> «</a:t>
            </a:r>
            <a:r>
              <a:rPr lang="ru-RU" b="1" dirty="0" err="1"/>
              <a:t>Анархісти</a:t>
            </a:r>
            <a:r>
              <a:rPr lang="ru-RU" b="1" dirty="0"/>
              <a:t>» та цикл </a:t>
            </a:r>
            <a:r>
              <a:rPr lang="ru-RU" b="1" dirty="0" err="1"/>
              <a:t>нарисів</a:t>
            </a:r>
            <a:r>
              <a:rPr lang="ru-RU" b="1" dirty="0"/>
              <a:t> «</a:t>
            </a:r>
            <a:r>
              <a:rPr lang="ru-RU" b="1" dirty="0" err="1"/>
              <a:t>Повстанці</a:t>
            </a:r>
            <a:r>
              <a:rPr lang="ru-RU" b="1" dirty="0" smtClean="0"/>
              <a:t>».</a:t>
            </a:r>
          </a:p>
          <a:p>
            <a:r>
              <a:rPr lang="ru-RU" b="1" dirty="0"/>
              <a:t>У 1924 </a:t>
            </a:r>
            <a:r>
              <a:rPr lang="ru-RU" b="1" dirty="0" err="1"/>
              <a:t>році</a:t>
            </a:r>
            <a:r>
              <a:rPr lang="ru-RU" b="1" dirty="0"/>
              <a:t> </a:t>
            </a:r>
            <a:r>
              <a:rPr lang="ru-RU" b="1" dirty="0" err="1"/>
              <a:t>познайомився</a:t>
            </a:r>
            <a:r>
              <a:rPr lang="ru-RU" b="1" dirty="0"/>
              <a:t>, і того ж року </a:t>
            </a:r>
            <a:r>
              <a:rPr lang="ru-RU" b="1" dirty="0" err="1"/>
              <a:t>восени</a:t>
            </a:r>
            <a:r>
              <a:rPr lang="ru-RU" b="1" dirty="0"/>
              <a:t> </a:t>
            </a:r>
            <a:r>
              <a:rPr lang="ru-RU" b="1" dirty="0" err="1"/>
              <a:t>одружився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Тамарою </a:t>
            </a:r>
            <a:r>
              <a:rPr lang="ru-RU" b="1" dirty="0" smtClean="0"/>
              <a:t>Мороз.</a:t>
            </a:r>
          </a:p>
          <a:p>
            <a:r>
              <a:rPr lang="ru-RU" b="1" dirty="0"/>
              <a:t>У </a:t>
            </a:r>
            <a:r>
              <a:rPr lang="ru-RU" b="1" dirty="0" err="1"/>
              <a:t>цей</a:t>
            </a:r>
            <a:r>
              <a:rPr lang="ru-RU" b="1" dirty="0"/>
              <a:t> час </a:t>
            </a:r>
            <a:r>
              <a:rPr lang="ru-RU" b="1" dirty="0" err="1"/>
              <a:t>були</a:t>
            </a:r>
            <a:r>
              <a:rPr lang="ru-RU" b="1" dirty="0"/>
              <a:t> </a:t>
            </a:r>
            <a:r>
              <a:rPr lang="ru-RU" b="1" dirty="0" err="1"/>
              <a:t>опубліковані</a:t>
            </a:r>
            <a:r>
              <a:rPr lang="ru-RU" b="1" dirty="0"/>
              <a:t> </a:t>
            </a:r>
            <a:r>
              <a:rPr lang="ru-RU" b="1" dirty="0" err="1"/>
              <a:t>нові</a:t>
            </a:r>
            <a:r>
              <a:rPr lang="ru-RU" b="1" dirty="0"/>
              <a:t> </a:t>
            </a:r>
            <a:r>
              <a:rPr lang="ru-RU" b="1" dirty="0" err="1"/>
              <a:t>збірки</a:t>
            </a:r>
            <a:r>
              <a:rPr lang="ru-RU" b="1" dirty="0"/>
              <a:t> </a:t>
            </a:r>
            <a:r>
              <a:rPr lang="ru-RU" b="1" dirty="0" err="1"/>
              <a:t>письменника</a:t>
            </a:r>
            <a:r>
              <a:rPr lang="ru-RU" b="1" dirty="0"/>
              <a:t>: «В житах» (1926), «</a:t>
            </a:r>
            <a:r>
              <a:rPr lang="ru-RU" b="1" dirty="0" err="1"/>
              <a:t>Політика</a:t>
            </a:r>
            <a:r>
              <a:rPr lang="ru-RU" b="1" dirty="0"/>
              <a:t>» (1927), «</a:t>
            </a:r>
            <a:r>
              <a:rPr lang="ru-RU" b="1" dirty="0" err="1"/>
              <a:t>Вибрані</a:t>
            </a:r>
            <a:r>
              <a:rPr lang="ru-RU" b="1" dirty="0"/>
              <a:t> </a:t>
            </a:r>
            <a:r>
              <a:rPr lang="ru-RU" b="1" dirty="0" err="1"/>
              <a:t>оповідання</a:t>
            </a:r>
            <a:r>
              <a:rPr lang="ru-RU" b="1" dirty="0"/>
              <a:t>»(1928, 1929).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9775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266"/>
            <a:ext cx="8229600" cy="850106"/>
          </a:xfrm>
        </p:spPr>
        <p:txBody>
          <a:bodyPr/>
          <a:lstStyle/>
          <a:p>
            <a:r>
              <a:rPr lang="ru-RU" dirty="0" err="1"/>
              <a:t>Арешт</a:t>
            </a:r>
            <a:r>
              <a:rPr lang="ru-RU" dirty="0"/>
              <a:t> та </a:t>
            </a:r>
            <a:r>
              <a:rPr lang="ru-RU" dirty="0" err="1" smtClean="0"/>
              <a:t>загибель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616624"/>
          </a:xfrm>
        </p:spPr>
        <p:txBody>
          <a:bodyPr>
            <a:normAutofit/>
          </a:bodyPr>
          <a:lstStyle/>
          <a:p>
            <a:r>
              <a:rPr lang="ru-RU" b="1" dirty="0"/>
              <a:t>4 листопада 1934 </a:t>
            </a:r>
            <a:r>
              <a:rPr lang="ru-RU" b="1" dirty="0" err="1"/>
              <a:t>викрадений</a:t>
            </a:r>
            <a:r>
              <a:rPr lang="ru-RU" b="1" dirty="0"/>
              <a:t> органами НКВС СРСР. </a:t>
            </a:r>
            <a:endParaRPr lang="ru-RU" b="1" dirty="0" smtClean="0"/>
          </a:p>
          <a:p>
            <a:r>
              <a:rPr lang="ru-RU" b="1" dirty="0"/>
              <a:t>Косинку засудили за </a:t>
            </a:r>
            <a:r>
              <a:rPr lang="ru-RU" b="1" dirty="0" err="1"/>
              <a:t>звинуваченням</a:t>
            </a:r>
            <a:r>
              <a:rPr lang="ru-RU" b="1" dirty="0"/>
              <a:t> у </a:t>
            </a:r>
            <a:r>
              <a:rPr lang="ru-RU" b="1" dirty="0" err="1"/>
              <a:t>приналежності</a:t>
            </a:r>
            <a:r>
              <a:rPr lang="ru-RU" b="1" dirty="0"/>
              <a:t> до </a:t>
            </a:r>
            <a:r>
              <a:rPr lang="ru-RU" b="1" dirty="0" err="1"/>
              <a:t>організації</a:t>
            </a:r>
            <a:r>
              <a:rPr lang="ru-RU" b="1" dirty="0"/>
              <a:t>, яка </a:t>
            </a:r>
            <a:r>
              <a:rPr lang="ru-RU" b="1" dirty="0" err="1"/>
              <a:t>готувала</a:t>
            </a:r>
            <a:r>
              <a:rPr lang="ru-RU" b="1" dirty="0"/>
              <a:t> </a:t>
            </a:r>
            <a:r>
              <a:rPr lang="ru-RU" b="1" dirty="0" err="1"/>
              <a:t>терористичні</a:t>
            </a:r>
            <a:r>
              <a:rPr lang="ru-RU" b="1" dirty="0"/>
              <a:t> </a:t>
            </a:r>
            <a:r>
              <a:rPr lang="ru-RU" b="1" dirty="0" err="1"/>
              <a:t>акти</a:t>
            </a:r>
            <a:r>
              <a:rPr lang="ru-RU" b="1" dirty="0"/>
              <a:t> </a:t>
            </a:r>
            <a:r>
              <a:rPr lang="ru-RU" b="1" dirty="0" err="1"/>
              <a:t>проти</a:t>
            </a:r>
            <a:r>
              <a:rPr lang="ru-RU" b="1" dirty="0"/>
              <a:t> </a:t>
            </a:r>
            <a:r>
              <a:rPr lang="ru-RU" b="1" dirty="0" err="1"/>
              <a:t>зверхників</a:t>
            </a:r>
            <a:r>
              <a:rPr lang="ru-RU" b="1" dirty="0"/>
              <a:t> </a:t>
            </a:r>
            <a:r>
              <a:rPr lang="ru-RU" b="1" dirty="0" err="1"/>
              <a:t>російських</a:t>
            </a:r>
            <a:r>
              <a:rPr lang="ru-RU" b="1" dirty="0"/>
              <a:t> </a:t>
            </a:r>
            <a:r>
              <a:rPr lang="ru-RU" b="1" dirty="0" err="1" smtClean="0"/>
              <a:t>комуністів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Керуючись</a:t>
            </a:r>
            <a:r>
              <a:rPr lang="ru-RU" b="1" dirty="0"/>
              <a:t> </a:t>
            </a:r>
            <a:r>
              <a:rPr lang="ru-RU" b="1" dirty="0" err="1"/>
              <a:t>відповідною</a:t>
            </a:r>
            <a:r>
              <a:rPr lang="ru-RU" b="1" dirty="0"/>
              <a:t> </a:t>
            </a:r>
            <a:r>
              <a:rPr lang="ru-RU" b="1" dirty="0" err="1"/>
              <a:t>постановою</a:t>
            </a:r>
            <a:r>
              <a:rPr lang="ru-RU" b="1" dirty="0"/>
              <a:t> ЦВК Союзу РСР, </a:t>
            </a:r>
            <a:r>
              <a:rPr lang="ru-RU" b="1" dirty="0" err="1"/>
              <a:t>виїзна</a:t>
            </a:r>
            <a:r>
              <a:rPr lang="ru-RU" b="1" dirty="0"/>
              <a:t> </a:t>
            </a:r>
            <a:r>
              <a:rPr lang="ru-RU" b="1" dirty="0" err="1"/>
              <a:t>сесія</a:t>
            </a:r>
            <a:r>
              <a:rPr lang="ru-RU" b="1" dirty="0"/>
              <a:t> </a:t>
            </a:r>
            <a:r>
              <a:rPr lang="ru-RU" b="1" dirty="0" err="1"/>
              <a:t>Військової</a:t>
            </a:r>
            <a:r>
              <a:rPr lang="ru-RU" b="1" dirty="0"/>
              <a:t> </a:t>
            </a:r>
            <a:r>
              <a:rPr lang="ru-RU" b="1" dirty="0" err="1"/>
              <a:t>колегії</a:t>
            </a:r>
            <a:r>
              <a:rPr lang="ru-RU" b="1" dirty="0"/>
              <a:t> присудила </a:t>
            </a:r>
            <a:r>
              <a:rPr lang="ru-RU" b="1" dirty="0" err="1"/>
              <a:t>Григорія</a:t>
            </a:r>
            <a:r>
              <a:rPr lang="ru-RU" b="1" dirty="0"/>
              <a:t> Косинку-</a:t>
            </a:r>
            <a:r>
              <a:rPr lang="ru-RU" b="1" dirty="0" err="1"/>
              <a:t>Стрільця</a:t>
            </a:r>
            <a:r>
              <a:rPr lang="ru-RU" b="1" dirty="0"/>
              <a:t> «</a:t>
            </a:r>
            <a:r>
              <a:rPr lang="ru-RU" b="1" dirty="0" err="1"/>
              <a:t>розстріляти</a:t>
            </a:r>
            <a:r>
              <a:rPr lang="ru-RU" b="1" dirty="0" smtClean="0"/>
              <a:t>».</a:t>
            </a:r>
          </a:p>
          <a:p>
            <a:r>
              <a:rPr lang="ru-RU" b="1" dirty="0"/>
              <a:t>Косинку вбили </a:t>
            </a:r>
            <a:r>
              <a:rPr lang="ru-RU" b="1" dirty="0" err="1"/>
              <a:t>комуністи</a:t>
            </a:r>
            <a:r>
              <a:rPr lang="ru-RU" b="1" dirty="0"/>
              <a:t> 15 </a:t>
            </a:r>
            <a:r>
              <a:rPr lang="ru-RU" b="1" dirty="0" err="1"/>
              <a:t>грудня</a:t>
            </a:r>
            <a:r>
              <a:rPr lang="ru-RU" b="1" dirty="0"/>
              <a:t> 1934 року. Перед </a:t>
            </a:r>
            <a:r>
              <a:rPr lang="ru-RU" b="1" dirty="0" err="1"/>
              <a:t>смертю</a:t>
            </a:r>
            <a:r>
              <a:rPr lang="ru-RU" b="1" dirty="0"/>
              <a:t> </a:t>
            </a:r>
            <a:r>
              <a:rPr lang="ru-RU" b="1" dirty="0" err="1"/>
              <a:t>він</a:t>
            </a:r>
            <a:r>
              <a:rPr lang="ru-RU" b="1" dirty="0"/>
              <a:t> </a:t>
            </a:r>
            <a:r>
              <a:rPr lang="ru-RU" b="1" dirty="0" err="1"/>
              <a:t>встиг</a:t>
            </a:r>
            <a:r>
              <a:rPr lang="ru-RU" b="1" dirty="0"/>
              <a:t> </a:t>
            </a:r>
            <a:r>
              <a:rPr lang="ru-RU" b="1" dirty="0" err="1"/>
              <a:t>передати</a:t>
            </a:r>
            <a:r>
              <a:rPr lang="ru-RU" b="1" dirty="0"/>
              <a:t> </a:t>
            </a:r>
            <a:r>
              <a:rPr lang="ru-RU" b="1" dirty="0" err="1"/>
              <a:t>дружині</a:t>
            </a:r>
            <a:r>
              <a:rPr lang="ru-RU" b="1" dirty="0"/>
              <a:t> </a:t>
            </a:r>
            <a:r>
              <a:rPr lang="ru-RU" b="1" dirty="0" smtClean="0"/>
              <a:t>листа.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6782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003232" cy="994122"/>
          </a:xfrm>
        </p:spPr>
        <p:txBody>
          <a:bodyPr/>
          <a:lstStyle/>
          <a:p>
            <a:r>
              <a:rPr lang="ru-RU" dirty="0"/>
              <a:t> </a:t>
            </a:r>
            <a:r>
              <a:rPr lang="uk-UA" sz="4000" dirty="0" err="1" smtClean="0"/>
              <a:t>В</a:t>
            </a:r>
            <a:r>
              <a:rPr lang="ru-RU" sz="4000" dirty="0" err="1" smtClean="0"/>
              <a:t>шанування</a:t>
            </a:r>
            <a:r>
              <a:rPr lang="ru-RU" sz="4000" dirty="0" smtClean="0"/>
              <a:t> </a:t>
            </a:r>
            <a:r>
              <a:rPr lang="ru-RU" sz="4000" dirty="0" err="1"/>
              <a:t>пам'яті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1956 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err="1"/>
              <a:t>Малишко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вірша</a:t>
            </a:r>
            <a:r>
              <a:rPr lang="ru-RU" dirty="0" smtClean="0"/>
              <a:t>:</a:t>
            </a:r>
          </a:p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2800" b="1" dirty="0" err="1"/>
              <a:t>Григорію</a:t>
            </a:r>
            <a:r>
              <a:rPr lang="ru-RU" sz="2800" b="1" dirty="0"/>
              <a:t> </a:t>
            </a:r>
            <a:r>
              <a:rPr lang="ru-RU" sz="2800" b="1" dirty="0" err="1"/>
              <a:t>Косинці</a:t>
            </a:r>
            <a:endParaRPr lang="ru-RU" sz="2800" b="1" dirty="0"/>
          </a:p>
          <a:p>
            <a:pPr marL="0" indent="0" algn="ctr">
              <a:buNone/>
            </a:pPr>
            <a:r>
              <a:rPr lang="ru-RU" b="1" i="1" dirty="0"/>
              <a:t>Ми тебе </a:t>
            </a:r>
            <a:r>
              <a:rPr lang="ru-RU" b="1" i="1" dirty="0" err="1"/>
              <a:t>шукаєм</a:t>
            </a:r>
            <a:r>
              <a:rPr lang="ru-RU" b="1" i="1" dirty="0"/>
              <a:t> по </a:t>
            </a:r>
            <a:r>
              <a:rPr lang="ru-RU" b="1" i="1" dirty="0" err="1"/>
              <a:t>росинці</a:t>
            </a:r>
            <a:endParaRPr lang="ru-RU" b="1" i="1" dirty="0"/>
          </a:p>
          <a:p>
            <a:pPr marL="0" indent="0" algn="ctr">
              <a:buNone/>
            </a:pPr>
            <a:r>
              <a:rPr lang="ru-RU" b="1" i="1" dirty="0"/>
              <a:t>В </a:t>
            </a:r>
            <a:r>
              <a:rPr lang="ru-RU" b="1" i="1" dirty="0" err="1"/>
              <a:t>Щербанівці</a:t>
            </a:r>
            <a:r>
              <a:rPr lang="ru-RU" b="1" i="1" dirty="0"/>
              <a:t>, </a:t>
            </a:r>
            <a:r>
              <a:rPr lang="ru-RU" b="1" i="1" dirty="0" err="1"/>
              <a:t>серед</a:t>
            </a:r>
            <a:r>
              <a:rPr lang="ru-RU" b="1" i="1" dirty="0"/>
              <a:t> тополин,</a:t>
            </a:r>
          </a:p>
          <a:p>
            <a:pPr marL="0" indent="0" algn="ctr">
              <a:buNone/>
            </a:pPr>
            <a:r>
              <a:rPr lang="ru-RU" b="1" i="1" dirty="0"/>
              <a:t>І </a:t>
            </a:r>
            <a:r>
              <a:rPr lang="ru-RU" b="1" i="1" dirty="0" err="1"/>
              <a:t>виходить</a:t>
            </a:r>
            <a:r>
              <a:rPr lang="ru-RU" b="1" i="1" dirty="0"/>
              <a:t> </a:t>
            </a:r>
            <a:r>
              <a:rPr lang="ru-RU" b="1" i="1" dirty="0" err="1"/>
              <a:t>мати</a:t>
            </a:r>
            <a:r>
              <a:rPr lang="ru-RU" b="1" i="1" dirty="0"/>
              <a:t> у </a:t>
            </a:r>
            <a:r>
              <a:rPr lang="ru-RU" b="1" i="1" dirty="0" err="1"/>
              <a:t>косинці</a:t>
            </a:r>
            <a:endParaRPr lang="ru-RU" b="1" i="1" dirty="0"/>
          </a:p>
          <a:p>
            <a:pPr marL="0" indent="0" algn="ctr">
              <a:buNone/>
            </a:pPr>
            <a:r>
              <a:rPr lang="ru-RU" b="1" i="1" dirty="0" err="1"/>
              <a:t>Виглядає</a:t>
            </a:r>
            <a:r>
              <a:rPr lang="ru-RU" b="1" i="1" dirty="0"/>
              <a:t>, </a:t>
            </a:r>
            <a:r>
              <a:rPr lang="ru-RU" b="1" i="1" dirty="0" err="1"/>
              <a:t>чи</a:t>
            </a:r>
            <a:r>
              <a:rPr lang="ru-RU" b="1" i="1" dirty="0"/>
              <a:t> не </a:t>
            </a:r>
            <a:r>
              <a:rPr lang="ru-RU" b="1" i="1" dirty="0" err="1"/>
              <a:t>прийде</a:t>
            </a:r>
            <a:r>
              <a:rPr lang="ru-RU" b="1" i="1" dirty="0"/>
              <a:t> </a:t>
            </a:r>
            <a:r>
              <a:rPr lang="ru-RU" b="1" i="1" dirty="0" err="1"/>
              <a:t>син</a:t>
            </a:r>
            <a:r>
              <a:rPr lang="ru-RU" b="1" i="1" dirty="0"/>
              <a:t>.</a:t>
            </a:r>
          </a:p>
          <a:p>
            <a:pPr marL="0" indent="0" algn="ctr">
              <a:buNone/>
            </a:pPr>
            <a:r>
              <a:rPr lang="ru-RU" b="1" i="1" dirty="0"/>
              <a:t>Не </a:t>
            </a:r>
            <a:r>
              <a:rPr lang="ru-RU" b="1" i="1" dirty="0" err="1"/>
              <a:t>приймав</a:t>
            </a:r>
            <a:r>
              <a:rPr lang="ru-RU" b="1" i="1" dirty="0"/>
              <a:t> </a:t>
            </a:r>
            <a:r>
              <a:rPr lang="ru-RU" b="1" i="1" dirty="0" err="1"/>
              <a:t>ти</a:t>
            </a:r>
            <a:r>
              <a:rPr lang="ru-RU" b="1" i="1" dirty="0"/>
              <a:t> </a:t>
            </a:r>
            <a:r>
              <a:rPr lang="ru-RU" b="1" i="1" dirty="0" err="1"/>
              <a:t>підлості</a:t>
            </a:r>
            <a:r>
              <a:rPr lang="ru-RU" b="1" i="1" dirty="0"/>
              <a:t> </a:t>
            </a:r>
            <a:r>
              <a:rPr lang="ru-RU" b="1" i="1" dirty="0" err="1"/>
              <a:t>нітрохи</a:t>
            </a:r>
            <a:r>
              <a:rPr lang="ru-RU" b="1" i="1" dirty="0"/>
              <a:t>,</a:t>
            </a:r>
          </a:p>
          <a:p>
            <a:pPr marL="0" indent="0" algn="ctr">
              <a:buNone/>
            </a:pPr>
            <a:r>
              <a:rPr lang="ru-RU" b="1" i="1" dirty="0" err="1"/>
              <a:t>Прогримів</a:t>
            </a:r>
            <a:r>
              <a:rPr lang="ru-RU" b="1" i="1" dirty="0"/>
              <a:t>, </a:t>
            </a:r>
            <a:r>
              <a:rPr lang="ru-RU" b="1" i="1" dirty="0" err="1"/>
              <a:t>немов</a:t>
            </a:r>
            <a:r>
              <a:rPr lang="ru-RU" b="1" i="1" dirty="0"/>
              <a:t> </a:t>
            </a:r>
            <a:r>
              <a:rPr lang="ru-RU" b="1" i="1" dirty="0" err="1"/>
              <a:t>весняний</a:t>
            </a:r>
            <a:r>
              <a:rPr lang="ru-RU" b="1" i="1" dirty="0"/>
              <a:t> </a:t>
            </a:r>
            <a:r>
              <a:rPr lang="ru-RU" b="1" i="1" dirty="0" err="1"/>
              <a:t>грім</a:t>
            </a:r>
            <a:r>
              <a:rPr lang="ru-RU" b="1" i="1" dirty="0"/>
              <a:t>,</a:t>
            </a:r>
          </a:p>
          <a:p>
            <a:pPr marL="0" indent="0" algn="ctr">
              <a:buNone/>
            </a:pPr>
            <a:r>
              <a:rPr lang="ru-RU" b="1" i="1" dirty="0"/>
              <a:t>І </a:t>
            </a:r>
            <a:r>
              <a:rPr lang="ru-RU" b="1" i="1" dirty="0" err="1"/>
              <a:t>стоїть</a:t>
            </a:r>
            <a:r>
              <a:rPr lang="ru-RU" b="1" i="1" dirty="0"/>
              <a:t> замучена </a:t>
            </a:r>
            <a:r>
              <a:rPr lang="ru-RU" b="1" i="1" dirty="0" err="1"/>
              <a:t>епоха</a:t>
            </a:r>
            <a:endParaRPr lang="ru-RU" b="1" i="1" dirty="0"/>
          </a:p>
          <a:p>
            <a:pPr marL="0" indent="0" algn="ctr">
              <a:buNone/>
            </a:pPr>
            <a:r>
              <a:rPr lang="ru-RU" b="1" i="1" dirty="0"/>
              <a:t>Над </a:t>
            </a:r>
            <a:r>
              <a:rPr lang="ru-RU" b="1" i="1" dirty="0" err="1"/>
              <a:t>безсмертним</a:t>
            </a:r>
            <a:r>
              <a:rPr lang="ru-RU" b="1" i="1" dirty="0"/>
              <a:t> </a:t>
            </a:r>
            <a:r>
              <a:rPr lang="ru-RU" b="1" i="1" dirty="0" err="1"/>
              <a:t>іменем</a:t>
            </a:r>
            <a:r>
              <a:rPr lang="ru-RU" b="1" i="1" dirty="0"/>
              <a:t> </a:t>
            </a:r>
            <a:r>
              <a:rPr lang="ru-RU" b="1" i="1" dirty="0" err="1"/>
              <a:t>твоїм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8350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39</TotalTime>
  <Words>765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Косинка Григорій Михайлович (1899 - 1934)</vt:lpstr>
      <vt:lpstr>Презентация PowerPoint</vt:lpstr>
      <vt:lpstr>Біографічні відомості Дитячі роки:</vt:lpstr>
      <vt:lpstr>Презентация PowerPoint</vt:lpstr>
      <vt:lpstr>Період визвольної боротьби</vt:lpstr>
      <vt:lpstr>Навчання та перші творчі кроки:</vt:lpstr>
      <vt:lpstr>Активна творча діяльність:</vt:lpstr>
      <vt:lpstr>Арешт та загибель:</vt:lpstr>
      <vt:lpstr> Вшанування пам'яті</vt:lpstr>
      <vt:lpstr>Презентация PowerPoint</vt:lpstr>
      <vt:lpstr>Твори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Косинка Григорій Михайлович</dc:title>
  <dc:creator>Dasha</dc:creator>
  <cp:lastModifiedBy>Dasha</cp:lastModifiedBy>
  <cp:revision>5</cp:revision>
  <dcterms:created xsi:type="dcterms:W3CDTF">2013-10-09T20:42:11Z</dcterms:created>
  <dcterms:modified xsi:type="dcterms:W3CDTF">2013-11-21T21:22:16Z</dcterms:modified>
</cp:coreProperties>
</file>