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2" r:id="rId4"/>
    <p:sldId id="283" r:id="rId5"/>
    <p:sldId id="288" r:id="rId6"/>
    <p:sldId id="290" r:id="rId7"/>
    <p:sldId id="297" r:id="rId8"/>
    <p:sldId id="296" r:id="rId9"/>
    <p:sldId id="298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6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DF2DD1-6AF5-424F-8D30-52B5A7B29894}" type="datetimeFigureOut">
              <a:rPr lang="uk-UA" smtClean="0"/>
              <a:t>28.01.2014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171D21-9BF5-416E-951D-8E02F6A8765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4%D0%B0%D0%B9%D0%BB:Earth_Poster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4419600" cy="1600327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Олександр Довженко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4419600" cy="6313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(1894-1956)</a:t>
            </a:r>
            <a:endParaRPr lang="uk-UA" sz="2800" dirty="0"/>
          </a:p>
        </p:txBody>
      </p:sp>
      <p:pic>
        <p:nvPicPr>
          <p:cNvPr id="6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493796" cy="51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7210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Підготувала:</a:t>
            </a:r>
          </a:p>
          <a:p>
            <a:r>
              <a:rPr lang="uk-UA" sz="2400" dirty="0" smtClean="0"/>
              <a:t>учениця 11-А класу</a:t>
            </a:r>
          </a:p>
          <a:p>
            <a:r>
              <a:rPr lang="uk-UA" sz="2400" dirty="0" smtClean="0"/>
              <a:t>Вепрук Анастасія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47000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20882" r="16083" b="20882"/>
          <a:stretch>
            <a:fillRect/>
          </a:stretch>
        </p:blipFill>
        <p:spPr bwMode="auto">
          <a:xfrm>
            <a:off x="5508104" y="4005064"/>
            <a:ext cx="3456508" cy="26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912"/>
            <a:ext cx="2871435" cy="3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37984" y="4627247"/>
            <a:ext cx="5148064" cy="1323406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Дитинство, зачароване Десною</a:t>
            </a:r>
            <a:endParaRPr lang="uk-UA" sz="44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260648"/>
            <a:ext cx="5688756" cy="3403747"/>
          </a:xfrm>
        </p:spPr>
        <p:txBody>
          <a:bodyPr>
            <a:noAutofit/>
          </a:bodyPr>
          <a:lstStyle/>
          <a:p>
            <a:pPr indent="365125" algn="just"/>
            <a:r>
              <a:rPr lang="uk-UA" sz="2400" dirty="0">
                <a:solidFill>
                  <a:schemeClr val="tx2"/>
                </a:solidFill>
              </a:rPr>
              <a:t>Народився 10 вересня 1894 року в селі </a:t>
            </a:r>
            <a:r>
              <a:rPr lang="uk-UA" sz="2400" dirty="0" err="1">
                <a:solidFill>
                  <a:schemeClr val="tx2"/>
                </a:solidFill>
              </a:rPr>
              <a:t>Сосниці</a:t>
            </a:r>
            <a:r>
              <a:rPr lang="uk-UA" sz="2400" dirty="0">
                <a:solidFill>
                  <a:schemeClr val="tx2"/>
                </a:solidFill>
              </a:rPr>
              <a:t> на </a:t>
            </a:r>
            <a:r>
              <a:rPr lang="uk-UA" sz="2400" dirty="0" smtClean="0">
                <a:solidFill>
                  <a:schemeClr val="tx2"/>
                </a:solidFill>
              </a:rPr>
              <a:t>Чернігівщині. </a:t>
            </a:r>
            <a:r>
              <a:rPr lang="ru-RU" sz="2400" dirty="0" err="1">
                <a:solidFill>
                  <a:schemeClr val="tx2"/>
                </a:solidFill>
              </a:rPr>
              <a:t>Сім'я</a:t>
            </a:r>
            <a:r>
              <a:rPr lang="ru-RU" sz="2400" dirty="0">
                <a:solidFill>
                  <a:schemeClr val="tx2"/>
                </a:solidFill>
              </a:rPr>
              <a:t> жила </a:t>
            </a:r>
            <a:r>
              <a:rPr lang="ru-RU" sz="2400" dirty="0" err="1">
                <a:solidFill>
                  <a:schemeClr val="tx2"/>
                </a:solidFill>
              </a:rPr>
              <a:t>незаможно</a:t>
            </a:r>
            <a:r>
              <a:rPr lang="ru-RU" sz="2400" dirty="0">
                <a:solidFill>
                  <a:schemeClr val="tx2"/>
                </a:solidFill>
              </a:rPr>
              <a:t>: </a:t>
            </a:r>
            <a:r>
              <a:rPr lang="ru-RU" sz="2400" dirty="0" err="1">
                <a:solidFill>
                  <a:schemeClr val="tx2"/>
                </a:solidFill>
              </a:rPr>
              <a:t>землі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було</a:t>
            </a:r>
            <a:r>
              <a:rPr lang="ru-RU" sz="2400" dirty="0">
                <a:solidFill>
                  <a:schemeClr val="tx2"/>
                </a:solidFill>
              </a:rPr>
              <a:t> немало, </a:t>
            </a:r>
            <a:r>
              <a:rPr lang="ru-RU" sz="2400" dirty="0" err="1">
                <a:solidFill>
                  <a:schemeClr val="tx2"/>
                </a:solidFill>
              </a:rPr>
              <a:t>проте</a:t>
            </a:r>
            <a:r>
              <a:rPr lang="ru-RU" sz="2400" dirty="0">
                <a:solidFill>
                  <a:schemeClr val="tx2"/>
                </a:solidFill>
              </a:rPr>
              <a:t> вона </a:t>
            </a:r>
            <a:r>
              <a:rPr lang="ru-RU" sz="2400" dirty="0" err="1">
                <a:solidFill>
                  <a:schemeClr val="tx2"/>
                </a:solidFill>
              </a:rPr>
              <a:t>була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неродюча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натомість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дітей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було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14.</a:t>
            </a:r>
            <a:endParaRPr lang="uk-UA" sz="2400" dirty="0" smtClean="0">
              <a:solidFill>
                <a:schemeClr val="tx2"/>
              </a:solidFill>
            </a:endParaRPr>
          </a:p>
          <a:p>
            <a:pPr indent="365125" algn="just"/>
            <a:r>
              <a:rPr lang="ru-RU" sz="2400" dirty="0" err="1" smtClean="0">
                <a:solidFill>
                  <a:schemeClr val="tx2"/>
                </a:solidFill>
              </a:rPr>
              <a:t>Дитинство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його</a:t>
            </a:r>
            <a:r>
              <a:rPr lang="ru-RU" sz="2400" dirty="0">
                <a:solidFill>
                  <a:schemeClr val="tx2"/>
                </a:solidFill>
              </a:rPr>
              <a:t> проходило </a:t>
            </a:r>
            <a:r>
              <a:rPr lang="ru-RU" sz="2400" dirty="0" err="1">
                <a:solidFill>
                  <a:schemeClr val="tx2"/>
                </a:solidFill>
              </a:rPr>
              <a:t>серед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казкової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природи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Придесення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колоритних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постатей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житейських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трагедій</a:t>
            </a:r>
            <a:r>
              <a:rPr lang="ru-RU" sz="2400" dirty="0">
                <a:solidFill>
                  <a:schemeClr val="tx2"/>
                </a:solidFill>
              </a:rPr>
              <a:t> і свят </a:t>
            </a:r>
            <a:r>
              <a:rPr lang="ru-RU" sz="2400" dirty="0" err="1">
                <a:solidFill>
                  <a:schemeClr val="tx2"/>
                </a:solidFill>
              </a:rPr>
              <a:t>своїх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земляків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uk-UA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294" y="4293096"/>
            <a:ext cx="9144000" cy="1440160"/>
          </a:xfrm>
        </p:spPr>
        <p:txBody>
          <a:bodyPr>
            <a:noAutofit/>
          </a:bodyPr>
          <a:lstStyle/>
          <a:p>
            <a:pPr algn="ctr"/>
            <a:r>
              <a:rPr lang="ru-RU" dirty="0" err="1"/>
              <a:t>Чернігівська</a:t>
            </a:r>
            <a:r>
              <a:rPr lang="ru-RU" dirty="0"/>
              <a:t>  область. Селище </a:t>
            </a:r>
            <a:r>
              <a:rPr lang="ru-RU" dirty="0" err="1"/>
              <a:t>Сосниця</a:t>
            </a:r>
            <a:r>
              <a:rPr lang="ru-RU" dirty="0"/>
              <a:t>. </a:t>
            </a:r>
            <a:r>
              <a:rPr lang="ru-RU" dirty="0" err="1"/>
              <a:t>Садиба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 smtClean="0"/>
              <a:t>Довженка</a:t>
            </a:r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6766"/>
          <a:stretch>
            <a:fillRect/>
          </a:stretch>
        </p:blipFill>
        <p:spPr bwMode="auto">
          <a:xfrm>
            <a:off x="1357289" y="260648"/>
            <a:ext cx="6254299" cy="3806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527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925452" y="5013176"/>
            <a:ext cx="5256584" cy="61819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Шлях до ремесла</a:t>
            </a:r>
            <a:endParaRPr lang="uk-UA" sz="4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447378"/>
            <a:ext cx="8280920" cy="3601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800" dirty="0" err="1" smtClean="0">
                <a:solidFill>
                  <a:schemeClr val="tx2"/>
                </a:solidFill>
              </a:rPr>
              <a:t>Сосницька</a:t>
            </a:r>
            <a:r>
              <a:rPr lang="uk-UA" sz="2800" dirty="0" smtClean="0">
                <a:solidFill>
                  <a:schemeClr val="tx2"/>
                </a:solidFill>
              </a:rPr>
              <a:t> початкова та вища школи.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/>
                </a:solidFill>
              </a:rPr>
              <a:t>1911 р. – Глухівський учительський інститут.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/>
                </a:solidFill>
              </a:rPr>
              <a:t>Вчителював у Житомирі (фізика, природознавство, географія, історія, гімнастика).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/>
                </a:solidFill>
              </a:rPr>
              <a:t>1917 р. – економічний факультет Київського комерційного інституту.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2"/>
                </a:solidFill>
              </a:rPr>
              <a:t>Академія мистецтв (вільний слухач).</a:t>
            </a:r>
            <a:endParaRPr lang="uk-U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925452" y="5013176"/>
            <a:ext cx="5256584" cy="61819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Шлях до ремесла</a:t>
            </a:r>
            <a:endParaRPr lang="uk-UA" sz="4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26554"/>
            <a:ext cx="896448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>
                <a:solidFill>
                  <a:schemeClr val="tx2"/>
                </a:solidFill>
              </a:rPr>
              <a:t> Служить в Червоній Армії.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>
                <a:solidFill>
                  <a:schemeClr val="tx2"/>
                </a:solidFill>
              </a:rPr>
              <a:t>  Працює в губернському управлінні народної освіти завідуючим відділом мистецтва. 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>
                <a:solidFill>
                  <a:schemeClr val="tx2"/>
                </a:solidFill>
              </a:rPr>
              <a:t>  Співробітник Наркомату закордонних справ УРСР.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>
                <a:solidFill>
                  <a:schemeClr val="tx2"/>
                </a:solidFill>
              </a:rPr>
              <a:t>  Направлений на роботу за кордон — спочатку до консульства у Варшаву, а згодом у Берлін. </a:t>
            </a:r>
            <a:endParaRPr lang="uk-UA" sz="2400" dirty="0" smtClean="0">
              <a:solidFill>
                <a:schemeClr val="tx2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2"/>
                </a:solidFill>
              </a:rPr>
              <a:t>  Повернення в Україну, робота в газеті «Вісті».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2"/>
                </a:solidFill>
              </a:rPr>
              <a:t>  Спілкування з впливовим на той час і орієнтованим на кіно літературним об’єднанням «Гарт».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tx2"/>
                </a:solidFill>
              </a:rPr>
              <a:t>  Після розпаду «Гарту» стає одним із засновників ВАПЛІТЕ.  </a:t>
            </a:r>
            <a:endParaRPr lang="uk-U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7575376" cy="102544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Довженко і кінематограф</a:t>
            </a:r>
            <a:endParaRPr lang="uk-UA" sz="4800" dirty="0"/>
          </a:p>
        </p:txBody>
      </p:sp>
      <p:pic>
        <p:nvPicPr>
          <p:cNvPr id="4101" name="Picture 5" descr="2011.02.13-DSC 7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462"/>
            <a:ext cx="2878347" cy="40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-180528" y="2810458"/>
            <a:ext cx="2060208" cy="43204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«Ягідка кохання» 1926</a:t>
            </a:r>
          </a:p>
        </p:txBody>
      </p:sp>
      <p:pic>
        <p:nvPicPr>
          <p:cNvPr id="10" name="Picture 2" descr="http://megogo.net/s/data/poster/1/5: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2" y="176208"/>
            <a:ext cx="2880320" cy="40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7376442" y="3242506"/>
            <a:ext cx="190872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«Звенигора» 1928</a:t>
            </a:r>
          </a:p>
        </p:txBody>
      </p:sp>
    </p:spTree>
    <p:extLst>
      <p:ext uri="{BB962C8B-B14F-4D97-AF65-F5344CB8AC3E}">
        <p14:creationId xmlns:p14="http://schemas.microsoft.com/office/powerpoint/2010/main" val="42193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7575376" cy="102544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Довженко і кінематограф</a:t>
            </a:r>
            <a:endParaRPr lang="uk-UA" sz="4800" dirty="0"/>
          </a:p>
        </p:txBody>
      </p:sp>
      <p:pic>
        <p:nvPicPr>
          <p:cNvPr id="4" name="Picture 4" descr="Earth_Poster">
            <a:hlinkClick r:id="rId2" tooltip="&quot;Афіша фільму «Земля»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0" y="142227"/>
            <a:ext cx="2532369" cy="41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upload.wikimedia.org/wikipedia/ru/1/16/%D0%90%D1%80%D1%81%D0%B5%D0%BD%D0%B0%D0%BB_(%D1%84%D0%B8%D0%BB%D1%8C%D0%BC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50" y="146791"/>
            <a:ext cx="2808313" cy="41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3958" y="3394720"/>
            <a:ext cx="1835696" cy="855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«Арсенал», 1929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374483" y="3410024"/>
            <a:ext cx="1790799" cy="84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«Земля», 1930</a:t>
            </a:r>
          </a:p>
        </p:txBody>
      </p:sp>
    </p:spTree>
    <p:extLst>
      <p:ext uri="{BB962C8B-B14F-4D97-AF65-F5344CB8AC3E}">
        <p14:creationId xmlns:p14="http://schemas.microsoft.com/office/powerpoint/2010/main" val="19173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7575376" cy="102544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Довженко і кінематограф</a:t>
            </a:r>
            <a:endParaRPr lang="uk-UA" sz="4800" dirty="0"/>
          </a:p>
        </p:txBody>
      </p:sp>
      <p:pic>
        <p:nvPicPr>
          <p:cNvPr id="5122" name="Picture 2" descr="http://megogo.net/s/data/poster/6/5:12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54" y="82549"/>
            <a:ext cx="2918878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3958" y="3394720"/>
            <a:ext cx="1835696" cy="855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«Аероград», 1935</a:t>
            </a:r>
          </a:p>
        </p:txBody>
      </p:sp>
      <p:pic>
        <p:nvPicPr>
          <p:cNvPr id="5124" name="Picture 4" descr="http://megogo.net/s/data/poster/4/5:17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2550"/>
            <a:ext cx="28575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7560940" y="3237254"/>
            <a:ext cx="1572716" cy="855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>
                <a:solidFill>
                  <a:schemeClr val="tx2"/>
                </a:solidFill>
              </a:rPr>
              <a:t>«Щорс», 1939</a:t>
            </a:r>
          </a:p>
        </p:txBody>
      </p:sp>
    </p:spTree>
    <p:extLst>
      <p:ext uri="{BB962C8B-B14F-4D97-AF65-F5344CB8AC3E}">
        <p14:creationId xmlns:p14="http://schemas.microsoft.com/office/powerpoint/2010/main" val="19173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110236" y="4346054"/>
            <a:ext cx="5184576" cy="2304256"/>
          </a:xfrm>
        </p:spPr>
        <p:txBody>
          <a:bodyPr>
            <a:noAutofit/>
          </a:bodyPr>
          <a:lstStyle/>
          <a:p>
            <a:pPr indent="533400"/>
            <a:r>
              <a:rPr lang="uk-UA" sz="2800" dirty="0">
                <a:solidFill>
                  <a:schemeClr val="tx2"/>
                </a:solidFill>
              </a:rPr>
              <a:t>Сповнений творчих планів, О. Довженко раптово помирає 25 листопада 1956 року. Йому йшов шістдесят третій рік...</a:t>
            </a:r>
          </a:p>
        </p:txBody>
      </p:sp>
      <p:pic>
        <p:nvPicPr>
          <p:cNvPr id="4" name="Picture 5" descr="450px-Grave-dovzh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7" y="260350"/>
            <a:ext cx="3672409" cy="54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Парк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290</TotalTime>
  <Words>257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Олександр Довженко</vt:lpstr>
      <vt:lpstr>Дитинство, зачароване Десною</vt:lpstr>
      <vt:lpstr>Чернігівська  область. Селище Сосниця. Садиба Олександра Довженка</vt:lpstr>
      <vt:lpstr>Шлях до ремесла</vt:lpstr>
      <vt:lpstr>Шлях до ремесла</vt:lpstr>
      <vt:lpstr>Довженко і кінематограф</vt:lpstr>
      <vt:lpstr>Довженко і кінематограф</vt:lpstr>
      <vt:lpstr>Довженко і кінематограф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</dc:title>
  <dc:creator>Anastasia</dc:creator>
  <cp:lastModifiedBy>Anastasia</cp:lastModifiedBy>
  <cp:revision>22</cp:revision>
  <dcterms:created xsi:type="dcterms:W3CDTF">2014-01-27T20:38:24Z</dcterms:created>
  <dcterms:modified xsi:type="dcterms:W3CDTF">2014-01-28T06:50:00Z</dcterms:modified>
</cp:coreProperties>
</file>