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CE434E-6363-411B-B209-984682918EE5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5B8D-503D-4ABD-AAE3-56E9FBF034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34E-6363-411B-B209-984682918EE5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5B8D-503D-4ABD-AAE3-56E9FBF034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34E-6363-411B-B209-984682918EE5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5B8D-503D-4ABD-AAE3-56E9FBF034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34E-6363-411B-B209-984682918EE5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5B8D-503D-4ABD-AAE3-56E9FBF0346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34E-6363-411B-B209-984682918EE5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5B8D-503D-4ABD-AAE3-56E9FBF0346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34E-6363-411B-B209-984682918EE5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5B8D-503D-4ABD-AAE3-56E9FBF0346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34E-6363-411B-B209-984682918EE5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5B8D-503D-4ABD-AAE3-56E9FBF034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34E-6363-411B-B209-984682918EE5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5B8D-503D-4ABD-AAE3-56E9FBF0346F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34E-6363-411B-B209-984682918EE5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5B8D-503D-4ABD-AAE3-56E9FBF034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34E-6363-411B-B209-984682918EE5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5B8D-503D-4ABD-AAE3-56E9FBF0346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434E-6363-411B-B209-984682918EE5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5B8D-503D-4ABD-AAE3-56E9FBF0346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CE434E-6363-411B-B209-984682918EE5}" type="datetimeFigureOut">
              <a:rPr lang="ru-RU" smtClean="0"/>
              <a:t>04.11.2013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145B8D-503D-4ABD-AAE3-56E9FBF0346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988840"/>
            <a:ext cx="5076056" cy="1225823"/>
          </a:xfrm>
        </p:spPr>
        <p:txBody>
          <a:bodyPr/>
          <a:lstStyle/>
          <a:p>
            <a:r>
              <a:rPr lang="ru-RU" b="1" i="1" dirty="0">
                <a:solidFill>
                  <a:schemeClr val="tx2"/>
                </a:solidFill>
              </a:rPr>
              <a:t>Остап Вишня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Життєвий</a:t>
            </a:r>
            <a:r>
              <a:rPr lang="ru-RU" sz="2800" dirty="0">
                <a:solidFill>
                  <a:schemeClr val="tx1"/>
                </a:solidFill>
              </a:rPr>
              <a:t> шлях </a:t>
            </a:r>
          </a:p>
        </p:txBody>
      </p:sp>
    </p:spTree>
    <p:extLst>
      <p:ext uri="{BB962C8B-B14F-4D97-AF65-F5344CB8AC3E}">
        <p14:creationId xmlns:p14="http://schemas.microsoft.com/office/powerpoint/2010/main" val="416141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14720"/>
            <a:ext cx="2114550" cy="291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" y="3833663"/>
            <a:ext cx="2100695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" y="1535665"/>
            <a:ext cx="2100695" cy="314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76285"/>
            <a:ext cx="1651329" cy="220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36" y="-18669"/>
            <a:ext cx="2619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9777"/>
            <a:ext cx="30670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48" y="3717032"/>
            <a:ext cx="2689451" cy="31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83" y="0"/>
            <a:ext cx="4428153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83" y="2647432"/>
            <a:ext cx="1882971" cy="21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81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96752"/>
            <a:ext cx="5688632" cy="599440"/>
          </a:xfrm>
        </p:spPr>
        <p:txBody>
          <a:bodyPr/>
          <a:lstStyle/>
          <a:p>
            <a:pPr algn="r"/>
            <a:r>
              <a:rPr lang="ru-RU" sz="2400" i="1" dirty="0"/>
              <a:t>Арешт</a:t>
            </a:r>
            <a:r>
              <a:rPr lang="ru-RU" sz="2400" i="1" dirty="0"/>
              <a:t> </a:t>
            </a:r>
            <a:r>
              <a:rPr lang="ru-RU" sz="2400" i="1" dirty="0"/>
              <a:t>під</a:t>
            </a:r>
            <a:r>
              <a:rPr lang="ru-RU" sz="2400" i="1" dirty="0"/>
              <a:t> час Голодомору 1932–1933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59632" y="1700808"/>
            <a:ext cx="6912768" cy="393724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i="1" dirty="0"/>
              <a:t>1933 </a:t>
            </a:r>
            <a:r>
              <a:rPr lang="ru-RU" b="1" i="1" dirty="0" smtClean="0"/>
              <a:t>року </a:t>
            </a:r>
            <a:r>
              <a:rPr lang="ru-RU" b="1" i="1" dirty="0"/>
              <a:t>письменник</a:t>
            </a:r>
            <a:r>
              <a:rPr lang="ru-RU" b="1" i="1" dirty="0"/>
              <a:t> </a:t>
            </a:r>
            <a:r>
              <a:rPr lang="ru-RU" b="1" i="1" dirty="0"/>
              <a:t>був</a:t>
            </a:r>
            <a:r>
              <a:rPr lang="ru-RU" b="1" i="1" dirty="0"/>
              <a:t> превентивно </a:t>
            </a:r>
            <a:r>
              <a:rPr lang="ru-RU" b="1" i="1" dirty="0"/>
              <a:t>звинувачений</a:t>
            </a:r>
            <a:r>
              <a:rPr lang="ru-RU" b="1" i="1" dirty="0"/>
              <a:t> в </a:t>
            </a:r>
            <a:r>
              <a:rPr lang="ru-RU" b="1" i="1" dirty="0"/>
              <a:t>контрреволюційній</a:t>
            </a:r>
            <a:r>
              <a:rPr lang="ru-RU" b="1" i="1" dirty="0"/>
              <a:t> </a:t>
            </a:r>
            <a:r>
              <a:rPr lang="ru-RU" b="1" i="1" dirty="0"/>
              <a:t>діяльності</a:t>
            </a:r>
            <a:r>
              <a:rPr lang="ru-RU" b="1" i="1" dirty="0"/>
              <a:t> й </a:t>
            </a:r>
            <a:r>
              <a:rPr lang="ru-RU" b="1" i="1" dirty="0"/>
              <a:t>тероризмі</a:t>
            </a:r>
            <a:r>
              <a:rPr lang="ru-RU" b="1" i="1" dirty="0"/>
              <a:t>, </a:t>
            </a:r>
            <a:r>
              <a:rPr lang="ru-RU" b="1" i="1" dirty="0"/>
              <a:t>зокрема</a:t>
            </a:r>
            <a:r>
              <a:rPr lang="ru-RU" b="1" i="1" dirty="0"/>
              <a:t> в замаху на </a:t>
            </a:r>
            <a:r>
              <a:rPr lang="ru-RU" b="1" i="1" dirty="0"/>
              <a:t>товариша</a:t>
            </a:r>
            <a:r>
              <a:rPr lang="ru-RU" b="1" i="1" dirty="0"/>
              <a:t> </a:t>
            </a:r>
            <a:r>
              <a:rPr lang="ru-RU" b="1" i="1" dirty="0"/>
              <a:t>Постишева</a:t>
            </a:r>
            <a:r>
              <a:rPr lang="ru-RU" b="1" i="1" dirty="0"/>
              <a:t> </a:t>
            </a:r>
            <a:r>
              <a:rPr lang="ru-RU" b="1" i="1" dirty="0"/>
              <a:t>під</a:t>
            </a:r>
            <a:r>
              <a:rPr lang="ru-RU" b="1" i="1" dirty="0"/>
              <a:t> час </a:t>
            </a:r>
            <a:r>
              <a:rPr lang="ru-RU" b="1" i="1" dirty="0"/>
              <a:t>жовтневої</a:t>
            </a:r>
            <a:r>
              <a:rPr lang="ru-RU" b="1" i="1" dirty="0"/>
              <a:t> </a:t>
            </a:r>
            <a:r>
              <a:rPr lang="ru-RU" b="1" i="1" dirty="0"/>
              <a:t>демонстрації</a:t>
            </a:r>
            <a:r>
              <a:rPr lang="ru-RU" b="1" i="1" dirty="0"/>
              <a:t>. </a:t>
            </a:r>
            <a:r>
              <a:rPr lang="ru-RU" b="1" i="1" dirty="0"/>
              <a:t>Запроторений</a:t>
            </a:r>
            <a:r>
              <a:rPr lang="ru-RU" b="1" i="1" dirty="0"/>
              <a:t> до </a:t>
            </a:r>
            <a:r>
              <a:rPr lang="ru-RU" b="1" i="1" dirty="0"/>
              <a:t>таборів</a:t>
            </a:r>
            <a:r>
              <a:rPr lang="ru-RU" b="1" i="1" dirty="0"/>
              <a:t> </a:t>
            </a:r>
            <a:r>
              <a:rPr lang="ru-RU" b="1" i="1" dirty="0" smtClean="0"/>
              <a:t>ГУЛАГу. </a:t>
            </a:r>
            <a:r>
              <a:rPr lang="ru-RU" b="1" i="1" dirty="0" smtClean="0"/>
              <a:t>Звільнений</a:t>
            </a:r>
            <a:r>
              <a:rPr lang="ru-RU" b="1" i="1" dirty="0" smtClean="0"/>
              <a:t> </a:t>
            </a:r>
            <a:r>
              <a:rPr lang="ru-RU" b="1" i="1" dirty="0"/>
              <a:t>і </a:t>
            </a:r>
            <a:r>
              <a:rPr lang="ru-RU" b="1" i="1" dirty="0"/>
              <a:t>повернувся</a:t>
            </a:r>
            <a:r>
              <a:rPr lang="ru-RU" b="1" i="1" dirty="0"/>
              <a:t> до </a:t>
            </a:r>
            <a:r>
              <a:rPr lang="ru-RU" b="1" i="1" dirty="0"/>
              <a:t>літературної</a:t>
            </a:r>
            <a:r>
              <a:rPr lang="ru-RU" b="1" i="1" dirty="0"/>
              <a:t> </a:t>
            </a:r>
            <a:r>
              <a:rPr lang="ru-RU" b="1" i="1" dirty="0"/>
              <a:t>праці</a:t>
            </a:r>
            <a:r>
              <a:rPr lang="ru-RU" b="1" i="1" dirty="0"/>
              <a:t> 1943. Вишню </a:t>
            </a:r>
            <a:r>
              <a:rPr lang="ru-RU" b="1" i="1" dirty="0"/>
              <a:t>мали</a:t>
            </a:r>
            <a:r>
              <a:rPr lang="ru-RU" b="1" i="1" dirty="0"/>
              <a:t> </a:t>
            </a:r>
            <a:r>
              <a:rPr lang="ru-RU" b="1" i="1" dirty="0"/>
              <a:t>розстріляти</a:t>
            </a:r>
            <a:r>
              <a:rPr lang="ru-RU" b="1" i="1" dirty="0"/>
              <a:t>, але </a:t>
            </a:r>
            <a:r>
              <a:rPr lang="ru-RU" b="1" i="1" dirty="0"/>
              <a:t>його</a:t>
            </a:r>
            <a:r>
              <a:rPr lang="ru-RU" b="1" i="1" dirty="0"/>
              <a:t> </a:t>
            </a:r>
            <a:r>
              <a:rPr lang="ru-RU" b="1" i="1" dirty="0"/>
              <a:t>врятував</a:t>
            </a:r>
            <a:r>
              <a:rPr lang="ru-RU" b="1" i="1" dirty="0"/>
              <a:t> </a:t>
            </a:r>
            <a:r>
              <a:rPr lang="ru-RU" b="1" i="1" dirty="0"/>
              <a:t>щасливий</a:t>
            </a:r>
            <a:r>
              <a:rPr lang="ru-RU" b="1" i="1" dirty="0"/>
              <a:t> </a:t>
            </a:r>
            <a:r>
              <a:rPr lang="ru-RU" b="1" i="1" dirty="0"/>
              <a:t>випадок</a:t>
            </a:r>
            <a:r>
              <a:rPr lang="ru-RU" b="1" i="1" dirty="0"/>
              <a:t>. Вишню </a:t>
            </a:r>
            <a:r>
              <a:rPr lang="ru-RU" b="1" i="1" dirty="0"/>
              <a:t>перекидають</a:t>
            </a:r>
            <a:r>
              <a:rPr lang="ru-RU" b="1" i="1" dirty="0"/>
              <a:t> просто </a:t>
            </a:r>
            <a:r>
              <a:rPr lang="ru-RU" b="1" i="1" dirty="0"/>
              <a:t>із</a:t>
            </a:r>
            <a:r>
              <a:rPr lang="ru-RU" b="1" i="1" dirty="0"/>
              <a:t> </a:t>
            </a:r>
            <a:r>
              <a:rPr lang="ru-RU" b="1" i="1" dirty="0"/>
              <a:t>арештантського</a:t>
            </a:r>
            <a:r>
              <a:rPr lang="ru-RU" b="1" i="1" dirty="0"/>
              <a:t> барака на </a:t>
            </a:r>
            <a:r>
              <a:rPr lang="ru-RU" b="1" i="1" dirty="0"/>
              <a:t>Печорі</a:t>
            </a:r>
            <a:r>
              <a:rPr lang="ru-RU" b="1" i="1" dirty="0"/>
              <a:t> (</a:t>
            </a:r>
            <a:r>
              <a:rPr lang="ru-RU" b="1" i="1" dirty="0"/>
              <a:t>Комі</a:t>
            </a:r>
            <a:r>
              <a:rPr lang="ru-RU" b="1" i="1" dirty="0"/>
              <a:t> АРСР) в </a:t>
            </a:r>
            <a:r>
              <a:rPr lang="ru-RU" b="1" i="1" dirty="0"/>
              <a:t>письменницький</a:t>
            </a:r>
            <a:r>
              <a:rPr lang="ru-RU" b="1" i="1" dirty="0"/>
              <a:t> </a:t>
            </a:r>
            <a:r>
              <a:rPr lang="ru-RU" b="1" i="1" dirty="0"/>
              <a:t>кабінет</a:t>
            </a:r>
            <a:r>
              <a:rPr lang="ru-RU" b="1" i="1" dirty="0"/>
              <a:t> у </a:t>
            </a:r>
            <a:r>
              <a:rPr lang="ru-RU" b="1" i="1" dirty="0"/>
              <a:t>щойно</a:t>
            </a:r>
            <a:r>
              <a:rPr lang="ru-RU" b="1" i="1" dirty="0"/>
              <a:t> </a:t>
            </a:r>
            <a:r>
              <a:rPr lang="ru-RU" b="1" i="1" dirty="0"/>
              <a:t>реокупованому</a:t>
            </a:r>
            <a:r>
              <a:rPr lang="ru-RU" b="1" i="1" dirty="0"/>
              <a:t> </a:t>
            </a:r>
            <a:r>
              <a:rPr lang="ru-RU" b="1" i="1" dirty="0" smtClean="0"/>
              <a:t>Києві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22455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87624" y="1340768"/>
            <a:ext cx="6840760" cy="4104456"/>
          </a:xfrm>
        </p:spPr>
        <p:txBody>
          <a:bodyPr>
            <a:normAutofit fontScale="85000" lnSpcReduction="20000"/>
          </a:bodyPr>
          <a:lstStyle/>
          <a:p>
            <a:pPr indent="0" algn="ctr">
              <a:buNone/>
            </a:pPr>
            <a:r>
              <a:rPr lang="ru-RU" sz="1900" b="1" i="1" dirty="0"/>
              <a:t>Одна з причин </a:t>
            </a:r>
            <a:r>
              <a:rPr lang="ru-RU" sz="1900" b="1" i="1" dirty="0"/>
              <a:t>несподіваного</a:t>
            </a:r>
            <a:r>
              <a:rPr lang="ru-RU" sz="1900" b="1" i="1" dirty="0"/>
              <a:t> </a:t>
            </a:r>
            <a:r>
              <a:rPr lang="ru-RU" sz="1900" b="1" i="1" dirty="0"/>
              <a:t>звільнення</a:t>
            </a:r>
            <a:r>
              <a:rPr lang="ru-RU" sz="1900" b="1" i="1" dirty="0"/>
              <a:t> — </a:t>
            </a:r>
            <a:r>
              <a:rPr lang="ru-RU" sz="1900" b="1" i="1" dirty="0"/>
              <a:t>успіхи</a:t>
            </a:r>
            <a:r>
              <a:rPr lang="ru-RU" sz="1900" b="1" i="1" dirty="0"/>
              <a:t> УПА на </a:t>
            </a:r>
            <a:r>
              <a:rPr lang="ru-RU" sz="1900" b="1" i="1" dirty="0"/>
              <a:t>військовому</a:t>
            </a:r>
            <a:r>
              <a:rPr lang="ru-RU" sz="1900" b="1" i="1" dirty="0"/>
              <a:t> та </a:t>
            </a:r>
            <a:r>
              <a:rPr lang="ru-RU" sz="1900" b="1" i="1" dirty="0"/>
              <a:t>ідеологічному</a:t>
            </a:r>
            <a:r>
              <a:rPr lang="ru-RU" sz="1900" b="1" i="1" dirty="0"/>
              <a:t> </a:t>
            </a:r>
            <a:r>
              <a:rPr lang="ru-RU" sz="1900" b="1" i="1" dirty="0"/>
              <a:t>фронті</a:t>
            </a:r>
            <a:r>
              <a:rPr lang="ru-RU" sz="1900" b="1" i="1" dirty="0"/>
              <a:t>. </a:t>
            </a:r>
            <a:r>
              <a:rPr lang="ru-RU" sz="1900" b="1" i="1" dirty="0"/>
              <a:t>Сталін</a:t>
            </a:r>
            <a:r>
              <a:rPr lang="ru-RU" sz="1900" b="1" i="1" dirty="0"/>
              <a:t> </a:t>
            </a:r>
            <a:r>
              <a:rPr lang="ru-RU" sz="1900" b="1" i="1" dirty="0"/>
              <a:t>вирішив</a:t>
            </a:r>
            <a:r>
              <a:rPr lang="ru-RU" sz="1900" b="1" i="1" dirty="0"/>
              <a:t>, </a:t>
            </a:r>
            <a:r>
              <a:rPr lang="ru-RU" sz="1900" b="1" i="1" dirty="0"/>
              <a:t>що</a:t>
            </a:r>
            <a:r>
              <a:rPr lang="ru-RU" sz="1900" b="1" i="1" dirty="0"/>
              <a:t> </a:t>
            </a:r>
            <a:r>
              <a:rPr lang="ru-RU" sz="1900" b="1" i="1" dirty="0"/>
              <a:t>петлюрівець</a:t>
            </a:r>
            <a:r>
              <a:rPr lang="ru-RU" sz="1900" b="1" i="1" dirty="0"/>
              <a:t> Вишня </a:t>
            </a:r>
            <a:r>
              <a:rPr lang="ru-RU" sz="1900" b="1" i="1" dirty="0"/>
              <a:t>своїми</a:t>
            </a:r>
            <a:r>
              <a:rPr lang="ru-RU" sz="1900" b="1" i="1" dirty="0"/>
              <a:t> </a:t>
            </a:r>
            <a:r>
              <a:rPr lang="ru-RU" sz="1900" b="1" i="1" dirty="0"/>
              <a:t>гуморесками</a:t>
            </a:r>
            <a:r>
              <a:rPr lang="ru-RU" sz="1900" b="1" i="1" dirty="0"/>
              <a:t> </a:t>
            </a:r>
            <a:r>
              <a:rPr lang="ru-RU" sz="1900" b="1" i="1" dirty="0"/>
              <a:t>має</a:t>
            </a:r>
            <a:r>
              <a:rPr lang="ru-RU" sz="1900" b="1" i="1" dirty="0"/>
              <a:t> </a:t>
            </a:r>
            <a:r>
              <a:rPr lang="ru-RU" sz="1900" b="1" i="1" dirty="0"/>
              <a:t>спростовувати</a:t>
            </a:r>
            <a:r>
              <a:rPr lang="ru-RU" sz="1900" b="1" i="1" dirty="0"/>
              <a:t> «</a:t>
            </a:r>
            <a:r>
              <a:rPr lang="ru-RU" sz="1900" b="1" i="1" dirty="0"/>
              <a:t>наклепи</a:t>
            </a:r>
            <a:r>
              <a:rPr lang="ru-RU" sz="1900" b="1" i="1" dirty="0"/>
              <a:t> </a:t>
            </a:r>
            <a:r>
              <a:rPr lang="ru-RU" sz="1900" b="1" i="1" dirty="0"/>
              <a:t>націоналістів</a:t>
            </a:r>
            <a:r>
              <a:rPr lang="ru-RU" sz="1900" b="1" i="1" dirty="0"/>
              <a:t>» </a:t>
            </a:r>
            <a:r>
              <a:rPr lang="ru-RU" sz="1900" b="1" i="1" dirty="0"/>
              <a:t>нібито</a:t>
            </a:r>
            <a:r>
              <a:rPr lang="ru-RU" sz="1900" b="1" i="1" dirty="0"/>
              <a:t> </a:t>
            </a:r>
            <a:r>
              <a:rPr lang="ru-RU" sz="1900" b="1" i="1" dirty="0"/>
              <a:t>улюбленця</a:t>
            </a:r>
            <a:r>
              <a:rPr lang="ru-RU" sz="1900" b="1" i="1" dirty="0"/>
              <a:t> </a:t>
            </a:r>
            <a:r>
              <a:rPr lang="ru-RU" sz="1900" b="1" i="1" dirty="0"/>
              <a:t>цілої</a:t>
            </a:r>
            <a:r>
              <a:rPr lang="ru-RU" sz="1900" b="1" i="1" dirty="0"/>
              <a:t> </a:t>
            </a:r>
            <a:r>
              <a:rPr lang="ru-RU" sz="1900" b="1" i="1" dirty="0"/>
              <a:t>України</a:t>
            </a:r>
            <a:r>
              <a:rPr lang="ru-RU" sz="1900" b="1" i="1" dirty="0"/>
              <a:t> — Вишню — </a:t>
            </a:r>
            <a:r>
              <a:rPr lang="ru-RU" sz="1900" b="1" i="1" dirty="0"/>
              <a:t>закатувала</a:t>
            </a:r>
            <a:r>
              <a:rPr lang="ru-RU" sz="1900" b="1" i="1" dirty="0"/>
              <a:t> Москва, і </a:t>
            </a:r>
            <a:r>
              <a:rPr lang="ru-RU" sz="1900" b="1" i="1" dirty="0"/>
              <a:t>висміяти</a:t>
            </a:r>
            <a:r>
              <a:rPr lang="ru-RU" sz="1900" b="1" i="1" dirty="0"/>
              <a:t> «</a:t>
            </a:r>
            <a:r>
              <a:rPr lang="ru-RU" sz="1900" b="1" i="1" dirty="0"/>
              <a:t>буржуазних</a:t>
            </a:r>
            <a:r>
              <a:rPr lang="ru-RU" sz="1900" b="1" i="1" dirty="0"/>
              <a:t> </a:t>
            </a:r>
            <a:r>
              <a:rPr lang="ru-RU" sz="1900" b="1" i="1" dirty="0"/>
              <a:t>націоналістів</a:t>
            </a:r>
            <a:r>
              <a:rPr lang="ru-RU" sz="1900" b="1" i="1" dirty="0"/>
              <a:t>», </a:t>
            </a:r>
            <a:r>
              <a:rPr lang="ru-RU" sz="1900" b="1" i="1" dirty="0"/>
              <a:t>насамперед</a:t>
            </a:r>
            <a:r>
              <a:rPr lang="ru-RU" sz="1900" b="1" i="1" dirty="0"/>
              <a:t> УПА. Так у 1945–1946 </a:t>
            </a:r>
            <a:r>
              <a:rPr lang="ru-RU" sz="1900" b="1" i="1" dirty="0"/>
              <a:t>з'явилась</a:t>
            </a:r>
            <a:r>
              <a:rPr lang="ru-RU" sz="1900" b="1" i="1" dirty="0"/>
              <a:t> «</a:t>
            </a:r>
            <a:r>
              <a:rPr lang="ru-RU" sz="1900" b="1" i="1" dirty="0"/>
              <a:t>Самостійна</a:t>
            </a:r>
            <a:r>
              <a:rPr lang="ru-RU" sz="1900" b="1" i="1" dirty="0"/>
              <a:t> </a:t>
            </a:r>
            <a:r>
              <a:rPr lang="ru-RU" sz="1900" b="1" i="1" dirty="0"/>
              <a:t>дірка</a:t>
            </a:r>
            <a:r>
              <a:rPr lang="ru-RU" sz="1900" b="1" i="1" dirty="0"/>
              <a:t>» Остапа </a:t>
            </a:r>
            <a:r>
              <a:rPr lang="ru-RU" sz="1900" b="1" i="1" dirty="0"/>
              <a:t>Вишні</a:t>
            </a:r>
            <a:r>
              <a:rPr lang="ru-RU" sz="1900" b="1" i="1" dirty="0"/>
              <a:t> — голос </a:t>
            </a:r>
            <a:r>
              <a:rPr lang="ru-RU" sz="1900" b="1" i="1" dirty="0"/>
              <a:t>гумориста</a:t>
            </a:r>
            <a:r>
              <a:rPr lang="ru-RU" sz="1900" b="1" i="1" dirty="0"/>
              <a:t> з </a:t>
            </a:r>
            <a:r>
              <a:rPr lang="ru-RU" sz="1900" b="1" i="1" dirty="0"/>
              <a:t>могили</a:t>
            </a:r>
            <a:r>
              <a:rPr lang="ru-RU" sz="1900" b="1" i="1" dirty="0"/>
              <a:t>. «</a:t>
            </a:r>
            <a:r>
              <a:rPr lang="ru-RU" sz="1900" b="1" i="1" dirty="0"/>
              <a:t>Буржуазні</a:t>
            </a:r>
            <a:r>
              <a:rPr lang="ru-RU" sz="1900" b="1" i="1" dirty="0"/>
              <a:t> </a:t>
            </a:r>
            <a:r>
              <a:rPr lang="ru-RU" sz="1900" b="1" i="1" dirty="0"/>
              <a:t>націоналісти</a:t>
            </a:r>
            <a:r>
              <a:rPr lang="ru-RU" sz="1900" b="1" i="1" dirty="0"/>
              <a:t>» й </a:t>
            </a:r>
            <a:r>
              <a:rPr lang="ru-RU" sz="1900" b="1" i="1" dirty="0"/>
              <a:t>повстанці</a:t>
            </a:r>
            <a:r>
              <a:rPr lang="ru-RU" sz="1900" b="1" i="1" dirty="0"/>
              <a:t> </a:t>
            </a:r>
            <a:r>
              <a:rPr lang="ru-RU" sz="1900" b="1" i="1" dirty="0"/>
              <a:t>привітали</a:t>
            </a:r>
            <a:r>
              <a:rPr lang="ru-RU" sz="1900" b="1" i="1" dirty="0"/>
              <a:t> </a:t>
            </a:r>
            <a:r>
              <a:rPr lang="ru-RU" sz="1900" b="1" i="1" dirty="0"/>
              <a:t>звільнення</a:t>
            </a:r>
            <a:r>
              <a:rPr lang="ru-RU" sz="1900" b="1" i="1" dirty="0"/>
              <a:t> Остапа </a:t>
            </a:r>
            <a:r>
              <a:rPr lang="ru-RU" sz="1900" b="1" i="1" dirty="0"/>
              <a:t>Вишні</a:t>
            </a:r>
            <a:r>
              <a:rPr lang="ru-RU" sz="1900" b="1" i="1" dirty="0"/>
              <a:t>, </a:t>
            </a:r>
            <a:r>
              <a:rPr lang="ru-RU" sz="1900" b="1" i="1" dirty="0"/>
              <a:t>частину</a:t>
            </a:r>
            <a:r>
              <a:rPr lang="ru-RU" sz="1900" b="1" i="1" dirty="0"/>
              <a:t> заслуги в </a:t>
            </a:r>
            <a:r>
              <a:rPr lang="ru-RU" sz="1900" b="1" i="1" dirty="0"/>
              <a:t>якому</a:t>
            </a:r>
            <a:r>
              <a:rPr lang="ru-RU" sz="1900" b="1" i="1" dirty="0"/>
              <a:t> </a:t>
            </a:r>
            <a:r>
              <a:rPr lang="ru-RU" sz="1900" b="1" i="1" dirty="0"/>
              <a:t>цілком</a:t>
            </a:r>
            <a:r>
              <a:rPr lang="ru-RU" sz="1900" b="1" i="1" dirty="0"/>
              <a:t> </a:t>
            </a:r>
            <a:r>
              <a:rPr lang="ru-RU" sz="1900" b="1" i="1" dirty="0"/>
              <a:t>слушно</a:t>
            </a:r>
            <a:r>
              <a:rPr lang="ru-RU" sz="1900" b="1" i="1" dirty="0"/>
              <a:t> приписали і </a:t>
            </a:r>
            <a:r>
              <a:rPr lang="ru-RU" sz="1900" b="1" i="1" dirty="0"/>
              <a:t>собі</a:t>
            </a:r>
            <a:r>
              <a:rPr lang="ru-RU" sz="1900" b="1" i="1" dirty="0"/>
              <a:t>, та </a:t>
            </a:r>
            <a:r>
              <a:rPr lang="ru-RU" sz="1900" b="1" i="1" dirty="0"/>
              <a:t>подякували</a:t>
            </a:r>
            <a:r>
              <a:rPr lang="ru-RU" sz="1900" b="1" i="1" dirty="0"/>
              <a:t> </a:t>
            </a:r>
            <a:r>
              <a:rPr lang="ru-RU" sz="1900" b="1" i="1" dirty="0"/>
              <a:t>гумористові</a:t>
            </a:r>
            <a:r>
              <a:rPr lang="ru-RU" sz="1900" b="1" i="1" dirty="0"/>
              <a:t>, </a:t>
            </a:r>
            <a:r>
              <a:rPr lang="ru-RU" sz="1900" b="1" i="1" dirty="0"/>
              <a:t>що</a:t>
            </a:r>
            <a:r>
              <a:rPr lang="ru-RU" sz="1900" b="1" i="1" dirty="0"/>
              <a:t> </a:t>
            </a:r>
            <a:r>
              <a:rPr lang="ru-RU" sz="1900" b="1" i="1" dirty="0"/>
              <a:t>він</a:t>
            </a:r>
            <a:r>
              <a:rPr lang="ru-RU" sz="1900" b="1" i="1" dirty="0"/>
              <a:t> першим у </a:t>
            </a:r>
            <a:r>
              <a:rPr lang="ru-RU" sz="1900" b="1" i="1" dirty="0"/>
              <a:t>широкій</a:t>
            </a:r>
            <a:r>
              <a:rPr lang="ru-RU" sz="1900" b="1" i="1" dirty="0"/>
              <a:t> </a:t>
            </a:r>
            <a:r>
              <a:rPr lang="ru-RU" sz="1900" b="1" i="1" dirty="0"/>
              <a:t>радянській</a:t>
            </a:r>
            <a:r>
              <a:rPr lang="ru-RU" sz="1900" b="1" i="1" dirty="0"/>
              <a:t> </a:t>
            </a:r>
            <a:r>
              <a:rPr lang="ru-RU" sz="1900" b="1" i="1" dirty="0"/>
              <a:t>пресі</a:t>
            </a:r>
            <a:r>
              <a:rPr lang="ru-RU" sz="1900" b="1" i="1" dirty="0"/>
              <a:t> </a:t>
            </a:r>
            <a:r>
              <a:rPr lang="ru-RU" sz="1900" b="1" i="1" dirty="0"/>
              <a:t>поінформував</a:t>
            </a:r>
            <a:r>
              <a:rPr lang="ru-RU" sz="1900" b="1" i="1" dirty="0"/>
              <a:t> </a:t>
            </a:r>
            <a:r>
              <a:rPr lang="ru-RU" sz="1900" b="1" i="1" dirty="0"/>
              <a:t>світ</a:t>
            </a:r>
            <a:r>
              <a:rPr lang="ru-RU" sz="1900" b="1" i="1" dirty="0"/>
              <a:t>, </a:t>
            </a:r>
            <a:r>
              <a:rPr lang="ru-RU" sz="1900" b="1" i="1" dirty="0"/>
              <a:t>що</a:t>
            </a:r>
            <a:r>
              <a:rPr lang="ru-RU" sz="1900" b="1" i="1" dirty="0"/>
              <a:t> УПА активно </a:t>
            </a:r>
            <a:r>
              <a:rPr lang="ru-RU" sz="1900" b="1" i="1" dirty="0"/>
              <a:t>діє</a:t>
            </a:r>
            <a:r>
              <a:rPr lang="ru-RU" sz="1900" b="1" i="1" dirty="0"/>
              <a:t> та </a:t>
            </a:r>
            <a:r>
              <a:rPr lang="ru-RU" sz="1900" b="1" i="1" dirty="0"/>
              <a:t>перемагає</a:t>
            </a:r>
            <a:r>
              <a:rPr lang="ru-RU" sz="1900" b="1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762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56"/>
            <a:ext cx="4788024" cy="683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08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5256584" cy="599440"/>
          </a:xfrm>
        </p:spPr>
        <p:txBody>
          <a:bodyPr/>
          <a:lstStyle/>
          <a:p>
            <a:r>
              <a:rPr lang="ru-RU" sz="3200" i="1" dirty="0"/>
              <a:t>Повоєнний</a:t>
            </a:r>
            <a:r>
              <a:rPr lang="ru-RU" sz="3200" i="1" dirty="0"/>
              <a:t> </a:t>
            </a:r>
            <a:r>
              <a:rPr lang="ru-RU" sz="3200" i="1" dirty="0"/>
              <a:t>період</a:t>
            </a:r>
            <a:endParaRPr lang="ru-RU" sz="3200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87624" y="1628800"/>
            <a:ext cx="6696744" cy="4032448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b="1" i="1" dirty="0"/>
              <a:t>Перший </a:t>
            </a:r>
            <a:r>
              <a:rPr lang="ru-RU" b="1" i="1" dirty="0"/>
              <a:t>твір</a:t>
            </a:r>
            <a:r>
              <a:rPr lang="ru-RU" b="1" i="1" dirty="0"/>
              <a:t> </a:t>
            </a:r>
            <a:r>
              <a:rPr lang="ru-RU" b="1" i="1" dirty="0"/>
              <a:t>після</a:t>
            </a:r>
            <a:r>
              <a:rPr lang="ru-RU" b="1" i="1" dirty="0"/>
              <a:t> </a:t>
            </a:r>
            <a:r>
              <a:rPr lang="ru-RU" b="1" i="1" dirty="0"/>
              <a:t>концтабору</a:t>
            </a:r>
            <a:r>
              <a:rPr lang="ru-RU" b="1" i="1" dirty="0"/>
              <a:t> — «</a:t>
            </a:r>
            <a:r>
              <a:rPr lang="ru-RU" b="1" i="1" dirty="0"/>
              <a:t>Зенітка</a:t>
            </a:r>
            <a:r>
              <a:rPr lang="ru-RU" b="1" i="1" dirty="0"/>
              <a:t>». </a:t>
            </a:r>
            <a:r>
              <a:rPr lang="ru-RU" b="1" i="1" dirty="0"/>
              <a:t>Другий</a:t>
            </a:r>
            <a:r>
              <a:rPr lang="ru-RU" b="1" i="1" dirty="0"/>
              <a:t> і </a:t>
            </a:r>
            <a:r>
              <a:rPr lang="ru-RU" b="1" i="1" dirty="0"/>
              <a:t>останній</a:t>
            </a:r>
            <a:r>
              <a:rPr lang="ru-RU" b="1" i="1" dirty="0"/>
              <a:t> </a:t>
            </a:r>
            <a:r>
              <a:rPr lang="ru-RU" b="1" i="1" dirty="0"/>
              <a:t>період</a:t>
            </a:r>
            <a:r>
              <a:rPr lang="ru-RU" b="1" i="1" dirty="0"/>
              <a:t> </a:t>
            </a:r>
            <a:r>
              <a:rPr lang="ru-RU" b="1" i="1" dirty="0"/>
              <a:t>творчості</a:t>
            </a:r>
            <a:r>
              <a:rPr lang="ru-RU" b="1" i="1" dirty="0"/>
              <a:t> </a:t>
            </a:r>
            <a:r>
              <a:rPr lang="ru-RU" b="1" i="1" dirty="0"/>
              <a:t>був</a:t>
            </a:r>
            <a:r>
              <a:rPr lang="ru-RU" b="1" i="1" dirty="0"/>
              <a:t> </a:t>
            </a:r>
            <a:r>
              <a:rPr lang="ru-RU" b="1" i="1" dirty="0"/>
              <a:t>непростим</a:t>
            </a:r>
            <a:r>
              <a:rPr lang="ru-RU" b="1" i="1" dirty="0"/>
              <a:t> для </a:t>
            </a:r>
            <a:r>
              <a:rPr lang="ru-RU" b="1" i="1" dirty="0"/>
              <a:t>Вишні</a:t>
            </a:r>
            <a:r>
              <a:rPr lang="ru-RU" b="1" i="1" dirty="0"/>
              <a:t>. </a:t>
            </a:r>
            <a:r>
              <a:rPr lang="ru-RU" b="1" i="1" dirty="0"/>
              <a:t>Щоб</a:t>
            </a:r>
            <a:r>
              <a:rPr lang="ru-RU" b="1" i="1" dirty="0"/>
              <a:t> </a:t>
            </a:r>
            <a:r>
              <a:rPr lang="ru-RU" b="1" i="1" dirty="0"/>
              <a:t>приховати</a:t>
            </a:r>
            <a:r>
              <a:rPr lang="ru-RU" b="1" i="1" dirty="0"/>
              <a:t> свою </a:t>
            </a:r>
            <a:r>
              <a:rPr lang="ru-RU" b="1" i="1" dirty="0"/>
              <a:t>справжню</a:t>
            </a:r>
            <a:r>
              <a:rPr lang="ru-RU" b="1" i="1" dirty="0"/>
              <a:t> сатиру, </a:t>
            </a:r>
            <a:r>
              <a:rPr lang="ru-RU" b="1" i="1" dirty="0"/>
              <a:t>він</a:t>
            </a:r>
            <a:r>
              <a:rPr lang="ru-RU" b="1" i="1" dirty="0"/>
              <a:t> </a:t>
            </a:r>
            <a:r>
              <a:rPr lang="ru-RU" b="1" i="1" dirty="0"/>
              <a:t>відточує</a:t>
            </a:r>
            <a:r>
              <a:rPr lang="ru-RU" b="1" i="1" dirty="0"/>
              <a:t> образ героя-</a:t>
            </a:r>
            <a:r>
              <a:rPr lang="ru-RU" b="1" i="1" dirty="0"/>
              <a:t>оповідача</a:t>
            </a:r>
            <a:r>
              <a:rPr lang="ru-RU" b="1" i="1" dirty="0"/>
              <a:t>, мудрого, </a:t>
            </a:r>
            <a:r>
              <a:rPr lang="ru-RU" b="1" i="1" dirty="0"/>
              <a:t>дотепного</a:t>
            </a:r>
            <a:r>
              <a:rPr lang="ru-RU" b="1" i="1" dirty="0"/>
              <a:t>, занозистого часом, але </a:t>
            </a:r>
            <a:r>
              <a:rPr lang="ru-RU" b="1" i="1" dirty="0" smtClean="0"/>
              <a:t>сумного. </a:t>
            </a:r>
            <a:r>
              <a:rPr lang="ru-RU" b="1" i="1" dirty="0" smtClean="0"/>
              <a:t>Після</a:t>
            </a:r>
            <a:r>
              <a:rPr lang="ru-RU" b="1" i="1" dirty="0" smtClean="0"/>
              <a:t> </a:t>
            </a:r>
            <a:r>
              <a:rPr lang="ru-RU" b="1" i="1" dirty="0"/>
              <a:t>закінчення</a:t>
            </a:r>
            <a:r>
              <a:rPr lang="ru-RU" b="1" i="1" dirty="0"/>
              <a:t> </a:t>
            </a:r>
            <a:r>
              <a:rPr lang="ru-RU" b="1" i="1" dirty="0"/>
              <a:t>Другої</a:t>
            </a:r>
            <a:r>
              <a:rPr lang="ru-RU" b="1" i="1" dirty="0"/>
              <a:t> </a:t>
            </a:r>
            <a:r>
              <a:rPr lang="ru-RU" b="1" i="1" dirty="0"/>
              <a:t>світової</a:t>
            </a:r>
            <a:r>
              <a:rPr lang="ru-RU" b="1" i="1" dirty="0"/>
              <a:t> </a:t>
            </a:r>
            <a:r>
              <a:rPr lang="ru-RU" b="1" i="1" dirty="0"/>
              <a:t>війни</a:t>
            </a:r>
            <a:r>
              <a:rPr lang="ru-RU" b="1" i="1" dirty="0"/>
              <a:t> Остап Вишня </a:t>
            </a:r>
            <a:r>
              <a:rPr lang="ru-RU" b="1" i="1" dirty="0"/>
              <a:t>також</a:t>
            </a:r>
            <a:r>
              <a:rPr lang="ru-RU" b="1" i="1" dirty="0"/>
              <a:t> став членом </a:t>
            </a:r>
            <a:r>
              <a:rPr lang="ru-RU" b="1" i="1" dirty="0"/>
              <a:t>редколегії</a:t>
            </a:r>
            <a:r>
              <a:rPr lang="ru-RU" b="1" i="1" dirty="0"/>
              <a:t> журналу «</a:t>
            </a:r>
            <a:r>
              <a:rPr lang="ru-RU" b="1" i="1" dirty="0"/>
              <a:t>Перець</a:t>
            </a:r>
            <a:r>
              <a:rPr lang="ru-RU" b="1" i="1" dirty="0"/>
              <a:t>» і </a:t>
            </a:r>
            <a:r>
              <a:rPr lang="ru-RU" b="1" i="1" dirty="0"/>
              <a:t>активним</a:t>
            </a:r>
            <a:r>
              <a:rPr lang="ru-RU" b="1" i="1" dirty="0"/>
              <a:t> </a:t>
            </a:r>
            <a:r>
              <a:rPr lang="ru-RU" b="1" i="1" dirty="0"/>
              <a:t>його</a:t>
            </a:r>
            <a:r>
              <a:rPr lang="ru-RU" b="1" i="1" dirty="0"/>
              <a:t> </a:t>
            </a:r>
            <a:r>
              <a:rPr lang="ru-RU" b="1" i="1" dirty="0"/>
              <a:t>співпрацівником</a:t>
            </a:r>
            <a:r>
              <a:rPr lang="ru-RU" b="1" i="1" dirty="0"/>
              <a:t>. Влада </a:t>
            </a:r>
            <a:r>
              <a:rPr lang="ru-RU" b="1" i="1" dirty="0"/>
              <a:t>надала</a:t>
            </a:r>
            <a:r>
              <a:rPr lang="ru-RU" b="1" i="1" dirty="0"/>
              <a:t> </a:t>
            </a:r>
            <a:r>
              <a:rPr lang="ru-RU" b="1" i="1" dirty="0"/>
              <a:t>Вишні</a:t>
            </a:r>
            <a:r>
              <a:rPr lang="ru-RU" b="1" i="1" dirty="0"/>
              <a:t> квартиру в </a:t>
            </a:r>
            <a:r>
              <a:rPr lang="ru-RU" b="1" i="1" dirty="0"/>
              <a:t>будинку</a:t>
            </a:r>
            <a:r>
              <a:rPr lang="ru-RU" b="1" i="1" dirty="0"/>
              <a:t> </a:t>
            </a:r>
            <a:r>
              <a:rPr lang="ru-RU" b="1" i="1" dirty="0"/>
              <a:t>письменників</a:t>
            </a:r>
            <a:r>
              <a:rPr lang="ru-RU" b="1" i="1" dirty="0"/>
              <a:t> </a:t>
            </a:r>
            <a:r>
              <a:rPr lang="ru-RU" b="1" i="1" dirty="0"/>
              <a:t>Роліт</a:t>
            </a:r>
            <a:r>
              <a:rPr lang="ru-RU" b="1" i="1" dirty="0"/>
              <a:t>, де </a:t>
            </a:r>
            <a:r>
              <a:rPr lang="ru-RU" b="1" i="1" dirty="0"/>
              <a:t>він</a:t>
            </a:r>
            <a:r>
              <a:rPr lang="ru-RU" b="1" i="1" dirty="0"/>
              <a:t> мешкав до 1952 року. В 1955 </a:t>
            </a:r>
            <a:r>
              <a:rPr lang="ru-RU" b="1" i="1" dirty="0"/>
              <a:t>році</a:t>
            </a:r>
            <a:r>
              <a:rPr lang="ru-RU" b="1" i="1" dirty="0"/>
              <a:t> </a:t>
            </a:r>
            <a:r>
              <a:rPr lang="ru-RU" b="1" i="1" dirty="0"/>
              <a:t>реабілітований</a:t>
            </a:r>
            <a:r>
              <a:rPr lang="ru-RU" b="1" i="1" dirty="0"/>
              <a:t> </a:t>
            </a:r>
            <a:r>
              <a:rPr lang="ru-RU" b="1" i="1" dirty="0"/>
              <a:t>судовими</a:t>
            </a:r>
            <a:r>
              <a:rPr lang="ru-RU" b="1" i="1" dirty="0"/>
              <a:t> органами СРСР. </a:t>
            </a:r>
          </a:p>
        </p:txBody>
      </p:sp>
    </p:spTree>
    <p:extLst>
      <p:ext uri="{BB962C8B-B14F-4D97-AF65-F5344CB8AC3E}">
        <p14:creationId xmlns:p14="http://schemas.microsoft.com/office/powerpoint/2010/main" val="268404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2" y="-20425"/>
            <a:ext cx="4096796" cy="458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339007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6384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1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836712"/>
            <a:ext cx="5256584" cy="599440"/>
          </a:xfrm>
        </p:spPr>
        <p:txBody>
          <a:bodyPr/>
          <a:lstStyle/>
          <a:p>
            <a:r>
              <a:rPr lang="uk-UA" sz="2800" i="1" dirty="0" smtClean="0"/>
              <a:t>Смерть</a:t>
            </a:r>
            <a:endParaRPr lang="ru-RU" sz="2800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619672" y="1844824"/>
            <a:ext cx="6192688" cy="35052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800" b="1" i="1" dirty="0" smtClean="0"/>
              <a:t>* 28 </a:t>
            </a:r>
            <a:r>
              <a:rPr lang="ru-RU" sz="2800" b="1" i="1" dirty="0"/>
              <a:t>вересня</a:t>
            </a:r>
            <a:r>
              <a:rPr lang="ru-RU" sz="2800" b="1" i="1" dirty="0"/>
              <a:t> 1956 - смерть, </a:t>
            </a:r>
            <a:r>
              <a:rPr lang="ru-RU" sz="2800" b="1" i="1" dirty="0"/>
              <a:t>що</a:t>
            </a:r>
            <a:r>
              <a:rPr lang="ru-RU" sz="2800" b="1" i="1" dirty="0"/>
              <a:t> </a:t>
            </a:r>
            <a:r>
              <a:rPr lang="ru-RU" sz="2800" b="1" i="1" dirty="0"/>
              <a:t>постійно</a:t>
            </a:r>
            <a:r>
              <a:rPr lang="ru-RU" sz="2800" b="1" i="1" dirty="0"/>
              <a:t> </a:t>
            </a:r>
            <a:r>
              <a:rPr lang="ru-RU" sz="2800" b="1" i="1" dirty="0"/>
              <a:t>чатувала</a:t>
            </a:r>
            <a:r>
              <a:rPr lang="ru-RU" sz="2800" b="1" i="1" dirty="0"/>
              <a:t> на </a:t>
            </a:r>
            <a:r>
              <a:rPr lang="ru-RU" sz="2800" b="1" i="1" dirty="0"/>
              <a:t>нього</a:t>
            </a:r>
            <a:r>
              <a:rPr lang="ru-RU" sz="2800" b="1" i="1" dirty="0"/>
              <a:t>, </a:t>
            </a:r>
            <a:r>
              <a:rPr lang="ru-RU" sz="2800" b="1" i="1" dirty="0"/>
              <a:t>наздогнала</a:t>
            </a:r>
            <a:r>
              <a:rPr lang="ru-RU" sz="2800" b="1" i="1" dirty="0" smtClean="0"/>
              <a:t>.</a:t>
            </a:r>
            <a:endParaRPr lang="ru-RU" sz="2800" b="1" i="1" dirty="0"/>
          </a:p>
          <a:p>
            <a:pPr indent="0" algn="ctr">
              <a:buNone/>
            </a:pPr>
            <a:r>
              <a:rPr lang="ru-RU" sz="2800" b="1" i="1" dirty="0" smtClean="0"/>
              <a:t>* </a:t>
            </a:r>
            <a:r>
              <a:rPr lang="ru-RU" sz="2800" b="1" i="1" dirty="0" smtClean="0"/>
              <a:t>Поховали</a:t>
            </a:r>
            <a:r>
              <a:rPr lang="ru-RU" sz="2800" b="1" i="1" dirty="0" smtClean="0"/>
              <a:t> </a:t>
            </a:r>
            <a:r>
              <a:rPr lang="ru-RU" sz="2800" b="1" i="1" dirty="0"/>
              <a:t>Остапа Вишню на Байковому </a:t>
            </a:r>
            <a:r>
              <a:rPr lang="ru-RU" sz="2800" b="1" i="1" dirty="0"/>
              <a:t>кладовищі</a:t>
            </a:r>
            <a:r>
              <a:rPr lang="ru-RU" sz="2800" b="1" i="1" dirty="0"/>
              <a:t> в </a:t>
            </a:r>
            <a:r>
              <a:rPr lang="ru-RU" sz="2800" b="1" i="1" dirty="0"/>
              <a:t>Києві</a:t>
            </a:r>
            <a:r>
              <a:rPr lang="ru-RU" sz="2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394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908720"/>
            <a:ext cx="6048672" cy="599440"/>
          </a:xfrm>
        </p:spPr>
        <p:txBody>
          <a:bodyPr/>
          <a:lstStyle/>
          <a:p>
            <a:r>
              <a:rPr lang="uk-UA" sz="3200" i="1" dirty="0" smtClean="0"/>
              <a:t>Факти з життя </a:t>
            </a:r>
            <a:endParaRPr lang="ru-RU" sz="3200" i="1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1187624" y="1772816"/>
            <a:ext cx="6552728" cy="3744416"/>
          </a:xfrm>
        </p:spPr>
        <p:txBody>
          <a:bodyPr>
            <a:noAutofit/>
          </a:bodyPr>
          <a:lstStyle/>
          <a:p>
            <a:r>
              <a:rPr lang="ru-RU" sz="1600" b="1" i="1" dirty="0" smtClean="0"/>
              <a:t>справжнє</a:t>
            </a:r>
            <a:r>
              <a:rPr lang="ru-RU" sz="1600" b="1" i="1" dirty="0" smtClean="0"/>
              <a:t> </a:t>
            </a:r>
            <a:r>
              <a:rPr lang="ru-RU" sz="1600" b="1" i="1" dirty="0" smtClean="0"/>
              <a:t>ім’я</a:t>
            </a:r>
            <a:r>
              <a:rPr lang="ru-RU" sz="1600" b="1" i="1" dirty="0" smtClean="0"/>
              <a:t> – </a:t>
            </a:r>
            <a:r>
              <a:rPr lang="ru-RU" sz="1600" b="1" i="1" dirty="0" smtClean="0"/>
              <a:t>Павло</a:t>
            </a:r>
            <a:r>
              <a:rPr lang="ru-RU" sz="1600" b="1" i="1" dirty="0" smtClean="0"/>
              <a:t> Михайлович Губенко</a:t>
            </a:r>
            <a:endParaRPr lang="ru-RU" sz="1600" b="1" i="1" dirty="0"/>
          </a:p>
          <a:p>
            <a:r>
              <a:rPr lang="ru-RU" sz="1600" b="1" i="1" dirty="0"/>
              <a:t>народився</a:t>
            </a:r>
            <a:r>
              <a:rPr lang="ru-RU" sz="1600" b="1" i="1" dirty="0"/>
              <a:t> на </a:t>
            </a:r>
            <a:r>
              <a:rPr lang="ru-RU" sz="1600" b="1" i="1" dirty="0"/>
              <a:t>хуторі</a:t>
            </a:r>
            <a:r>
              <a:rPr lang="ru-RU" sz="1600" b="1" i="1" dirty="0"/>
              <a:t> </a:t>
            </a:r>
            <a:r>
              <a:rPr lang="ru-RU" sz="1600" b="1" i="1" dirty="0"/>
              <a:t>Чечва</a:t>
            </a:r>
            <a:r>
              <a:rPr lang="ru-RU" sz="1600" b="1" i="1" dirty="0"/>
              <a:t> на </a:t>
            </a:r>
            <a:r>
              <a:rPr lang="ru-RU" sz="1600" b="1" i="1" dirty="0"/>
              <a:t>Полтавщині</a:t>
            </a:r>
            <a:r>
              <a:rPr lang="ru-RU" sz="1600" b="1" i="1" dirty="0"/>
              <a:t> в </a:t>
            </a:r>
            <a:r>
              <a:rPr lang="ru-RU" sz="1600" b="1" i="1" dirty="0"/>
              <a:t>багатодітній</a:t>
            </a:r>
            <a:r>
              <a:rPr lang="ru-RU" sz="1600" b="1" i="1" dirty="0"/>
              <a:t> (17 </a:t>
            </a:r>
            <a:r>
              <a:rPr lang="ru-RU" sz="1600" b="1" i="1" dirty="0"/>
              <a:t>дітей</a:t>
            </a:r>
            <a:r>
              <a:rPr lang="ru-RU" sz="1600" b="1" i="1" dirty="0"/>
              <a:t>)</a:t>
            </a:r>
            <a:r>
              <a:rPr lang="ru-RU" sz="1600" b="1" i="1" dirty="0"/>
              <a:t>селянській</a:t>
            </a:r>
            <a:r>
              <a:rPr lang="ru-RU" sz="1600" b="1" i="1" dirty="0"/>
              <a:t> </a:t>
            </a:r>
            <a:r>
              <a:rPr lang="ru-RU" sz="1600" b="1" i="1" dirty="0" smtClean="0"/>
              <a:t>родині</a:t>
            </a:r>
            <a:endParaRPr lang="ru-RU" sz="1600" b="1" i="1" dirty="0"/>
          </a:p>
          <a:p>
            <a:r>
              <a:rPr lang="ru-RU" sz="1600" b="1" i="1" dirty="0"/>
              <a:t>навчався</a:t>
            </a:r>
            <a:r>
              <a:rPr lang="ru-RU" sz="1600" b="1" i="1" dirty="0"/>
              <a:t> в </a:t>
            </a:r>
            <a:r>
              <a:rPr lang="ru-RU" sz="1600" b="1" i="1" dirty="0"/>
              <a:t>Київській</a:t>
            </a:r>
            <a:r>
              <a:rPr lang="ru-RU" sz="1600" b="1" i="1" dirty="0"/>
              <a:t> </a:t>
            </a:r>
            <a:r>
              <a:rPr lang="ru-RU" sz="1600" b="1" i="1" dirty="0"/>
              <a:t>військово-фельдшерській</a:t>
            </a:r>
            <a:r>
              <a:rPr lang="ru-RU" sz="1600" b="1" i="1" dirty="0"/>
              <a:t> </a:t>
            </a:r>
            <a:r>
              <a:rPr lang="ru-RU" sz="1600" b="1" i="1" dirty="0" smtClean="0"/>
              <a:t>школі</a:t>
            </a:r>
            <a:endParaRPr lang="ru-RU" sz="1600" b="1" i="1" dirty="0"/>
          </a:p>
          <a:p>
            <a:r>
              <a:rPr lang="ru-RU" sz="1600" b="1" i="1" dirty="0"/>
              <a:t>працював</a:t>
            </a:r>
            <a:r>
              <a:rPr lang="ru-RU" sz="1600" b="1" i="1" dirty="0"/>
              <a:t> у </a:t>
            </a:r>
            <a:r>
              <a:rPr lang="ru-RU" sz="1600" b="1" i="1" dirty="0"/>
              <a:t>лікарні</a:t>
            </a:r>
            <a:r>
              <a:rPr lang="ru-RU" sz="1600" b="1" i="1" dirty="0"/>
              <a:t> </a:t>
            </a:r>
            <a:r>
              <a:rPr lang="ru-RU" sz="1600" b="1" i="1" dirty="0" smtClean="0"/>
              <a:t>фельдшером</a:t>
            </a:r>
            <a:endParaRPr lang="ru-RU" sz="1600" b="1" i="1" dirty="0"/>
          </a:p>
          <a:p>
            <a:r>
              <a:rPr lang="ru-RU" sz="1600" b="1" i="1" dirty="0" smtClean="0"/>
              <a:t>у </a:t>
            </a:r>
            <a:r>
              <a:rPr lang="ru-RU" sz="1600" b="1" i="1" dirty="0"/>
              <a:t>1917р. вступив на </a:t>
            </a:r>
            <a:r>
              <a:rPr lang="ru-RU" sz="1600" b="1" i="1" dirty="0"/>
              <a:t>історико-філологічний</a:t>
            </a:r>
            <a:r>
              <a:rPr lang="ru-RU" sz="1600" b="1" i="1" dirty="0"/>
              <a:t> факультет </a:t>
            </a:r>
            <a:r>
              <a:rPr lang="ru-RU" sz="1600" b="1" i="1" dirty="0"/>
              <a:t>Київського</a:t>
            </a:r>
            <a:r>
              <a:rPr lang="ru-RU" sz="1600" b="1" i="1" dirty="0"/>
              <a:t> </a:t>
            </a:r>
            <a:r>
              <a:rPr lang="ru-RU" sz="1600" b="1" i="1" dirty="0" smtClean="0"/>
              <a:t>університету</a:t>
            </a:r>
            <a:endParaRPr lang="ru-RU" sz="1600" b="1" i="1" dirty="0" smtClean="0"/>
          </a:p>
          <a:p>
            <a:r>
              <a:rPr lang="ru-RU" sz="1600" b="1" i="1" dirty="0"/>
              <a:t>був</a:t>
            </a:r>
            <a:r>
              <a:rPr lang="ru-RU" sz="1600" b="1" i="1" dirty="0"/>
              <a:t> </a:t>
            </a:r>
            <a:r>
              <a:rPr lang="ru-RU" sz="1600" b="1" i="1" dirty="0"/>
              <a:t>заарештований</a:t>
            </a:r>
            <a:r>
              <a:rPr lang="ru-RU" sz="1600" b="1" i="1" dirty="0"/>
              <a:t> ЧК </a:t>
            </a:r>
            <a:r>
              <a:rPr lang="ru-RU" sz="1600" b="1" i="1" dirty="0"/>
              <a:t>під</a:t>
            </a:r>
            <a:r>
              <a:rPr lang="ru-RU" sz="1600" b="1" i="1" dirty="0"/>
              <a:t> час </a:t>
            </a:r>
            <a:r>
              <a:rPr lang="ru-RU" sz="1600" b="1" i="1" dirty="0"/>
              <a:t>громадянської</a:t>
            </a:r>
            <a:r>
              <a:rPr lang="ru-RU" sz="1600" b="1" i="1" dirty="0"/>
              <a:t> </a:t>
            </a:r>
            <a:r>
              <a:rPr lang="ru-RU" sz="1600" b="1" i="1" dirty="0"/>
              <a:t>війни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71788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523"/>
            <a:ext cx="4824536" cy="320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6196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2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336704" cy="671448"/>
          </a:xfrm>
        </p:spPr>
        <p:txBody>
          <a:bodyPr/>
          <a:lstStyle/>
          <a:p>
            <a:r>
              <a:rPr lang="ru-RU" sz="2400" i="1" dirty="0"/>
              <a:t>Офіцер</a:t>
            </a:r>
            <a:r>
              <a:rPr lang="ru-RU" sz="2400" i="1" dirty="0"/>
              <a:t> </a:t>
            </a:r>
            <a:r>
              <a:rPr lang="ru-RU" sz="2400" i="1" dirty="0"/>
              <a:t>медичної</a:t>
            </a:r>
            <a:r>
              <a:rPr lang="ru-RU" sz="2400" i="1" dirty="0"/>
              <a:t> </a:t>
            </a:r>
            <a:r>
              <a:rPr lang="ru-RU" sz="2400" i="1" dirty="0"/>
              <a:t>служби</a:t>
            </a:r>
            <a:r>
              <a:rPr lang="ru-RU" sz="2400" i="1" dirty="0"/>
              <a:t> УНР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15616" y="1628800"/>
            <a:ext cx="7200800" cy="381642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b="1" i="1" dirty="0"/>
              <a:t>З 1918 — </a:t>
            </a:r>
            <a:r>
              <a:rPr lang="ru-RU" b="1" i="1" dirty="0"/>
              <a:t>мобілізований</a:t>
            </a:r>
            <a:r>
              <a:rPr lang="ru-RU" b="1" i="1" dirty="0"/>
              <a:t> до </a:t>
            </a:r>
            <a:r>
              <a:rPr lang="ru-RU" b="1" i="1" dirty="0"/>
              <a:t>Армії</a:t>
            </a:r>
            <a:r>
              <a:rPr lang="ru-RU" b="1" i="1" dirty="0"/>
              <a:t> УНР у </a:t>
            </a:r>
            <a:r>
              <a:rPr lang="ru-RU" b="1" i="1" dirty="0"/>
              <a:t>медичні</a:t>
            </a:r>
            <a:r>
              <a:rPr lang="ru-RU" b="1" i="1" dirty="0"/>
              <a:t> </a:t>
            </a:r>
            <a:r>
              <a:rPr lang="ru-RU" b="1" i="1" dirty="0"/>
              <a:t>частини</a:t>
            </a:r>
            <a:r>
              <a:rPr lang="ru-RU" b="1" i="1" dirty="0"/>
              <a:t>. </a:t>
            </a:r>
            <a:r>
              <a:rPr lang="ru-RU" b="1" i="1" dirty="0"/>
              <a:t>Зробив</a:t>
            </a:r>
            <a:r>
              <a:rPr lang="ru-RU" b="1" i="1" dirty="0"/>
              <a:t> </a:t>
            </a:r>
            <a:r>
              <a:rPr lang="ru-RU" b="1" i="1" dirty="0"/>
              <a:t>швидку</a:t>
            </a:r>
            <a:r>
              <a:rPr lang="ru-RU" b="1" i="1" dirty="0"/>
              <a:t> </a:t>
            </a:r>
            <a:r>
              <a:rPr lang="ru-RU" b="1" i="1" dirty="0"/>
              <a:t>кар'єру</a:t>
            </a:r>
            <a:r>
              <a:rPr lang="ru-RU" b="1" i="1" dirty="0"/>
              <a:t> — у полон до </a:t>
            </a:r>
            <a:r>
              <a:rPr lang="ru-RU" b="1" i="1" dirty="0"/>
              <a:t>леніністів</a:t>
            </a:r>
            <a:r>
              <a:rPr lang="ru-RU" b="1" i="1" dirty="0"/>
              <a:t> </a:t>
            </a:r>
            <a:r>
              <a:rPr lang="ru-RU" b="1" i="1" dirty="0"/>
              <a:t>потрапив</a:t>
            </a:r>
            <a:r>
              <a:rPr lang="ru-RU" b="1" i="1" dirty="0"/>
              <a:t> 1919 у </a:t>
            </a:r>
            <a:r>
              <a:rPr lang="ru-RU" b="1" i="1" dirty="0"/>
              <a:t>ранзі</a:t>
            </a:r>
            <a:r>
              <a:rPr lang="ru-RU" b="1" i="1" dirty="0"/>
              <a:t> начальника </a:t>
            </a:r>
            <a:r>
              <a:rPr lang="ru-RU" b="1" i="1" dirty="0"/>
              <a:t>медично-санітарного</a:t>
            </a:r>
            <a:r>
              <a:rPr lang="ru-RU" b="1" i="1" dirty="0"/>
              <a:t> </a:t>
            </a:r>
            <a:r>
              <a:rPr lang="ru-RU" b="1" i="1" dirty="0"/>
              <a:t>управління</a:t>
            </a:r>
            <a:r>
              <a:rPr lang="ru-RU" b="1" i="1" dirty="0"/>
              <a:t> </a:t>
            </a:r>
            <a:r>
              <a:rPr lang="ru-RU" b="1" i="1" dirty="0"/>
              <a:t>Міністерства</a:t>
            </a:r>
            <a:r>
              <a:rPr lang="ru-RU" b="1" i="1" dirty="0"/>
              <a:t> </a:t>
            </a:r>
            <a:r>
              <a:rPr lang="ru-RU" b="1" i="1" dirty="0"/>
              <a:t>залізниць</a:t>
            </a:r>
            <a:r>
              <a:rPr lang="ru-RU" b="1" i="1" dirty="0"/>
              <a:t> УНР. ВЧК </a:t>
            </a:r>
            <a:r>
              <a:rPr lang="ru-RU" b="1" i="1" dirty="0"/>
              <a:t>вважало</a:t>
            </a:r>
            <a:r>
              <a:rPr lang="ru-RU" b="1" i="1" dirty="0"/>
              <a:t> великим </a:t>
            </a:r>
            <a:r>
              <a:rPr lang="ru-RU" b="1" i="1" dirty="0"/>
              <a:t>успіхом</a:t>
            </a:r>
            <a:r>
              <a:rPr lang="ru-RU" b="1" i="1" dirty="0"/>
              <a:t> полон </a:t>
            </a:r>
            <a:r>
              <a:rPr lang="ru-RU" b="1" i="1" dirty="0"/>
              <a:t>офіцера</a:t>
            </a:r>
            <a:r>
              <a:rPr lang="ru-RU" b="1" i="1" dirty="0"/>
              <a:t> </a:t>
            </a:r>
            <a:r>
              <a:rPr lang="ru-RU" b="1" i="1" dirty="0"/>
              <a:t>Губенка</a:t>
            </a:r>
            <a:r>
              <a:rPr lang="ru-RU" b="1" i="1" dirty="0"/>
              <a:t> — </a:t>
            </a:r>
            <a:r>
              <a:rPr lang="ru-RU" b="1" i="1" dirty="0"/>
              <a:t>високопоставлений</a:t>
            </a:r>
            <a:r>
              <a:rPr lang="ru-RU" b="1" i="1" dirty="0"/>
              <a:t> «</a:t>
            </a:r>
            <a:r>
              <a:rPr lang="ru-RU" b="1" i="1" dirty="0"/>
              <a:t>петлюрівський</a:t>
            </a:r>
            <a:r>
              <a:rPr lang="ru-RU" b="1" i="1" dirty="0"/>
              <a:t>» </a:t>
            </a:r>
            <a:r>
              <a:rPr lang="ru-RU" b="1" i="1" dirty="0"/>
              <a:t>урядовець</a:t>
            </a:r>
            <a:r>
              <a:rPr lang="ru-RU" b="1" i="1" dirty="0"/>
              <a:t> </a:t>
            </a:r>
            <a:r>
              <a:rPr lang="ru-RU" b="1" i="1" dirty="0"/>
              <a:t>утримувався</a:t>
            </a:r>
            <a:r>
              <a:rPr lang="ru-RU" b="1" i="1" dirty="0"/>
              <a:t> у </a:t>
            </a:r>
            <a:r>
              <a:rPr lang="ru-RU" b="1" i="1" dirty="0"/>
              <a:t>Харкові</a:t>
            </a:r>
            <a:r>
              <a:rPr lang="ru-RU" b="1" i="1" dirty="0"/>
              <a:t> до 1921 — «до </a:t>
            </a:r>
            <a:r>
              <a:rPr lang="ru-RU" b="1" i="1" dirty="0"/>
              <a:t>повного</a:t>
            </a:r>
            <a:r>
              <a:rPr lang="ru-RU" b="1" i="1" dirty="0"/>
              <a:t> </a:t>
            </a:r>
            <a:r>
              <a:rPr lang="ru-RU" b="1" i="1" dirty="0"/>
              <a:t>закінчення</a:t>
            </a:r>
            <a:r>
              <a:rPr lang="ru-RU" b="1" i="1" dirty="0"/>
              <a:t> </a:t>
            </a:r>
            <a:r>
              <a:rPr lang="ru-RU" b="1" i="1" dirty="0"/>
              <a:t>громадянської</a:t>
            </a:r>
            <a:r>
              <a:rPr lang="ru-RU" b="1" i="1" dirty="0"/>
              <a:t> </a:t>
            </a:r>
            <a:r>
              <a:rPr lang="ru-RU" b="1" i="1" dirty="0"/>
              <a:t>війни</a:t>
            </a:r>
            <a:r>
              <a:rPr lang="ru-RU" b="1" i="1" dirty="0"/>
              <a:t>» . «</a:t>
            </a:r>
            <a:r>
              <a:rPr lang="ru-RU" b="1" i="1" dirty="0"/>
              <a:t>Реанімував</a:t>
            </a:r>
            <a:r>
              <a:rPr lang="ru-RU" b="1" i="1" dirty="0"/>
              <a:t>» </a:t>
            </a:r>
            <a:r>
              <a:rPr lang="ru-RU" b="1" i="1" dirty="0"/>
              <a:t>Губенка</a:t>
            </a:r>
            <a:r>
              <a:rPr lang="ru-RU" b="1" i="1" dirty="0"/>
              <a:t> мало не сам </a:t>
            </a:r>
            <a:r>
              <a:rPr lang="ru-RU" b="1" i="1" dirty="0"/>
              <a:t>Микола</a:t>
            </a:r>
            <a:r>
              <a:rPr lang="ru-RU" b="1" i="1" dirty="0"/>
              <a:t> </a:t>
            </a:r>
            <a:r>
              <a:rPr lang="ru-RU" b="1" i="1" dirty="0"/>
              <a:t>Скрипник</a:t>
            </a:r>
            <a:r>
              <a:rPr lang="ru-RU" b="1" i="1" dirty="0"/>
              <a:t> — соратник </a:t>
            </a:r>
            <a:r>
              <a:rPr lang="ru-RU" b="1" i="1" dirty="0"/>
              <a:t>Леніна</a:t>
            </a:r>
            <a:r>
              <a:rPr lang="ru-RU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646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1832"/>
            <a:ext cx="5429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507822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3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08720"/>
            <a:ext cx="5832648" cy="599440"/>
          </a:xfrm>
        </p:spPr>
        <p:txBody>
          <a:bodyPr/>
          <a:lstStyle/>
          <a:p>
            <a:r>
              <a:rPr lang="uk-UA" sz="2800" i="1" dirty="0" smtClean="0"/>
              <a:t>Громадянська  діяльність</a:t>
            </a:r>
            <a:endParaRPr lang="ru-RU" sz="2800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43608" y="1628800"/>
            <a:ext cx="7056784" cy="410445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b="1" i="1" dirty="0" smtClean="0"/>
              <a:t>*</a:t>
            </a:r>
            <a:r>
              <a:rPr lang="ru-RU" b="1" i="1" dirty="0" smtClean="0"/>
              <a:t>перебував</a:t>
            </a:r>
            <a:r>
              <a:rPr lang="ru-RU" b="1" i="1" dirty="0" smtClean="0"/>
              <a:t> </a:t>
            </a:r>
            <a:r>
              <a:rPr lang="ru-RU" b="1" i="1" dirty="0"/>
              <a:t>у </a:t>
            </a:r>
            <a:r>
              <a:rPr lang="ru-RU" b="1" i="1" dirty="0"/>
              <a:t>війську</a:t>
            </a:r>
            <a:r>
              <a:rPr lang="ru-RU" b="1" i="1" dirty="0"/>
              <a:t> </a:t>
            </a:r>
            <a:r>
              <a:rPr lang="ru-RU" b="1" i="1" dirty="0"/>
              <a:t>Центральної</a:t>
            </a:r>
            <a:r>
              <a:rPr lang="ru-RU" b="1" i="1" dirty="0"/>
              <a:t> ради, а </a:t>
            </a:r>
            <a:r>
              <a:rPr lang="ru-RU" b="1" i="1" dirty="0"/>
              <a:t>потім</a:t>
            </a:r>
            <a:r>
              <a:rPr lang="ru-RU" b="1" i="1" dirty="0"/>
              <a:t> в </a:t>
            </a:r>
            <a:r>
              <a:rPr lang="ru-RU" b="1" i="1" dirty="0"/>
              <a:t>Директорії</a:t>
            </a:r>
            <a:r>
              <a:rPr lang="ru-RU" b="1" i="1" dirty="0"/>
              <a:t>, </a:t>
            </a:r>
            <a:r>
              <a:rPr lang="ru-RU" b="1" i="1" dirty="0"/>
              <a:t>під</a:t>
            </a:r>
            <a:r>
              <a:rPr lang="ru-RU" b="1" i="1" dirty="0"/>
              <a:t> час </a:t>
            </a:r>
            <a:r>
              <a:rPr lang="ru-RU" b="1" i="1" dirty="0"/>
              <a:t>визвольних</a:t>
            </a:r>
            <a:r>
              <a:rPr lang="ru-RU" b="1" i="1" dirty="0"/>
              <a:t> </a:t>
            </a:r>
            <a:r>
              <a:rPr lang="ru-RU" b="1" i="1" dirty="0"/>
              <a:t>змагань</a:t>
            </a:r>
            <a:endParaRPr lang="ru-RU" b="1" i="1" dirty="0"/>
          </a:p>
          <a:p>
            <a:pPr indent="0">
              <a:buNone/>
            </a:pPr>
            <a:r>
              <a:rPr lang="ru-RU" b="1" i="1" dirty="0" smtClean="0"/>
              <a:t>* з </a:t>
            </a:r>
            <a:r>
              <a:rPr lang="ru-RU" b="1" i="1" dirty="0"/>
              <a:t>1927року – </a:t>
            </a:r>
            <a:r>
              <a:rPr lang="ru-RU" b="1" i="1" dirty="0"/>
              <a:t>головний</a:t>
            </a:r>
            <a:r>
              <a:rPr lang="ru-RU" b="1" i="1" dirty="0"/>
              <a:t> редактор журналу “</a:t>
            </a:r>
            <a:r>
              <a:rPr lang="ru-RU" b="1" i="1" dirty="0"/>
              <a:t>Перець</a:t>
            </a:r>
            <a:r>
              <a:rPr lang="ru-RU" b="1" i="1" dirty="0"/>
              <a:t>”</a:t>
            </a:r>
          </a:p>
          <a:p>
            <a:pPr indent="0">
              <a:buNone/>
            </a:pPr>
            <a:r>
              <a:rPr lang="ru-RU" b="1" i="1" dirty="0" smtClean="0"/>
              <a:t>* входив </a:t>
            </a:r>
            <a:r>
              <a:rPr lang="ru-RU" b="1" i="1" dirty="0"/>
              <a:t>до </a:t>
            </a:r>
            <a:r>
              <a:rPr lang="ru-RU" b="1" i="1" dirty="0"/>
              <a:t>літературних</a:t>
            </a:r>
            <a:r>
              <a:rPr lang="ru-RU" b="1" i="1" dirty="0"/>
              <a:t> </a:t>
            </a:r>
            <a:r>
              <a:rPr lang="ru-RU" b="1" i="1" dirty="0"/>
              <a:t>угрупувань</a:t>
            </a:r>
            <a:r>
              <a:rPr lang="ru-RU" b="1" i="1" dirty="0"/>
              <a:t> “Плуг” і “Гарт”</a:t>
            </a:r>
          </a:p>
          <a:p>
            <a:pPr indent="0">
              <a:buNone/>
            </a:pPr>
            <a:r>
              <a:rPr lang="ru-RU" b="1" i="1" dirty="0" smtClean="0"/>
              <a:t>* у </a:t>
            </a:r>
            <a:r>
              <a:rPr lang="ru-RU" b="1" i="1" dirty="0"/>
              <a:t>1933 </a:t>
            </a:r>
            <a:r>
              <a:rPr lang="ru-RU" b="1" i="1" dirty="0"/>
              <a:t>році</a:t>
            </a:r>
            <a:r>
              <a:rPr lang="ru-RU" b="1" i="1" dirty="0"/>
              <a:t> </a:t>
            </a:r>
            <a:r>
              <a:rPr lang="ru-RU" b="1" i="1" dirty="0"/>
              <a:t>був</a:t>
            </a:r>
            <a:r>
              <a:rPr lang="ru-RU" b="1" i="1" dirty="0"/>
              <a:t> </a:t>
            </a:r>
            <a:r>
              <a:rPr lang="ru-RU" b="1" i="1" dirty="0"/>
              <a:t>репресований</a:t>
            </a:r>
            <a:r>
              <a:rPr lang="ru-RU" b="1" i="1" dirty="0"/>
              <a:t>, </a:t>
            </a:r>
            <a:r>
              <a:rPr lang="ru-RU" b="1" i="1" dirty="0"/>
              <a:t>ув’язнений</a:t>
            </a:r>
            <a:r>
              <a:rPr lang="ru-RU" b="1" i="1" dirty="0"/>
              <a:t> на 10 </a:t>
            </a:r>
            <a:r>
              <a:rPr lang="ru-RU" b="1" i="1" dirty="0"/>
              <a:t>років</a:t>
            </a:r>
            <a:r>
              <a:rPr lang="ru-RU" b="1" i="1" dirty="0"/>
              <a:t> у </a:t>
            </a:r>
            <a:r>
              <a:rPr lang="ru-RU" b="1" i="1" dirty="0"/>
              <a:t>радянських</a:t>
            </a:r>
            <a:r>
              <a:rPr lang="ru-RU" b="1" i="1" dirty="0"/>
              <a:t> таборах</a:t>
            </a:r>
          </a:p>
          <a:p>
            <a:pPr indent="0">
              <a:buNone/>
            </a:pPr>
            <a:r>
              <a:rPr lang="ru-RU" b="1" i="1" dirty="0" smtClean="0"/>
              <a:t>* </a:t>
            </a:r>
            <a:r>
              <a:rPr lang="ru-RU" b="1" i="1" dirty="0" smtClean="0"/>
              <a:t>працював</a:t>
            </a:r>
            <a:r>
              <a:rPr lang="ru-RU" b="1" i="1" dirty="0" smtClean="0"/>
              <a:t> </a:t>
            </a:r>
            <a:r>
              <a:rPr lang="ru-RU" b="1" i="1" dirty="0"/>
              <a:t>у </a:t>
            </a:r>
            <a:r>
              <a:rPr lang="ru-RU" b="1" i="1" dirty="0"/>
              <a:t>оргкомітеті</a:t>
            </a:r>
            <a:r>
              <a:rPr lang="ru-RU" b="1" i="1" dirty="0"/>
              <a:t> </a:t>
            </a:r>
            <a:r>
              <a:rPr lang="ru-RU" b="1" i="1" dirty="0"/>
              <a:t>Спілки</a:t>
            </a:r>
            <a:r>
              <a:rPr lang="ru-RU" b="1" i="1" dirty="0"/>
              <a:t> </a:t>
            </a:r>
            <a:r>
              <a:rPr lang="ru-RU" b="1" i="1" dirty="0"/>
              <a:t>радянських</a:t>
            </a:r>
            <a:r>
              <a:rPr lang="ru-RU" b="1" i="1" dirty="0"/>
              <a:t> </a:t>
            </a:r>
            <a:r>
              <a:rPr lang="ru-RU" b="1" i="1" dirty="0"/>
              <a:t>письменників</a:t>
            </a:r>
            <a:endParaRPr lang="ru-RU" b="1" i="1" dirty="0"/>
          </a:p>
          <a:p>
            <a:pPr indent="0">
              <a:buNone/>
            </a:pPr>
            <a:r>
              <a:rPr lang="ru-RU" b="1" i="1" dirty="0" smtClean="0"/>
              <a:t>згодом</a:t>
            </a:r>
            <a:r>
              <a:rPr lang="ru-RU" b="1" i="1" dirty="0" smtClean="0"/>
              <a:t> </a:t>
            </a:r>
            <a:r>
              <a:rPr lang="ru-RU" b="1" i="1" dirty="0"/>
              <a:t>працював</a:t>
            </a:r>
            <a:r>
              <a:rPr lang="ru-RU" b="1" i="1" dirty="0"/>
              <a:t> у </a:t>
            </a:r>
            <a:r>
              <a:rPr lang="ru-RU" b="1" i="1" dirty="0"/>
              <a:t>редколегії</a:t>
            </a:r>
            <a:r>
              <a:rPr lang="ru-RU" b="1" i="1" dirty="0"/>
              <a:t> </a:t>
            </a:r>
            <a:r>
              <a:rPr lang="ru-RU" b="1" i="1" dirty="0"/>
              <a:t>гумористичного</a:t>
            </a:r>
            <a:r>
              <a:rPr lang="ru-RU" b="1" i="1" dirty="0"/>
              <a:t> журналу “</a:t>
            </a:r>
            <a:r>
              <a:rPr lang="ru-RU" b="1" i="1" dirty="0"/>
              <a:t>Перець</a:t>
            </a:r>
            <a:r>
              <a:rPr lang="ru-RU" b="1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26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53"/>
            <a:ext cx="4816944" cy="358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44" y="-7996"/>
            <a:ext cx="4327055" cy="681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547"/>
            <a:ext cx="4816944" cy="320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78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5648672" cy="720080"/>
          </a:xfrm>
        </p:spPr>
        <p:txBody>
          <a:bodyPr/>
          <a:lstStyle/>
          <a:p>
            <a:r>
              <a:rPr lang="uk-UA" sz="3200" i="1" dirty="0" smtClean="0"/>
              <a:t>Творчість</a:t>
            </a:r>
            <a:endParaRPr lang="ru-RU" sz="3200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87624" y="1484784"/>
            <a:ext cx="6840760" cy="4248472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sz="2100" b="1" i="1" dirty="0" smtClean="0"/>
              <a:t>* перший </a:t>
            </a:r>
            <a:r>
              <a:rPr lang="ru-RU" sz="2100" b="1" i="1" dirty="0"/>
              <a:t>твір</a:t>
            </a:r>
            <a:r>
              <a:rPr lang="ru-RU" sz="2100" b="1" i="1" dirty="0"/>
              <a:t> - «</a:t>
            </a:r>
            <a:r>
              <a:rPr lang="ru-RU" sz="2100" b="1" i="1" dirty="0"/>
              <a:t>Демократичні</a:t>
            </a:r>
            <a:r>
              <a:rPr lang="ru-RU" sz="2100" b="1" i="1" dirty="0"/>
              <a:t> </a:t>
            </a:r>
            <a:r>
              <a:rPr lang="ru-RU" sz="2100" b="1" i="1" dirty="0"/>
              <a:t>реформи</a:t>
            </a:r>
            <a:r>
              <a:rPr lang="ru-RU" sz="2100" b="1" i="1" dirty="0"/>
              <a:t> </a:t>
            </a:r>
            <a:r>
              <a:rPr lang="ru-RU" sz="2100" b="1" i="1" dirty="0"/>
              <a:t>Денікіна</a:t>
            </a:r>
            <a:r>
              <a:rPr lang="ru-RU" sz="2100" b="1" i="1" dirty="0"/>
              <a:t>», </a:t>
            </a:r>
            <a:r>
              <a:rPr lang="ru-RU" sz="2100" b="1" i="1" dirty="0"/>
              <a:t>надрукований</a:t>
            </a:r>
            <a:r>
              <a:rPr lang="ru-RU" sz="2100" b="1" i="1" dirty="0"/>
              <a:t> у </a:t>
            </a:r>
            <a:r>
              <a:rPr lang="ru-RU" sz="2100" b="1" i="1" dirty="0"/>
              <a:t>газеті</a:t>
            </a:r>
            <a:r>
              <a:rPr lang="ru-RU" sz="2100" b="1" i="1" dirty="0"/>
              <a:t> “Народна воля</a:t>
            </a:r>
            <a:r>
              <a:rPr lang="ru-RU" sz="2100" b="1" i="1" dirty="0" smtClean="0"/>
              <a:t>”</a:t>
            </a:r>
            <a:endParaRPr lang="ru-RU" sz="2100" b="1" i="1" dirty="0"/>
          </a:p>
          <a:p>
            <a:pPr indent="0">
              <a:buNone/>
            </a:pPr>
            <a:r>
              <a:rPr lang="ru-RU" sz="2100" b="1" i="1" dirty="0" smtClean="0"/>
              <a:t>* </a:t>
            </a:r>
            <a:r>
              <a:rPr lang="ru-RU" sz="2100" b="1" i="1" dirty="0" smtClean="0"/>
              <a:t>псевдонім</a:t>
            </a:r>
            <a:r>
              <a:rPr lang="ru-RU" sz="2100" b="1" i="1" dirty="0" smtClean="0"/>
              <a:t> </a:t>
            </a:r>
            <a:r>
              <a:rPr lang="ru-RU" sz="2100" b="1" i="1" dirty="0"/>
              <a:t>Остап Вишня </a:t>
            </a:r>
            <a:r>
              <a:rPr lang="ru-RU" sz="2100" b="1" i="1" dirty="0"/>
              <a:t>вперше</a:t>
            </a:r>
            <a:r>
              <a:rPr lang="ru-RU" sz="2100" b="1" i="1" dirty="0"/>
              <a:t> </a:t>
            </a:r>
            <a:r>
              <a:rPr lang="ru-RU" sz="2100" b="1" i="1" dirty="0"/>
              <a:t>з'явився</a:t>
            </a:r>
            <a:r>
              <a:rPr lang="ru-RU" sz="2100" b="1" i="1" dirty="0"/>
              <a:t> 22 </a:t>
            </a:r>
            <a:r>
              <a:rPr lang="ru-RU" sz="2100" b="1" i="1" dirty="0"/>
              <a:t>липня</a:t>
            </a:r>
            <a:r>
              <a:rPr lang="ru-RU" sz="2100" b="1" i="1" dirty="0"/>
              <a:t> 1921 в «</a:t>
            </a:r>
            <a:r>
              <a:rPr lang="ru-RU" sz="2100" b="1" i="1" dirty="0"/>
              <a:t>Селянській</a:t>
            </a:r>
            <a:r>
              <a:rPr lang="ru-RU" sz="2100" b="1" i="1" dirty="0"/>
              <a:t> </a:t>
            </a:r>
            <a:r>
              <a:rPr lang="ru-RU" sz="2100" b="1" i="1" dirty="0"/>
              <a:t>правді</a:t>
            </a:r>
            <a:r>
              <a:rPr lang="ru-RU" sz="2100" b="1" i="1" dirty="0"/>
              <a:t>» </a:t>
            </a:r>
            <a:r>
              <a:rPr lang="ru-RU" sz="2100" b="1" i="1" dirty="0"/>
              <a:t>під</a:t>
            </a:r>
            <a:r>
              <a:rPr lang="ru-RU" sz="2100" b="1" i="1" dirty="0"/>
              <a:t> </a:t>
            </a:r>
            <a:r>
              <a:rPr lang="ru-RU" sz="2100" b="1" i="1" dirty="0"/>
              <a:t>фейлетоном</a:t>
            </a:r>
            <a:r>
              <a:rPr lang="ru-RU" sz="2100" b="1" i="1" dirty="0"/>
              <a:t> «Чудака, </a:t>
            </a:r>
            <a:r>
              <a:rPr lang="ru-RU" sz="2100" b="1" i="1" dirty="0"/>
              <a:t>їй</a:t>
            </a:r>
            <a:r>
              <a:rPr lang="ru-RU" sz="2100" b="1" i="1" dirty="0"/>
              <a:t>-богу</a:t>
            </a:r>
            <a:r>
              <a:rPr lang="ru-RU" sz="2100" b="1" i="1" dirty="0" smtClean="0"/>
              <a:t>!»</a:t>
            </a:r>
            <a:endParaRPr lang="ru-RU" sz="2100" b="1" i="1" dirty="0"/>
          </a:p>
          <a:p>
            <a:pPr indent="0">
              <a:buNone/>
            </a:pPr>
            <a:r>
              <a:rPr lang="ru-RU" sz="2100" b="1" i="1" dirty="0" smtClean="0"/>
              <a:t>* у </a:t>
            </a:r>
            <a:r>
              <a:rPr lang="ru-RU" sz="2100" b="1" i="1" dirty="0"/>
              <a:t>1945-1946 </a:t>
            </a:r>
            <a:r>
              <a:rPr lang="ru-RU" sz="2100" b="1" i="1" dirty="0"/>
              <a:t>з'явилась</a:t>
            </a:r>
            <a:r>
              <a:rPr lang="ru-RU" sz="2100" b="1" i="1" dirty="0"/>
              <a:t> «</a:t>
            </a:r>
            <a:r>
              <a:rPr lang="ru-RU" sz="2100" b="1" i="1" dirty="0"/>
              <a:t>Самостійна</a:t>
            </a:r>
            <a:r>
              <a:rPr lang="ru-RU" sz="2100" b="1" i="1" dirty="0"/>
              <a:t> </a:t>
            </a:r>
            <a:r>
              <a:rPr lang="ru-RU" sz="2100" b="1" i="1" dirty="0"/>
              <a:t>дірка</a:t>
            </a:r>
            <a:r>
              <a:rPr lang="ru-RU" sz="2100" b="1" i="1" dirty="0" smtClean="0"/>
              <a:t>»</a:t>
            </a:r>
            <a:endParaRPr lang="ru-RU" sz="2100" b="1" i="1" dirty="0"/>
          </a:p>
          <a:p>
            <a:pPr indent="0">
              <a:buNone/>
            </a:pPr>
            <a:r>
              <a:rPr lang="ru-RU" sz="2100" b="1" i="1" dirty="0" smtClean="0"/>
              <a:t>* першим </a:t>
            </a:r>
            <a:r>
              <a:rPr lang="ru-RU" sz="2100" b="1" i="1" dirty="0"/>
              <a:t>твором</a:t>
            </a:r>
            <a:r>
              <a:rPr lang="ru-RU" sz="2100" b="1" i="1" dirty="0"/>
              <a:t>, </a:t>
            </a:r>
            <a:r>
              <a:rPr lang="ru-RU" sz="2100" b="1" i="1" dirty="0"/>
              <a:t>що</a:t>
            </a:r>
            <a:r>
              <a:rPr lang="ru-RU" sz="2100" b="1" i="1" dirty="0"/>
              <a:t> </a:t>
            </a:r>
            <a:r>
              <a:rPr lang="ru-RU" sz="2100" b="1" i="1" dirty="0"/>
              <a:t>знаменував</a:t>
            </a:r>
            <a:r>
              <a:rPr lang="ru-RU" sz="2100" b="1" i="1" dirty="0"/>
              <a:t> </a:t>
            </a:r>
            <a:r>
              <a:rPr lang="ru-RU" sz="2100" b="1" i="1" dirty="0"/>
              <a:t>повернення</a:t>
            </a:r>
            <a:r>
              <a:rPr lang="ru-RU" sz="2100" b="1" i="1" dirty="0"/>
              <a:t> </a:t>
            </a:r>
            <a:r>
              <a:rPr lang="ru-RU" sz="2100" b="1" i="1" dirty="0"/>
              <a:t>письменника</a:t>
            </a:r>
            <a:r>
              <a:rPr lang="ru-RU" sz="2100" b="1" i="1" dirty="0"/>
              <a:t> до </a:t>
            </a:r>
            <a:r>
              <a:rPr lang="ru-RU" sz="2100" b="1" i="1" dirty="0"/>
              <a:t>літературноі</a:t>
            </a:r>
            <a:r>
              <a:rPr lang="ru-RU" sz="2100" b="1" i="1" dirty="0"/>
              <a:t> </a:t>
            </a:r>
            <a:r>
              <a:rPr lang="ru-RU" sz="2100" b="1" i="1" dirty="0"/>
              <a:t>праці</a:t>
            </a:r>
            <a:r>
              <a:rPr lang="ru-RU" sz="2100" b="1" i="1" dirty="0"/>
              <a:t>, стала «</a:t>
            </a:r>
            <a:r>
              <a:rPr lang="ru-RU" sz="2100" b="1" i="1" dirty="0"/>
              <a:t>Зенітка</a:t>
            </a:r>
            <a:r>
              <a:rPr lang="ru-RU" sz="2100" b="1" i="1" dirty="0"/>
              <a:t>»</a:t>
            </a:r>
          </a:p>
          <a:p>
            <a:pPr indent="0">
              <a:buNone/>
            </a:pPr>
            <a:r>
              <a:rPr lang="ru-RU" sz="2100" b="1" i="1" dirty="0" smtClean="0"/>
              <a:t>* </a:t>
            </a:r>
            <a:r>
              <a:rPr lang="ru-RU" sz="2100" b="1" i="1" dirty="0" smtClean="0"/>
              <a:t>видав</a:t>
            </a:r>
            <a:r>
              <a:rPr lang="ru-RU" sz="2100" b="1" i="1" dirty="0" smtClean="0"/>
              <a:t> </a:t>
            </a:r>
            <a:r>
              <a:rPr lang="ru-RU" sz="2100" b="1" i="1" dirty="0"/>
              <a:t>цикл “</a:t>
            </a:r>
            <a:r>
              <a:rPr lang="ru-RU" sz="2100" b="1" i="1" dirty="0"/>
              <a:t>Мисливські</a:t>
            </a:r>
            <a:r>
              <a:rPr lang="ru-RU" sz="2100" b="1" i="1" dirty="0"/>
              <a:t> </a:t>
            </a:r>
            <a:r>
              <a:rPr lang="ru-RU" sz="2100" b="1" i="1" dirty="0"/>
              <a:t>усмішки</a:t>
            </a:r>
            <a:r>
              <a:rPr lang="ru-RU" sz="2100" b="1" i="1" dirty="0"/>
              <a:t>”</a:t>
            </a:r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02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331640" y="1268760"/>
            <a:ext cx="6656784" cy="369681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b="1" i="1" dirty="0" smtClean="0"/>
              <a:t>* </a:t>
            </a:r>
            <a:r>
              <a:rPr lang="ru-RU" sz="2400" b="1" i="1" dirty="0" smtClean="0"/>
              <a:t>Започаткував</a:t>
            </a:r>
            <a:r>
              <a:rPr lang="ru-RU" sz="2400" b="1" i="1" dirty="0" smtClean="0"/>
              <a:t> </a:t>
            </a:r>
            <a:r>
              <a:rPr lang="ru-RU" sz="2400" b="1" i="1" dirty="0"/>
              <a:t>у </a:t>
            </a:r>
            <a:r>
              <a:rPr lang="ru-RU" sz="2400" b="1" i="1" dirty="0"/>
              <a:t>літературі</a:t>
            </a:r>
            <a:r>
              <a:rPr lang="ru-RU" sz="2400" b="1" i="1" dirty="0"/>
              <a:t> </a:t>
            </a:r>
            <a:r>
              <a:rPr lang="ru-RU" sz="2400" b="1" i="1" dirty="0"/>
              <a:t>новий</a:t>
            </a:r>
            <a:r>
              <a:rPr lang="ru-RU" sz="2400" b="1" i="1" dirty="0"/>
              <a:t> жанр — </a:t>
            </a:r>
            <a:r>
              <a:rPr lang="ru-RU" sz="2400" b="1" i="1" dirty="0"/>
              <a:t>усмішку</a:t>
            </a:r>
            <a:r>
              <a:rPr lang="ru-RU" sz="2400" b="1" i="1" dirty="0"/>
              <a:t> (</a:t>
            </a:r>
            <a:r>
              <a:rPr lang="ru-RU" sz="2400" b="1" i="1" dirty="0"/>
              <a:t>різновид</a:t>
            </a:r>
            <a:r>
              <a:rPr lang="ru-RU" sz="2400" b="1" i="1" dirty="0"/>
              <a:t> </a:t>
            </a:r>
            <a:r>
              <a:rPr lang="ru-RU" sz="2400" b="1" i="1" dirty="0"/>
              <a:t>гумористичного</a:t>
            </a:r>
            <a:r>
              <a:rPr lang="ru-RU" sz="2400" b="1" i="1" dirty="0"/>
              <a:t> </a:t>
            </a:r>
            <a:r>
              <a:rPr lang="ru-RU" sz="2400" b="1" i="1" dirty="0"/>
              <a:t>оповідання</a:t>
            </a:r>
            <a:r>
              <a:rPr lang="ru-RU" sz="2400" b="1" i="1" dirty="0"/>
              <a:t>, у </a:t>
            </a:r>
            <a:r>
              <a:rPr lang="ru-RU" sz="2400" b="1" i="1" dirty="0"/>
              <a:t>якому</a:t>
            </a:r>
            <a:r>
              <a:rPr lang="ru-RU" sz="2400" b="1" i="1" dirty="0"/>
              <a:t> </a:t>
            </a:r>
            <a:r>
              <a:rPr lang="ru-RU" sz="2400" b="1" i="1" dirty="0"/>
              <a:t>оповідь</a:t>
            </a:r>
            <a:r>
              <a:rPr lang="ru-RU" sz="2400" b="1" i="1" dirty="0"/>
              <a:t> про </a:t>
            </a:r>
            <a:r>
              <a:rPr lang="ru-RU" sz="2400" b="1" i="1" dirty="0"/>
              <a:t>події</a:t>
            </a:r>
            <a:r>
              <a:rPr lang="ru-RU" sz="2400" b="1" i="1" dirty="0"/>
              <a:t> </a:t>
            </a:r>
            <a:r>
              <a:rPr lang="ru-RU" sz="2400" b="1" i="1" dirty="0"/>
              <a:t>була</a:t>
            </a:r>
            <a:r>
              <a:rPr lang="ru-RU" sz="2400" b="1" i="1" dirty="0"/>
              <a:t> короткою, точною, </a:t>
            </a:r>
            <a:r>
              <a:rPr lang="ru-RU" sz="2400" b="1" i="1" dirty="0"/>
              <a:t>дотепною</a:t>
            </a:r>
            <a:r>
              <a:rPr lang="ru-RU" sz="2400" b="1" i="1" dirty="0"/>
              <a:t> і доброю</a:t>
            </a:r>
            <a:r>
              <a:rPr lang="ru-RU" sz="2400" b="1" i="1" dirty="0" smtClean="0"/>
              <a:t>).</a:t>
            </a:r>
            <a:endParaRPr lang="ru-RU" sz="2400" b="1" i="1" dirty="0"/>
          </a:p>
          <a:p>
            <a:pPr indent="0">
              <a:buNone/>
            </a:pPr>
            <a:r>
              <a:rPr lang="ru-RU" sz="2400" b="1" i="1" dirty="0" smtClean="0"/>
              <a:t>* </a:t>
            </a:r>
            <a:r>
              <a:rPr lang="ru-RU" sz="2400" b="1" i="1" dirty="0" smtClean="0"/>
              <a:t>Провідна</a:t>
            </a:r>
            <a:r>
              <a:rPr lang="ru-RU" sz="2400" b="1" i="1" dirty="0" smtClean="0"/>
              <a:t> </a:t>
            </a:r>
            <a:r>
              <a:rPr lang="ru-RU" sz="2400" b="1" i="1" dirty="0"/>
              <a:t>тема </a:t>
            </a:r>
            <a:r>
              <a:rPr lang="ru-RU" sz="2400" b="1" i="1" dirty="0"/>
              <a:t>всієї</a:t>
            </a:r>
            <a:r>
              <a:rPr lang="ru-RU" sz="2400" b="1" i="1" dirty="0"/>
              <a:t> </a:t>
            </a:r>
            <a:r>
              <a:rPr lang="ru-RU" sz="2400" b="1" i="1" dirty="0"/>
              <a:t>творчості</a:t>
            </a:r>
            <a:r>
              <a:rPr lang="ru-RU" sz="2400" b="1" i="1" dirty="0"/>
              <a:t> </a:t>
            </a:r>
            <a:r>
              <a:rPr lang="ru-RU" sz="2400" b="1" i="1" dirty="0"/>
              <a:t>письменника</a:t>
            </a:r>
            <a:r>
              <a:rPr lang="ru-RU" sz="2400" b="1" i="1" dirty="0"/>
              <a:t>: </a:t>
            </a:r>
            <a:r>
              <a:rPr lang="ru-RU" sz="2400" b="1" i="1" dirty="0"/>
              <a:t>розвінчання</a:t>
            </a:r>
            <a:r>
              <a:rPr lang="ru-RU" sz="2400" b="1" i="1" dirty="0"/>
              <a:t> </a:t>
            </a:r>
            <a:r>
              <a:rPr lang="ru-RU" sz="2400" b="1" i="1" dirty="0"/>
              <a:t>недоліків</a:t>
            </a:r>
            <a:r>
              <a:rPr lang="ru-RU" sz="2400" b="1" i="1" dirty="0"/>
              <a:t> </a:t>
            </a:r>
            <a:r>
              <a:rPr lang="ru-RU" sz="2400" b="1" i="1" dirty="0"/>
              <a:t>людини</a:t>
            </a:r>
            <a:r>
              <a:rPr lang="ru-RU" sz="2400" b="1" i="1" dirty="0"/>
              <a:t> і </a:t>
            </a:r>
            <a:r>
              <a:rPr lang="ru-RU" sz="2400" b="1" i="1" dirty="0"/>
              <a:t>суспільства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805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63</TotalTime>
  <Words>590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Остап Вишня</vt:lpstr>
      <vt:lpstr>Факти з життя </vt:lpstr>
      <vt:lpstr>Презентация PowerPoint</vt:lpstr>
      <vt:lpstr>Офіцер медичної служби УНР</vt:lpstr>
      <vt:lpstr>Презентация PowerPoint</vt:lpstr>
      <vt:lpstr>Громадянська  діяльність</vt:lpstr>
      <vt:lpstr>Презентация PowerPoint</vt:lpstr>
      <vt:lpstr>Творчість</vt:lpstr>
      <vt:lpstr>Презентация PowerPoint</vt:lpstr>
      <vt:lpstr>Презентация PowerPoint</vt:lpstr>
      <vt:lpstr>Арешт під час Голодомору 1932–1933</vt:lpstr>
      <vt:lpstr>Презентация PowerPoint</vt:lpstr>
      <vt:lpstr>Презентация PowerPoint</vt:lpstr>
      <vt:lpstr>Повоєнний період</vt:lpstr>
      <vt:lpstr>Презентация PowerPoint</vt:lpstr>
      <vt:lpstr>Смерть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Остап Вишня</dc:title>
  <dc:creator>ВЛАДЕЛЕЦ</dc:creator>
  <cp:lastModifiedBy>ВЛАДЕЛЕЦ</cp:lastModifiedBy>
  <cp:revision>6</cp:revision>
  <dcterms:created xsi:type="dcterms:W3CDTF">2013-11-04T20:18:00Z</dcterms:created>
  <dcterms:modified xsi:type="dcterms:W3CDTF">2013-11-04T21:21:19Z</dcterms:modified>
</cp:coreProperties>
</file>